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5.xml" ContentType="application/vnd.openxmlformats-officedocument.theme+xml"/>
  <Override PartName="/ppt/tags/tag7.xml" ContentType="application/vnd.openxmlformats-officedocument.presentationml.tags+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6.xml" ContentType="application/vnd.openxmlformats-officedocument.theme+xml"/>
  <Override PartName="/ppt/tags/tag8.xml" ContentType="application/vnd.openxmlformats-officedocument.presentationml.tags+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7.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10.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theme/theme11.xml" ContentType="application/vnd.openxmlformats-officedocument.theme+xml"/>
  <Override PartName="/ppt/tags/tag16.xml" ContentType="application/vnd.openxmlformats-officedocument.presentationml.tags+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FFFDF19_24A3850.xml" ContentType="application/vnd.ms-powerpoint.comments+xml"/>
  <Override PartName="/ppt/notesSlides/notesSlide15.xml" ContentType="application/vnd.openxmlformats-officedocument.presentationml.notesSlide+xml"/>
  <Override PartName="/ppt/comments/modernComment_7FFFCF54_A840E54B.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 id="2147483674" r:id="rId4"/>
    <p:sldMasterId id="2147483709" r:id="rId5"/>
    <p:sldMasterId id="2147483736" r:id="rId6"/>
    <p:sldMasterId id="2147483787" r:id="rId7"/>
    <p:sldMasterId id="2147483812" r:id="rId8"/>
    <p:sldMasterId id="2147483842" r:id="rId9"/>
    <p:sldMasterId id="2147483866" r:id="rId10"/>
    <p:sldMasterId id="2147483890" r:id="rId11"/>
    <p:sldMasterId id="2147483905" r:id="rId12"/>
    <p:sldMasterId id="2147483941" r:id="rId13"/>
    <p:sldMasterId id="2147483966" r:id="rId14"/>
  </p:sldMasterIdLst>
  <p:notesMasterIdLst>
    <p:notesMasterId r:id="rId45"/>
  </p:notesMasterIdLst>
  <p:sldIdLst>
    <p:sldId id="257" r:id="rId15"/>
    <p:sldId id="2147475318" r:id="rId16"/>
    <p:sldId id="283" r:id="rId17"/>
    <p:sldId id="2147475319" r:id="rId18"/>
    <p:sldId id="2147475320" r:id="rId19"/>
    <p:sldId id="2147475287" r:id="rId20"/>
    <p:sldId id="2147482488" r:id="rId21"/>
    <p:sldId id="2147482717" r:id="rId22"/>
    <p:sldId id="2147482714" r:id="rId23"/>
    <p:sldId id="2147482715" r:id="rId24"/>
    <p:sldId id="4190" r:id="rId25"/>
    <p:sldId id="2147482727" r:id="rId26"/>
    <p:sldId id="2147482710" r:id="rId27"/>
    <p:sldId id="2147482718" r:id="rId28"/>
    <p:sldId id="2147482719" r:id="rId29"/>
    <p:sldId id="2147482720" r:id="rId30"/>
    <p:sldId id="2147482728" r:id="rId31"/>
    <p:sldId id="2147482729" r:id="rId32"/>
    <p:sldId id="2147482721" r:id="rId33"/>
    <p:sldId id="2147482722" r:id="rId34"/>
    <p:sldId id="258" r:id="rId35"/>
    <p:sldId id="4177" r:id="rId36"/>
    <p:sldId id="2147475227" r:id="rId37"/>
    <p:sldId id="2147482723" r:id="rId38"/>
    <p:sldId id="2147475225" r:id="rId39"/>
    <p:sldId id="2147482724" r:id="rId40"/>
    <p:sldId id="2147482726" r:id="rId41"/>
    <p:sldId id="2147482725" r:id="rId42"/>
    <p:sldId id="2147475226" r:id="rId43"/>
    <p:sldId id="2147471188" r:id="rId4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3F214B3-7CEC-38AE-4316-0F5FCDD45928}" name="Ana Duran" initials="AD" userId="S::ana.duran@iotaimpact.com::995a9660-0139-42d7-a321-5cb51c8cec50" providerId="AD"/>
  <p188:author id="{CC6AEBC9-D311-F1FC-8187-020122B6BF4C}" name="Andres Satizabal" initials="AS" userId="S::andres@iotaimpact.com::dd95d34c-96ea-48c0-9463-47f87a3366a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E39A6"/>
    <a:srgbClr val="8980F6"/>
    <a:srgbClr val="7B6CE6"/>
    <a:srgbClr val="FAFAFA"/>
    <a:srgbClr val="6C60B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25DC2-6BC9-4440-BD9B-65C1B22438C3}" v="33" dt="2024-07-10T16:11:45.982"/>
    <p1510:client id="{EED3DA48-75E5-8501-C3B4-36A6D73456A7}" v="5" dt="2024-07-10T15:32:16.6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0" autoAdjust="0"/>
    <p:restoredTop sz="94660"/>
  </p:normalViewPr>
  <p:slideViewPr>
    <p:cSldViewPr snapToGrid="0">
      <p:cViewPr>
        <p:scale>
          <a:sx n="67" d="100"/>
          <a:sy n="67" d="100"/>
        </p:scale>
        <p:origin x="420"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1.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5.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9.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notesMaster" Target="notesMasters/notesMaster1.xml"/><Relationship Id="rId53" Type="http://schemas.openxmlformats.org/officeDocument/2006/relationships/customXml" Target="../customXml/item3.xml"/><Relationship Id="rId5" Type="http://schemas.openxmlformats.org/officeDocument/2006/relationships/slideMaster" Target="slideMasters/slideMaster3.xml"/><Relationship Id="rId10" Type="http://schemas.openxmlformats.org/officeDocument/2006/relationships/slideMaster" Target="slideMasters/slideMaster8.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microsoft.com/office/2018/10/relationships/authors" Target="authors.xml"/><Relationship Id="rId4" Type="http://schemas.openxmlformats.org/officeDocument/2006/relationships/slideMaster" Target="slideMasters/slideMaster2.xml"/><Relationship Id="rId9" Type="http://schemas.openxmlformats.org/officeDocument/2006/relationships/slideMaster" Target="slideMasters/slideMaster7.xml"/><Relationship Id="rId14" Type="http://schemas.openxmlformats.org/officeDocument/2006/relationships/slideMaster" Target="slideMasters/slideMaster12.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theme" Target="theme/theme1.xml"/><Relationship Id="rId8" Type="http://schemas.openxmlformats.org/officeDocument/2006/relationships/slideMaster" Target="slideMasters/slideMaster6.xml"/><Relationship Id="rId51" Type="http://schemas.microsoft.com/office/2015/10/relationships/revisionInfo" Target="revisionInfo.xml"/><Relationship Id="rId3" Type="http://schemas.openxmlformats.org/officeDocument/2006/relationships/slideMaster" Target="slideMasters/slideMaster1.xml"/><Relationship Id="rId12" Type="http://schemas.openxmlformats.org/officeDocument/2006/relationships/slideMaster" Target="slideMasters/slideMaster10.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presProps" Target="presProps.xml"/><Relationship Id="rId20" Type="http://schemas.openxmlformats.org/officeDocument/2006/relationships/slide" Target="slides/slide6.xml"/><Relationship Id="rId41"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s Satizabal" userId="S::andres@iotaimpact.com::dd95d34c-96ea-48c0-9463-47f87a3366af" providerId="AD" clId="Web-{EED3DA48-75E5-8501-C3B4-36A6D73456A7}"/>
    <pc:docChg chg="modSld">
      <pc:chgData name="Andres Satizabal" userId="S::andres@iotaimpact.com::dd95d34c-96ea-48c0-9463-47f87a3366af" providerId="AD" clId="Web-{EED3DA48-75E5-8501-C3B4-36A6D73456A7}" dt="2024-07-10T15:32:16.638" v="4" actId="20577"/>
      <pc:docMkLst>
        <pc:docMk/>
      </pc:docMkLst>
      <pc:sldChg chg="modSp">
        <pc:chgData name="Andres Satizabal" userId="S::andres@iotaimpact.com::dd95d34c-96ea-48c0-9463-47f87a3366af" providerId="AD" clId="Web-{EED3DA48-75E5-8501-C3B4-36A6D73456A7}" dt="2024-07-10T15:32:16.638" v="4" actId="20577"/>
        <pc:sldMkLst>
          <pc:docMk/>
          <pc:sldMk cId="1702435450" sldId="257"/>
        </pc:sldMkLst>
        <pc:spChg chg="mod">
          <ac:chgData name="Andres Satizabal" userId="S::andres@iotaimpact.com::dd95d34c-96ea-48c0-9463-47f87a3366af" providerId="AD" clId="Web-{EED3DA48-75E5-8501-C3B4-36A6D73456A7}" dt="2024-07-10T15:32:16.638" v="4" actId="20577"/>
          <ac:spMkLst>
            <pc:docMk/>
            <pc:sldMk cId="1702435450" sldId="257"/>
            <ac:spMk id="8" creationId="{6ACF5B25-6349-C5F4-C3E8-6D19EA278FA9}"/>
          </ac:spMkLst>
        </pc:spChg>
      </pc:sldChg>
    </pc:docChg>
  </pc:docChgLst>
  <pc:docChgLst>
    <pc:chgData name="Camila Valbuena" userId="96dddc91-0310-4901-8518-e86c705ebbd6" providerId="ADAL" clId="{289F64AF-0AA4-47A6-8069-0B1D64FC8B4F}"/>
    <pc:docChg chg="undo custSel addSld delSld modSld sldOrd delMainMaster">
      <pc:chgData name="Camila Valbuena" userId="96dddc91-0310-4901-8518-e86c705ebbd6" providerId="ADAL" clId="{289F64AF-0AA4-47A6-8069-0B1D64FC8B4F}" dt="2024-07-09T00:38:11.771" v="6092" actId="20577"/>
      <pc:docMkLst>
        <pc:docMk/>
      </pc:docMkLst>
      <pc:sldChg chg="del">
        <pc:chgData name="Camila Valbuena" userId="96dddc91-0310-4901-8518-e86c705ebbd6" providerId="ADAL" clId="{289F64AF-0AA4-47A6-8069-0B1D64FC8B4F}" dt="2024-07-08T19:27:10.267" v="0" actId="47"/>
        <pc:sldMkLst>
          <pc:docMk/>
          <pc:sldMk cId="2406273178" sldId="256"/>
        </pc:sldMkLst>
      </pc:sldChg>
      <pc:sldChg chg="addSp delSp modSp mod">
        <pc:chgData name="Camila Valbuena" userId="96dddc91-0310-4901-8518-e86c705ebbd6" providerId="ADAL" clId="{289F64AF-0AA4-47A6-8069-0B1D64FC8B4F}" dt="2024-07-09T00:34:47.440" v="6089" actId="20577"/>
        <pc:sldMkLst>
          <pc:docMk/>
          <pc:sldMk cId="1702435450" sldId="257"/>
        </pc:sldMkLst>
        <pc:spChg chg="mod">
          <ac:chgData name="Camila Valbuena" userId="96dddc91-0310-4901-8518-e86c705ebbd6" providerId="ADAL" clId="{289F64AF-0AA4-47A6-8069-0B1D64FC8B4F}" dt="2024-07-08T19:29:15.937" v="19" actId="20577"/>
          <ac:spMkLst>
            <pc:docMk/>
            <pc:sldMk cId="1702435450" sldId="257"/>
            <ac:spMk id="2" creationId="{5ADCD0F0-55FB-6385-55F5-2216D4AF6016}"/>
          </ac:spMkLst>
        </pc:spChg>
        <pc:spChg chg="mod">
          <ac:chgData name="Camila Valbuena" userId="96dddc91-0310-4901-8518-e86c705ebbd6" providerId="ADAL" clId="{289F64AF-0AA4-47A6-8069-0B1D64FC8B4F}" dt="2024-07-08T19:29:11.129" v="14" actId="20577"/>
          <ac:spMkLst>
            <pc:docMk/>
            <pc:sldMk cId="1702435450" sldId="257"/>
            <ac:spMk id="3" creationId="{F5DB64F8-C4A5-813C-72BE-D00AECE93775}"/>
          </ac:spMkLst>
        </pc:spChg>
        <pc:spChg chg="add mod">
          <ac:chgData name="Camila Valbuena" userId="96dddc91-0310-4901-8518-e86c705ebbd6" providerId="ADAL" clId="{289F64AF-0AA4-47A6-8069-0B1D64FC8B4F}" dt="2024-07-09T00:34:47.440" v="6089" actId="20577"/>
          <ac:spMkLst>
            <pc:docMk/>
            <pc:sldMk cId="1702435450" sldId="257"/>
            <ac:spMk id="8" creationId="{6ACF5B25-6349-C5F4-C3E8-6D19EA278FA9}"/>
          </ac:spMkLst>
        </pc:spChg>
        <pc:picChg chg="add del mod">
          <ac:chgData name="Camila Valbuena" userId="96dddc91-0310-4901-8518-e86c705ebbd6" providerId="ADAL" clId="{289F64AF-0AA4-47A6-8069-0B1D64FC8B4F}" dt="2024-07-08T21:13:21.059" v="2271" actId="478"/>
          <ac:picMkLst>
            <pc:docMk/>
            <pc:sldMk cId="1702435450" sldId="257"/>
            <ac:picMk id="5" creationId="{98A04963-EBD4-51C6-5F23-9603825BA28E}"/>
          </ac:picMkLst>
        </pc:picChg>
        <pc:picChg chg="del">
          <ac:chgData name="Camila Valbuena" userId="96dddc91-0310-4901-8518-e86c705ebbd6" providerId="ADAL" clId="{289F64AF-0AA4-47A6-8069-0B1D64FC8B4F}" dt="2024-07-08T19:28:26.376" v="1" actId="478"/>
          <ac:picMkLst>
            <pc:docMk/>
            <pc:sldMk cId="1702435450" sldId="257"/>
            <ac:picMk id="6" creationId="{1F5F1F0C-87AC-258C-F326-8D3F20B678ED}"/>
          </ac:picMkLst>
        </pc:picChg>
        <pc:picChg chg="add mod">
          <ac:chgData name="Camila Valbuena" userId="96dddc91-0310-4901-8518-e86c705ebbd6" providerId="ADAL" clId="{289F64AF-0AA4-47A6-8069-0B1D64FC8B4F}" dt="2024-07-09T00:11:01.694" v="5626" actId="1076"/>
          <ac:picMkLst>
            <pc:docMk/>
            <pc:sldMk cId="1702435450" sldId="257"/>
            <ac:picMk id="7" creationId="{5631AA62-8E19-A2B7-3F95-073E00E7D268}"/>
          </ac:picMkLst>
        </pc:picChg>
        <pc:picChg chg="add del mod">
          <ac:chgData name="Camila Valbuena" userId="96dddc91-0310-4901-8518-e86c705ebbd6" providerId="ADAL" clId="{289F64AF-0AA4-47A6-8069-0B1D64FC8B4F}" dt="2024-07-09T00:10:56.121" v="5622" actId="478"/>
          <ac:picMkLst>
            <pc:docMk/>
            <pc:sldMk cId="1702435450" sldId="257"/>
            <ac:picMk id="1026" creationId="{ECBD5843-0D25-275F-1523-0AD0777F989F}"/>
          </ac:picMkLst>
        </pc:picChg>
      </pc:sldChg>
      <pc:sldChg chg="addSp modSp">
        <pc:chgData name="Camila Valbuena" userId="96dddc91-0310-4901-8518-e86c705ebbd6" providerId="ADAL" clId="{289F64AF-0AA4-47A6-8069-0B1D64FC8B4F}" dt="2024-07-08T23:18:57.126" v="4762"/>
        <pc:sldMkLst>
          <pc:docMk/>
          <pc:sldMk cId="4178360661" sldId="258"/>
        </pc:sldMkLst>
        <pc:picChg chg="add mod">
          <ac:chgData name="Camila Valbuena" userId="96dddc91-0310-4901-8518-e86c705ebbd6" providerId="ADAL" clId="{289F64AF-0AA4-47A6-8069-0B1D64FC8B4F}" dt="2024-07-08T23:18:57.126" v="4762"/>
          <ac:picMkLst>
            <pc:docMk/>
            <pc:sldMk cId="4178360661" sldId="258"/>
            <ac:picMk id="3" creationId="{49B3A58C-5300-6769-F787-2214A255AE3F}"/>
          </ac:picMkLst>
        </pc:picChg>
      </pc:sldChg>
      <pc:sldChg chg="addSp modSp mod">
        <pc:chgData name="Camila Valbuena" userId="96dddc91-0310-4901-8518-e86c705ebbd6" providerId="ADAL" clId="{289F64AF-0AA4-47A6-8069-0B1D64FC8B4F}" dt="2024-07-08T22:27:35.075" v="3140"/>
        <pc:sldMkLst>
          <pc:docMk/>
          <pc:sldMk cId="0" sldId="283"/>
        </pc:sldMkLst>
        <pc:spChg chg="mod">
          <ac:chgData name="Camila Valbuena" userId="96dddc91-0310-4901-8518-e86c705ebbd6" providerId="ADAL" clId="{289F64AF-0AA4-47A6-8069-0B1D64FC8B4F}" dt="2024-07-08T19:53:56.915" v="479" actId="20577"/>
          <ac:spMkLst>
            <pc:docMk/>
            <pc:sldMk cId="0" sldId="283"/>
            <ac:spMk id="13" creationId="{00000000-0000-0000-0000-000000000000}"/>
          </ac:spMkLst>
        </pc:spChg>
        <pc:spChg chg="mod">
          <ac:chgData name="Camila Valbuena" userId="96dddc91-0310-4901-8518-e86c705ebbd6" providerId="ADAL" clId="{289F64AF-0AA4-47A6-8069-0B1D64FC8B4F}" dt="2024-07-08T19:59:39.144" v="498" actId="20577"/>
          <ac:spMkLst>
            <pc:docMk/>
            <pc:sldMk cId="0" sldId="283"/>
            <ac:spMk id="14" creationId="{00000000-0000-0000-0000-000000000000}"/>
          </ac:spMkLst>
        </pc:spChg>
        <pc:spChg chg="mod">
          <ac:chgData name="Camila Valbuena" userId="96dddc91-0310-4901-8518-e86c705ebbd6" providerId="ADAL" clId="{289F64AF-0AA4-47A6-8069-0B1D64FC8B4F}" dt="2024-07-08T21:00:34.330" v="2094" actId="13926"/>
          <ac:spMkLst>
            <pc:docMk/>
            <pc:sldMk cId="0" sldId="283"/>
            <ac:spMk id="15" creationId="{00000000-0000-0000-0000-000000000000}"/>
          </ac:spMkLst>
        </pc:spChg>
        <pc:spChg chg="mod">
          <ac:chgData name="Camila Valbuena" userId="96dddc91-0310-4901-8518-e86c705ebbd6" providerId="ADAL" clId="{289F64AF-0AA4-47A6-8069-0B1D64FC8B4F}" dt="2024-07-08T22:27:35.075" v="3140"/>
          <ac:spMkLst>
            <pc:docMk/>
            <pc:sldMk cId="0" sldId="283"/>
            <ac:spMk id="16" creationId="{00000000-0000-0000-0000-000000000000}"/>
          </ac:spMkLst>
        </pc:spChg>
        <pc:picChg chg="add mod">
          <ac:chgData name="Camila Valbuena" userId="96dddc91-0310-4901-8518-e86c705ebbd6" providerId="ADAL" clId="{289F64AF-0AA4-47A6-8069-0B1D64FC8B4F}" dt="2024-07-08T19:54:42.751" v="488" actId="1038"/>
          <ac:picMkLst>
            <pc:docMk/>
            <pc:sldMk cId="0" sldId="283"/>
            <ac:picMk id="2050" creationId="{DBCE418B-51E1-DD9D-1C1D-19C248BBD1DD}"/>
          </ac:picMkLst>
        </pc:picChg>
      </pc:sldChg>
      <pc:sldChg chg="addSp modSp">
        <pc:chgData name="Camila Valbuena" userId="96dddc91-0310-4901-8518-e86c705ebbd6" providerId="ADAL" clId="{289F64AF-0AA4-47A6-8069-0B1D64FC8B4F}" dt="2024-07-08T23:18:58.891" v="4763"/>
        <pc:sldMkLst>
          <pc:docMk/>
          <pc:sldMk cId="3133746929" sldId="4177"/>
        </pc:sldMkLst>
        <pc:picChg chg="add mod">
          <ac:chgData name="Camila Valbuena" userId="96dddc91-0310-4901-8518-e86c705ebbd6" providerId="ADAL" clId="{289F64AF-0AA4-47A6-8069-0B1D64FC8B4F}" dt="2024-07-08T23:18:58.891" v="4763"/>
          <ac:picMkLst>
            <pc:docMk/>
            <pc:sldMk cId="3133746929" sldId="4177"/>
            <ac:picMk id="4" creationId="{EBED8046-C322-F3B9-832A-B26EBE8E9D8B}"/>
          </ac:picMkLst>
        </pc:picChg>
      </pc:sldChg>
      <pc:sldChg chg="del">
        <pc:chgData name="Camila Valbuena" userId="96dddc91-0310-4901-8518-e86c705ebbd6" providerId="ADAL" clId="{289F64AF-0AA4-47A6-8069-0B1D64FC8B4F}" dt="2024-07-09T00:04:39.773" v="5594" actId="47"/>
        <pc:sldMkLst>
          <pc:docMk/>
          <pc:sldMk cId="1645493762" sldId="4208"/>
        </pc:sldMkLst>
      </pc:sldChg>
      <pc:sldChg chg="del">
        <pc:chgData name="Camila Valbuena" userId="96dddc91-0310-4901-8518-e86c705ebbd6" providerId="ADAL" clId="{289F64AF-0AA4-47A6-8069-0B1D64FC8B4F}" dt="2024-07-08T22:36:40.512" v="3273" actId="47"/>
        <pc:sldMkLst>
          <pc:docMk/>
          <pc:sldMk cId="3749141872" sldId="2147471173"/>
        </pc:sldMkLst>
      </pc:sldChg>
      <pc:sldChg chg="modSp mod modShow">
        <pc:chgData name="Camila Valbuena" userId="96dddc91-0310-4901-8518-e86c705ebbd6" providerId="ADAL" clId="{289F64AF-0AA4-47A6-8069-0B1D64FC8B4F}" dt="2024-07-08T22:03:15.927" v="2752" actId="729"/>
        <pc:sldMkLst>
          <pc:docMk/>
          <pc:sldMk cId="3706369206" sldId="2147471372"/>
        </pc:sldMkLst>
        <pc:spChg chg="mod">
          <ac:chgData name="Camila Valbuena" userId="96dddc91-0310-4901-8518-e86c705ebbd6" providerId="ADAL" clId="{289F64AF-0AA4-47A6-8069-0B1D64FC8B4F}" dt="2024-07-08T22:00:45.063" v="2732" actId="114"/>
          <ac:spMkLst>
            <pc:docMk/>
            <pc:sldMk cId="3706369206" sldId="2147471372"/>
            <ac:spMk id="4" creationId="{0FCBC994-A87A-D9ED-3281-E0C2D8AD4B18}"/>
          </ac:spMkLst>
        </pc:spChg>
        <pc:spChg chg="mod">
          <ac:chgData name="Camila Valbuena" userId="96dddc91-0310-4901-8518-e86c705ebbd6" providerId="ADAL" clId="{289F64AF-0AA4-47A6-8069-0B1D64FC8B4F}" dt="2024-07-08T21:58:56.293" v="2697" actId="790"/>
          <ac:spMkLst>
            <pc:docMk/>
            <pc:sldMk cId="3706369206" sldId="2147471372"/>
            <ac:spMk id="5" creationId="{4FC72373-E9BC-B360-5A47-5C2E105B7B4D}"/>
          </ac:spMkLst>
        </pc:spChg>
        <pc:spChg chg="mod">
          <ac:chgData name="Camila Valbuena" userId="96dddc91-0310-4901-8518-e86c705ebbd6" providerId="ADAL" clId="{289F64AF-0AA4-47A6-8069-0B1D64FC8B4F}" dt="2024-07-08T22:02:18.378" v="2741"/>
          <ac:spMkLst>
            <pc:docMk/>
            <pc:sldMk cId="3706369206" sldId="2147471372"/>
            <ac:spMk id="6" creationId="{E04EFE16-9DE2-1035-476C-4267347779B8}"/>
          </ac:spMkLst>
        </pc:spChg>
        <pc:spChg chg="mod">
          <ac:chgData name="Camila Valbuena" userId="96dddc91-0310-4901-8518-e86c705ebbd6" providerId="ADAL" clId="{289F64AF-0AA4-47A6-8069-0B1D64FC8B4F}" dt="2024-07-08T21:58:17.682" v="2670"/>
          <ac:spMkLst>
            <pc:docMk/>
            <pc:sldMk cId="3706369206" sldId="2147471372"/>
            <ac:spMk id="8" creationId="{011D434D-A284-1560-17FA-6FAD28B80868}"/>
          </ac:spMkLst>
        </pc:spChg>
        <pc:spChg chg="mod">
          <ac:chgData name="Camila Valbuena" userId="96dddc91-0310-4901-8518-e86c705ebbd6" providerId="ADAL" clId="{289F64AF-0AA4-47A6-8069-0B1D64FC8B4F}" dt="2024-07-08T22:00:12.706" v="2723" actId="790"/>
          <ac:spMkLst>
            <pc:docMk/>
            <pc:sldMk cId="3706369206" sldId="2147471372"/>
            <ac:spMk id="10" creationId="{E6735021-BEC6-77D9-3C8D-FDD02704E93A}"/>
          </ac:spMkLst>
        </pc:spChg>
        <pc:spChg chg="mod">
          <ac:chgData name="Camila Valbuena" userId="96dddc91-0310-4901-8518-e86c705ebbd6" providerId="ADAL" clId="{289F64AF-0AA4-47A6-8069-0B1D64FC8B4F}" dt="2024-07-08T22:00:17.976" v="2724" actId="790"/>
          <ac:spMkLst>
            <pc:docMk/>
            <pc:sldMk cId="3706369206" sldId="2147471372"/>
            <ac:spMk id="12" creationId="{8623488F-3B2C-32EA-3B66-52F09E381076}"/>
          </ac:spMkLst>
        </pc:spChg>
        <pc:spChg chg="mod">
          <ac:chgData name="Camila Valbuena" userId="96dddc91-0310-4901-8518-e86c705ebbd6" providerId="ADAL" clId="{289F64AF-0AA4-47A6-8069-0B1D64FC8B4F}" dt="2024-07-08T22:01:41.945" v="2740" actId="114"/>
          <ac:spMkLst>
            <pc:docMk/>
            <pc:sldMk cId="3706369206" sldId="2147471372"/>
            <ac:spMk id="28" creationId="{C7FD5A65-814F-3FF8-CEC0-F2C0F387A3E9}"/>
          </ac:spMkLst>
        </pc:spChg>
      </pc:sldChg>
      <pc:sldChg chg="addSp delSp modSp mod">
        <pc:chgData name="Camila Valbuena" userId="96dddc91-0310-4901-8518-e86c705ebbd6" providerId="ADAL" clId="{289F64AF-0AA4-47A6-8069-0B1D64FC8B4F}" dt="2024-07-08T23:27:52.807" v="4871" actId="1036"/>
        <pc:sldMkLst>
          <pc:docMk/>
          <pc:sldMk cId="38418512" sldId="2147475225"/>
        </pc:sldMkLst>
        <pc:spChg chg="mod">
          <ac:chgData name="Camila Valbuena" userId="96dddc91-0310-4901-8518-e86c705ebbd6" providerId="ADAL" clId="{289F64AF-0AA4-47A6-8069-0B1D64FC8B4F}" dt="2024-07-08T23:27:52.807" v="4871" actId="1036"/>
          <ac:spMkLst>
            <pc:docMk/>
            <pc:sldMk cId="38418512" sldId="2147475225"/>
            <ac:spMk id="5" creationId="{BF63626E-760F-FD21-4E0B-8682E959528C}"/>
          </ac:spMkLst>
        </pc:spChg>
        <pc:spChg chg="mod">
          <ac:chgData name="Camila Valbuena" userId="96dddc91-0310-4901-8518-e86c705ebbd6" providerId="ADAL" clId="{289F64AF-0AA4-47A6-8069-0B1D64FC8B4F}" dt="2024-07-08T23:25:13.862" v="4788" actId="5793"/>
          <ac:spMkLst>
            <pc:docMk/>
            <pc:sldMk cId="38418512" sldId="2147475225"/>
            <ac:spMk id="12" creationId="{F0AE4DC1-3BF2-6979-2952-E021BB352DA3}"/>
          </ac:spMkLst>
        </pc:spChg>
        <pc:spChg chg="mod">
          <ac:chgData name="Camila Valbuena" userId="96dddc91-0310-4901-8518-e86c705ebbd6" providerId="ADAL" clId="{289F64AF-0AA4-47A6-8069-0B1D64FC8B4F}" dt="2024-07-08T23:25:42.484" v="4803" actId="1076"/>
          <ac:spMkLst>
            <pc:docMk/>
            <pc:sldMk cId="38418512" sldId="2147475225"/>
            <ac:spMk id="16" creationId="{F7F0E1E4-1582-349D-A6CE-8BBA7939169E}"/>
          </ac:spMkLst>
        </pc:spChg>
        <pc:spChg chg="mod">
          <ac:chgData name="Camila Valbuena" userId="96dddc91-0310-4901-8518-e86c705ebbd6" providerId="ADAL" clId="{289F64AF-0AA4-47A6-8069-0B1D64FC8B4F}" dt="2024-07-08T23:27:52.807" v="4871" actId="1036"/>
          <ac:spMkLst>
            <pc:docMk/>
            <pc:sldMk cId="38418512" sldId="2147475225"/>
            <ac:spMk id="17" creationId="{F908A79F-06BF-BEA3-13F2-5C9F00F97F11}"/>
          </ac:spMkLst>
        </pc:spChg>
        <pc:spChg chg="mod">
          <ac:chgData name="Camila Valbuena" userId="96dddc91-0310-4901-8518-e86c705ebbd6" providerId="ADAL" clId="{289F64AF-0AA4-47A6-8069-0B1D64FC8B4F}" dt="2024-07-08T23:26:25.277" v="4840" actId="20577"/>
          <ac:spMkLst>
            <pc:docMk/>
            <pc:sldMk cId="38418512" sldId="2147475225"/>
            <ac:spMk id="18" creationId="{99EF0C18-9E5C-2C4B-B340-9447A5DA7AB1}"/>
          </ac:spMkLst>
        </pc:spChg>
        <pc:spChg chg="mod">
          <ac:chgData name="Camila Valbuena" userId="96dddc91-0310-4901-8518-e86c705ebbd6" providerId="ADAL" clId="{289F64AF-0AA4-47A6-8069-0B1D64FC8B4F}" dt="2024-07-08T23:26:19.351" v="4838" actId="790"/>
          <ac:spMkLst>
            <pc:docMk/>
            <pc:sldMk cId="38418512" sldId="2147475225"/>
            <ac:spMk id="32" creationId="{0C201B35-BE25-74E4-9F5D-693AA05744F7}"/>
          </ac:spMkLst>
        </pc:spChg>
        <pc:spChg chg="add mod">
          <ac:chgData name="Camila Valbuena" userId="96dddc91-0310-4901-8518-e86c705ebbd6" providerId="ADAL" clId="{289F64AF-0AA4-47A6-8069-0B1D64FC8B4F}" dt="2024-07-08T23:27:30.171" v="4850" actId="1076"/>
          <ac:spMkLst>
            <pc:docMk/>
            <pc:sldMk cId="38418512" sldId="2147475225"/>
            <ac:spMk id="33" creationId="{EA7D0FA2-F3C9-C6F7-A1F5-E798950A5358}"/>
          </ac:spMkLst>
        </pc:spChg>
        <pc:spChg chg="mod">
          <ac:chgData name="Camila Valbuena" userId="96dddc91-0310-4901-8518-e86c705ebbd6" providerId="ADAL" clId="{289F64AF-0AA4-47A6-8069-0B1D64FC8B4F}" dt="2024-07-08T23:27:03.197" v="4845" actId="1076"/>
          <ac:spMkLst>
            <pc:docMk/>
            <pc:sldMk cId="38418512" sldId="2147475225"/>
            <ac:spMk id="34" creationId="{A7FC88CD-1F7E-ACAC-C3A0-9A824C13DFAD}"/>
          </ac:spMkLst>
        </pc:spChg>
        <pc:spChg chg="mod">
          <ac:chgData name="Camila Valbuena" userId="96dddc91-0310-4901-8518-e86c705ebbd6" providerId="ADAL" clId="{289F64AF-0AA4-47A6-8069-0B1D64FC8B4F}" dt="2024-07-08T23:25:18.974" v="4793" actId="20577"/>
          <ac:spMkLst>
            <pc:docMk/>
            <pc:sldMk cId="38418512" sldId="2147475225"/>
            <ac:spMk id="37" creationId="{B2C6E35B-0EB4-DD9A-E5C1-E4D9874154C4}"/>
          </ac:spMkLst>
        </pc:spChg>
        <pc:spChg chg="mod">
          <ac:chgData name="Camila Valbuena" userId="96dddc91-0310-4901-8518-e86c705ebbd6" providerId="ADAL" clId="{289F64AF-0AA4-47A6-8069-0B1D64FC8B4F}" dt="2024-07-08T23:26:40.334" v="4844" actId="1076"/>
          <ac:spMkLst>
            <pc:docMk/>
            <pc:sldMk cId="38418512" sldId="2147475225"/>
            <ac:spMk id="38" creationId="{7537C1F2-EE06-FC1D-F1FA-F38082EA05AD}"/>
          </ac:spMkLst>
        </pc:spChg>
        <pc:picChg chg="del">
          <ac:chgData name="Camila Valbuena" userId="96dddc91-0310-4901-8518-e86c705ebbd6" providerId="ADAL" clId="{289F64AF-0AA4-47A6-8069-0B1D64FC8B4F}" dt="2024-07-08T23:25:25.929" v="4794" actId="478"/>
          <ac:picMkLst>
            <pc:docMk/>
            <pc:sldMk cId="38418512" sldId="2147475225"/>
            <ac:picMk id="3" creationId="{AFACBDEC-C1A1-3400-68B5-B4C159CF8020}"/>
          </ac:picMkLst>
        </pc:picChg>
        <pc:picChg chg="add mod">
          <ac:chgData name="Camila Valbuena" userId="96dddc91-0310-4901-8518-e86c705ebbd6" providerId="ADAL" clId="{289F64AF-0AA4-47A6-8069-0B1D64FC8B4F}" dt="2024-07-08T23:25:00.768" v="4780"/>
          <ac:picMkLst>
            <pc:docMk/>
            <pc:sldMk cId="38418512" sldId="2147475225"/>
            <ac:picMk id="13" creationId="{D76FABA3-4ADD-71FE-8D81-32AF01D7A83E}"/>
          </ac:picMkLst>
        </pc:picChg>
        <pc:picChg chg="del">
          <ac:chgData name="Camila Valbuena" userId="96dddc91-0310-4901-8518-e86c705ebbd6" providerId="ADAL" clId="{289F64AF-0AA4-47A6-8069-0B1D64FC8B4F}" dt="2024-07-08T23:22:59.073" v="4770" actId="478"/>
          <ac:picMkLst>
            <pc:docMk/>
            <pc:sldMk cId="38418512" sldId="2147475225"/>
            <ac:picMk id="15" creationId="{08C8CAC1-41B6-973F-418A-9C2C650AC333}"/>
          </ac:picMkLst>
        </pc:picChg>
        <pc:picChg chg="del">
          <ac:chgData name="Camila Valbuena" userId="96dddc91-0310-4901-8518-e86c705ebbd6" providerId="ADAL" clId="{289F64AF-0AA4-47A6-8069-0B1D64FC8B4F}" dt="2024-07-08T23:24:55.481" v="4779" actId="478"/>
          <ac:picMkLst>
            <pc:docMk/>
            <pc:sldMk cId="38418512" sldId="2147475225"/>
            <ac:picMk id="19" creationId="{2A3CFFF0-BD48-C17D-8977-176A13B39B14}"/>
          </ac:picMkLst>
        </pc:picChg>
        <pc:picChg chg="del">
          <ac:chgData name="Camila Valbuena" userId="96dddc91-0310-4901-8518-e86c705ebbd6" providerId="ADAL" clId="{289F64AF-0AA4-47A6-8069-0B1D64FC8B4F}" dt="2024-07-08T23:25:28.016" v="4795" actId="478"/>
          <ac:picMkLst>
            <pc:docMk/>
            <pc:sldMk cId="38418512" sldId="2147475225"/>
            <ac:picMk id="20" creationId="{7BFE51C2-BB48-2700-4D22-F0FE1AE84554}"/>
          </ac:picMkLst>
        </pc:picChg>
        <pc:picChg chg="add mod">
          <ac:chgData name="Camila Valbuena" userId="96dddc91-0310-4901-8518-e86c705ebbd6" providerId="ADAL" clId="{289F64AF-0AA4-47A6-8069-0B1D64FC8B4F}" dt="2024-07-08T23:25:09.254" v="4784" actId="1076"/>
          <ac:picMkLst>
            <pc:docMk/>
            <pc:sldMk cId="38418512" sldId="2147475225"/>
            <ac:picMk id="31" creationId="{FA6F8518-F996-036B-D62C-263BA678F0FF}"/>
          </ac:picMkLst>
        </pc:picChg>
        <pc:picChg chg="add mod">
          <ac:chgData name="Camila Valbuena" userId="96dddc91-0310-4901-8518-e86c705ebbd6" providerId="ADAL" clId="{289F64AF-0AA4-47A6-8069-0B1D64FC8B4F}" dt="2024-07-08T23:23:06.602" v="4774" actId="14100"/>
          <ac:picMkLst>
            <pc:docMk/>
            <pc:sldMk cId="38418512" sldId="2147475225"/>
            <ac:picMk id="5122" creationId="{2B4E100E-D3A9-286D-41F4-9233F7840424}"/>
          </ac:picMkLst>
        </pc:picChg>
      </pc:sldChg>
      <pc:sldChg chg="addSp modSp mod">
        <pc:chgData name="Camila Valbuena" userId="96dddc91-0310-4901-8518-e86c705ebbd6" providerId="ADAL" clId="{289F64AF-0AA4-47A6-8069-0B1D64FC8B4F}" dt="2024-07-09T00:38:11.771" v="6092" actId="20577"/>
        <pc:sldMkLst>
          <pc:docMk/>
          <pc:sldMk cId="1946829610" sldId="2147475226"/>
        </pc:sldMkLst>
        <pc:spChg chg="mod">
          <ac:chgData name="Camila Valbuena" userId="96dddc91-0310-4901-8518-e86c705ebbd6" providerId="ADAL" clId="{289F64AF-0AA4-47A6-8069-0B1D64FC8B4F}" dt="2024-07-09T00:00:33.463" v="5505" actId="1035"/>
          <ac:spMkLst>
            <pc:docMk/>
            <pc:sldMk cId="1946829610" sldId="2147475226"/>
            <ac:spMk id="2" creationId="{C80F7134-514C-90D9-0428-D1EC6A70C172}"/>
          </ac:spMkLst>
        </pc:spChg>
        <pc:spChg chg="mod">
          <ac:chgData name="Camila Valbuena" userId="96dddc91-0310-4901-8518-e86c705ebbd6" providerId="ADAL" clId="{289F64AF-0AA4-47A6-8069-0B1D64FC8B4F}" dt="2024-07-09T00:01:01.336" v="5513" actId="1076"/>
          <ac:spMkLst>
            <pc:docMk/>
            <pc:sldMk cId="1946829610" sldId="2147475226"/>
            <ac:spMk id="3" creationId="{3F976C41-F45C-35E0-34B2-28EC8B66F39D}"/>
          </ac:spMkLst>
        </pc:spChg>
        <pc:spChg chg="mod">
          <ac:chgData name="Camila Valbuena" userId="96dddc91-0310-4901-8518-e86c705ebbd6" providerId="ADAL" clId="{289F64AF-0AA4-47A6-8069-0B1D64FC8B4F}" dt="2024-07-08T23:59:39.787" v="5462" actId="1076"/>
          <ac:spMkLst>
            <pc:docMk/>
            <pc:sldMk cId="1946829610" sldId="2147475226"/>
            <ac:spMk id="4" creationId="{01510BB5-E454-D370-4D0A-F1CE8D444D9B}"/>
          </ac:spMkLst>
        </pc:spChg>
        <pc:spChg chg="mod">
          <ac:chgData name="Camila Valbuena" userId="96dddc91-0310-4901-8518-e86c705ebbd6" providerId="ADAL" clId="{289F64AF-0AA4-47A6-8069-0B1D64FC8B4F}" dt="2024-07-09T00:00:03.771" v="5489" actId="1076"/>
          <ac:spMkLst>
            <pc:docMk/>
            <pc:sldMk cId="1946829610" sldId="2147475226"/>
            <ac:spMk id="6" creationId="{0B2EE191-3928-3A45-F951-8A7157A9A41B}"/>
          </ac:spMkLst>
        </pc:spChg>
        <pc:spChg chg="mod">
          <ac:chgData name="Camila Valbuena" userId="96dddc91-0310-4901-8518-e86c705ebbd6" providerId="ADAL" clId="{289F64AF-0AA4-47A6-8069-0B1D64FC8B4F}" dt="2024-07-09T00:37:53.188" v="6090" actId="1076"/>
          <ac:spMkLst>
            <pc:docMk/>
            <pc:sldMk cId="1946829610" sldId="2147475226"/>
            <ac:spMk id="8" creationId="{2B273AD5-F717-8FC7-9864-87994EE0A792}"/>
          </ac:spMkLst>
        </pc:spChg>
        <pc:spChg chg="mod">
          <ac:chgData name="Camila Valbuena" userId="96dddc91-0310-4901-8518-e86c705ebbd6" providerId="ADAL" clId="{289F64AF-0AA4-47A6-8069-0B1D64FC8B4F}" dt="2024-07-09T00:00:33.463" v="5505" actId="1035"/>
          <ac:spMkLst>
            <pc:docMk/>
            <pc:sldMk cId="1946829610" sldId="2147475226"/>
            <ac:spMk id="9" creationId="{EF554522-F18E-A4F9-DA1E-25F6D8168DB5}"/>
          </ac:spMkLst>
        </pc:spChg>
        <pc:spChg chg="mod">
          <ac:chgData name="Camila Valbuena" userId="96dddc91-0310-4901-8518-e86c705ebbd6" providerId="ADAL" clId="{289F64AF-0AA4-47A6-8069-0B1D64FC8B4F}" dt="2024-07-09T00:00:53.725" v="5512" actId="14100"/>
          <ac:spMkLst>
            <pc:docMk/>
            <pc:sldMk cId="1946829610" sldId="2147475226"/>
            <ac:spMk id="11" creationId="{01BB20F4-C792-6F3C-3FFA-633AA6BB5C33}"/>
          </ac:spMkLst>
        </pc:spChg>
        <pc:spChg chg="mod">
          <ac:chgData name="Camila Valbuena" userId="96dddc91-0310-4901-8518-e86c705ebbd6" providerId="ADAL" clId="{289F64AF-0AA4-47A6-8069-0B1D64FC8B4F}" dt="2024-07-09T00:38:11.771" v="6092" actId="20577"/>
          <ac:spMkLst>
            <pc:docMk/>
            <pc:sldMk cId="1946829610" sldId="2147475226"/>
            <ac:spMk id="12" creationId="{96142738-2233-6F2F-FC58-B8AD9B3E2893}"/>
          </ac:spMkLst>
        </pc:spChg>
        <pc:spChg chg="mod">
          <ac:chgData name="Camila Valbuena" userId="96dddc91-0310-4901-8518-e86c705ebbd6" providerId="ADAL" clId="{289F64AF-0AA4-47A6-8069-0B1D64FC8B4F}" dt="2024-07-09T00:00:48.402" v="5510" actId="1076"/>
          <ac:spMkLst>
            <pc:docMk/>
            <pc:sldMk cId="1946829610" sldId="2147475226"/>
            <ac:spMk id="13" creationId="{F339CAA0-54A4-2EF3-513F-A705D9A68DB7}"/>
          </ac:spMkLst>
        </pc:spChg>
        <pc:spChg chg="mod">
          <ac:chgData name="Camila Valbuena" userId="96dddc91-0310-4901-8518-e86c705ebbd6" providerId="ADAL" clId="{289F64AF-0AA4-47A6-8069-0B1D64FC8B4F}" dt="2024-07-09T00:00:11.091" v="5491" actId="552"/>
          <ac:spMkLst>
            <pc:docMk/>
            <pc:sldMk cId="1946829610" sldId="2147475226"/>
            <ac:spMk id="14" creationId="{03EDF10B-AAB1-E998-F0E6-317138202232}"/>
          </ac:spMkLst>
        </pc:spChg>
        <pc:spChg chg="mod">
          <ac:chgData name="Camila Valbuena" userId="96dddc91-0310-4901-8518-e86c705ebbd6" providerId="ADAL" clId="{289F64AF-0AA4-47A6-8069-0B1D64FC8B4F}" dt="2024-07-09T00:00:11.091" v="5491" actId="552"/>
          <ac:spMkLst>
            <pc:docMk/>
            <pc:sldMk cId="1946829610" sldId="2147475226"/>
            <ac:spMk id="16" creationId="{EB62B763-0128-A35A-7891-3E86712C257B}"/>
          </ac:spMkLst>
        </pc:spChg>
        <pc:spChg chg="mod">
          <ac:chgData name="Camila Valbuena" userId="96dddc91-0310-4901-8518-e86c705ebbd6" providerId="ADAL" clId="{289F64AF-0AA4-47A6-8069-0B1D64FC8B4F}" dt="2024-07-09T00:00:33.463" v="5505" actId="1035"/>
          <ac:spMkLst>
            <pc:docMk/>
            <pc:sldMk cId="1946829610" sldId="2147475226"/>
            <ac:spMk id="17" creationId="{1FF9E150-140B-67AB-3A5D-A4AD4C773FCF}"/>
          </ac:spMkLst>
        </pc:spChg>
        <pc:spChg chg="mod">
          <ac:chgData name="Camila Valbuena" userId="96dddc91-0310-4901-8518-e86c705ebbd6" providerId="ADAL" clId="{289F64AF-0AA4-47A6-8069-0B1D64FC8B4F}" dt="2024-07-08T23:59:42.733" v="5463" actId="1076"/>
          <ac:spMkLst>
            <pc:docMk/>
            <pc:sldMk cId="1946829610" sldId="2147475226"/>
            <ac:spMk id="24" creationId="{751161CB-D518-BECC-B8D4-D306FED05B22}"/>
          </ac:spMkLst>
        </pc:spChg>
        <pc:spChg chg="mod">
          <ac:chgData name="Camila Valbuena" userId="96dddc91-0310-4901-8518-e86c705ebbd6" providerId="ADAL" clId="{289F64AF-0AA4-47A6-8069-0B1D64FC8B4F}" dt="2024-07-08T23:59:33.686" v="5461" actId="554"/>
          <ac:spMkLst>
            <pc:docMk/>
            <pc:sldMk cId="1946829610" sldId="2147475226"/>
            <ac:spMk id="25" creationId="{C0A100D2-D478-D73E-DA61-A8B8A5767BA0}"/>
          </ac:spMkLst>
        </pc:spChg>
        <pc:spChg chg="mod">
          <ac:chgData name="Camila Valbuena" userId="96dddc91-0310-4901-8518-e86c705ebbd6" providerId="ADAL" clId="{289F64AF-0AA4-47A6-8069-0B1D64FC8B4F}" dt="2024-07-08T23:59:33.686" v="5461" actId="554"/>
          <ac:spMkLst>
            <pc:docMk/>
            <pc:sldMk cId="1946829610" sldId="2147475226"/>
            <ac:spMk id="28" creationId="{432FC0C1-FE7F-8247-AA7B-3CB596120DC3}"/>
          </ac:spMkLst>
        </pc:spChg>
        <pc:spChg chg="mod">
          <ac:chgData name="Camila Valbuena" userId="96dddc91-0310-4901-8518-e86c705ebbd6" providerId="ADAL" clId="{289F64AF-0AA4-47A6-8069-0B1D64FC8B4F}" dt="2024-07-08T23:59:33.686" v="5461" actId="554"/>
          <ac:spMkLst>
            <pc:docMk/>
            <pc:sldMk cId="1946829610" sldId="2147475226"/>
            <ac:spMk id="29" creationId="{AECED97E-2E63-D19B-A705-90A7FDC9E1CD}"/>
          </ac:spMkLst>
        </pc:spChg>
        <pc:spChg chg="mod">
          <ac:chgData name="Camila Valbuena" userId="96dddc91-0310-4901-8518-e86c705ebbd6" providerId="ADAL" clId="{289F64AF-0AA4-47A6-8069-0B1D64FC8B4F}" dt="2024-07-08T23:57:45.669" v="5375" actId="20577"/>
          <ac:spMkLst>
            <pc:docMk/>
            <pc:sldMk cId="1946829610" sldId="2147475226"/>
            <ac:spMk id="35" creationId="{C40E08FD-3DB7-F117-F7E9-2C57D0A16F64}"/>
          </ac:spMkLst>
        </pc:spChg>
        <pc:spChg chg="mod">
          <ac:chgData name="Camila Valbuena" userId="96dddc91-0310-4901-8518-e86c705ebbd6" providerId="ADAL" clId="{289F64AF-0AA4-47A6-8069-0B1D64FC8B4F}" dt="2024-07-08T23:59:46.169" v="5464" actId="1076"/>
          <ac:spMkLst>
            <pc:docMk/>
            <pc:sldMk cId="1946829610" sldId="2147475226"/>
            <ac:spMk id="39" creationId="{27580519-0720-A62D-1356-89E515997427}"/>
          </ac:spMkLst>
        </pc:spChg>
        <pc:spChg chg="mod">
          <ac:chgData name="Camila Valbuena" userId="96dddc91-0310-4901-8518-e86c705ebbd6" providerId="ADAL" clId="{289F64AF-0AA4-47A6-8069-0B1D64FC8B4F}" dt="2024-07-08T23:57:40.700" v="5373" actId="20577"/>
          <ac:spMkLst>
            <pc:docMk/>
            <pc:sldMk cId="1946829610" sldId="2147475226"/>
            <ac:spMk id="41" creationId="{57B6D087-EC57-9F4D-1405-734A7A8B067E}"/>
          </ac:spMkLst>
        </pc:spChg>
        <pc:picChg chg="mod">
          <ac:chgData name="Camila Valbuena" userId="96dddc91-0310-4901-8518-e86c705ebbd6" providerId="ADAL" clId="{289F64AF-0AA4-47A6-8069-0B1D64FC8B4F}" dt="2024-07-09T00:00:33.463" v="5505" actId="1035"/>
          <ac:picMkLst>
            <pc:docMk/>
            <pc:sldMk cId="1946829610" sldId="2147475226"/>
            <ac:picMk id="5" creationId="{36955BBF-6A9E-8C14-82BF-E9693A5EC647}"/>
          </ac:picMkLst>
        </pc:picChg>
        <pc:picChg chg="add mod">
          <ac:chgData name="Camila Valbuena" userId="96dddc91-0310-4901-8518-e86c705ebbd6" providerId="ADAL" clId="{289F64AF-0AA4-47A6-8069-0B1D64FC8B4F}" dt="2024-07-09T00:33:47.787" v="6088" actId="1036"/>
          <ac:picMkLst>
            <pc:docMk/>
            <pc:sldMk cId="1946829610" sldId="2147475226"/>
            <ac:picMk id="7" creationId="{A3668D62-D5AC-D832-6A7F-1E9C57CC62B6}"/>
          </ac:picMkLst>
        </pc:picChg>
        <pc:picChg chg="mod">
          <ac:chgData name="Camila Valbuena" userId="96dddc91-0310-4901-8518-e86c705ebbd6" providerId="ADAL" clId="{289F64AF-0AA4-47A6-8069-0B1D64FC8B4F}" dt="2024-07-09T00:00:16.025" v="5492" actId="1076"/>
          <ac:picMkLst>
            <pc:docMk/>
            <pc:sldMk cId="1946829610" sldId="2147475226"/>
            <ac:picMk id="34" creationId="{9DB14CA2-7157-2C7B-48EA-AFDB846F790D}"/>
          </ac:picMkLst>
        </pc:picChg>
        <pc:picChg chg="mod">
          <ac:chgData name="Camila Valbuena" userId="96dddc91-0310-4901-8518-e86c705ebbd6" providerId="ADAL" clId="{289F64AF-0AA4-47A6-8069-0B1D64FC8B4F}" dt="2024-07-09T00:00:20.545" v="5495" actId="1076"/>
          <ac:picMkLst>
            <pc:docMk/>
            <pc:sldMk cId="1946829610" sldId="2147475226"/>
            <ac:picMk id="38" creationId="{F3E02096-2557-8CD9-E5A9-084080043324}"/>
          </ac:picMkLst>
        </pc:picChg>
        <pc:cxnChg chg="mod">
          <ac:chgData name="Camila Valbuena" userId="96dddc91-0310-4901-8518-e86c705ebbd6" providerId="ADAL" clId="{289F64AF-0AA4-47A6-8069-0B1D64FC8B4F}" dt="2024-07-09T00:00:33.463" v="5505" actId="1035"/>
          <ac:cxnSpMkLst>
            <pc:docMk/>
            <pc:sldMk cId="1946829610" sldId="2147475226"/>
            <ac:cxnSpMk id="10" creationId="{E93E769F-629D-2339-D7A0-B9999CF309BD}"/>
          </ac:cxnSpMkLst>
        </pc:cxnChg>
        <pc:cxnChg chg="mod">
          <ac:chgData name="Camila Valbuena" userId="96dddc91-0310-4901-8518-e86c705ebbd6" providerId="ADAL" clId="{289F64AF-0AA4-47A6-8069-0B1D64FC8B4F}" dt="2024-07-08T23:59:53.679" v="5482" actId="1035"/>
          <ac:cxnSpMkLst>
            <pc:docMk/>
            <pc:sldMk cId="1946829610" sldId="2147475226"/>
            <ac:cxnSpMk id="23" creationId="{74345C38-0BBF-8D5D-1F09-CC395F06412B}"/>
          </ac:cxnSpMkLst>
        </pc:cxnChg>
        <pc:cxnChg chg="mod">
          <ac:chgData name="Camila Valbuena" userId="96dddc91-0310-4901-8518-e86c705ebbd6" providerId="ADAL" clId="{289F64AF-0AA4-47A6-8069-0B1D64FC8B4F}" dt="2024-07-08T23:59:53.679" v="5482" actId="1035"/>
          <ac:cxnSpMkLst>
            <pc:docMk/>
            <pc:sldMk cId="1946829610" sldId="2147475226"/>
            <ac:cxnSpMk id="30" creationId="{63B293DB-1D1D-B62E-7C51-42B93FE8725E}"/>
          </ac:cxnSpMkLst>
        </pc:cxnChg>
      </pc:sldChg>
      <pc:sldChg chg="addSp modSp">
        <pc:chgData name="Camila Valbuena" userId="96dddc91-0310-4901-8518-e86c705ebbd6" providerId="ADAL" clId="{289F64AF-0AA4-47A6-8069-0B1D64FC8B4F}" dt="2024-07-08T23:19:01.905" v="4764"/>
        <pc:sldMkLst>
          <pc:docMk/>
          <pc:sldMk cId="1460500317" sldId="2147475227"/>
        </pc:sldMkLst>
        <pc:picChg chg="add mod">
          <ac:chgData name="Camila Valbuena" userId="96dddc91-0310-4901-8518-e86c705ebbd6" providerId="ADAL" clId="{289F64AF-0AA4-47A6-8069-0B1D64FC8B4F}" dt="2024-07-08T23:19:01.905" v="4764"/>
          <ac:picMkLst>
            <pc:docMk/>
            <pc:sldMk cId="1460500317" sldId="2147475227"/>
            <ac:picMk id="2" creationId="{5F0A0869-E77D-9131-F517-D27963F8060C}"/>
          </ac:picMkLst>
        </pc:picChg>
      </pc:sldChg>
      <pc:sldChg chg="modSp del mod">
        <pc:chgData name="Camila Valbuena" userId="96dddc91-0310-4901-8518-e86c705ebbd6" providerId="ADAL" clId="{289F64AF-0AA4-47A6-8069-0B1D64FC8B4F}" dt="2024-07-08T22:47:41.373" v="3649" actId="47"/>
        <pc:sldMkLst>
          <pc:docMk/>
          <pc:sldMk cId="2319355203" sldId="2147475229"/>
        </pc:sldMkLst>
        <pc:spChg chg="mod">
          <ac:chgData name="Camila Valbuena" userId="96dddc91-0310-4901-8518-e86c705ebbd6" providerId="ADAL" clId="{289F64AF-0AA4-47A6-8069-0B1D64FC8B4F}" dt="2024-07-08T22:37:33.450" v="3281" actId="14100"/>
          <ac:spMkLst>
            <pc:docMk/>
            <pc:sldMk cId="2319355203" sldId="2147475229"/>
            <ac:spMk id="32" creationId="{2DCC0689-1468-6D28-B348-71C5EB253FBC}"/>
          </ac:spMkLst>
        </pc:spChg>
      </pc:sldChg>
      <pc:sldChg chg="del">
        <pc:chgData name="Camila Valbuena" userId="96dddc91-0310-4901-8518-e86c705ebbd6" providerId="ADAL" clId="{289F64AF-0AA4-47A6-8069-0B1D64FC8B4F}" dt="2024-07-08T22:48:53.859" v="3651" actId="47"/>
        <pc:sldMkLst>
          <pc:docMk/>
          <pc:sldMk cId="3647986328" sldId="2147475230"/>
        </pc:sldMkLst>
      </pc:sldChg>
      <pc:sldChg chg="addSp delSp modSp mod">
        <pc:chgData name="Camila Valbuena" userId="96dddc91-0310-4901-8518-e86c705ebbd6" providerId="ADAL" clId="{289F64AF-0AA4-47A6-8069-0B1D64FC8B4F}" dt="2024-07-09T00:18:34.995" v="5681" actId="20577"/>
        <pc:sldMkLst>
          <pc:docMk/>
          <pc:sldMk cId="463178832" sldId="2147475287"/>
        </pc:sldMkLst>
        <pc:spChg chg="mod">
          <ac:chgData name="Camila Valbuena" userId="96dddc91-0310-4901-8518-e86c705ebbd6" providerId="ADAL" clId="{289F64AF-0AA4-47A6-8069-0B1D64FC8B4F}" dt="2024-07-08T21:46:00.840" v="2662" actId="1076"/>
          <ac:spMkLst>
            <pc:docMk/>
            <pc:sldMk cId="463178832" sldId="2147475287"/>
            <ac:spMk id="6" creationId="{2CFFD8FD-EB57-152E-D910-E685F4F1B8A8}"/>
          </ac:spMkLst>
        </pc:spChg>
        <pc:spChg chg="mod">
          <ac:chgData name="Camila Valbuena" userId="96dddc91-0310-4901-8518-e86c705ebbd6" providerId="ADAL" clId="{289F64AF-0AA4-47A6-8069-0B1D64FC8B4F}" dt="2024-07-08T21:34:28.013" v="2530" actId="20577"/>
          <ac:spMkLst>
            <pc:docMk/>
            <pc:sldMk cId="463178832" sldId="2147475287"/>
            <ac:spMk id="15" creationId="{E1339E3C-BA00-8A1A-87BD-6AAD4EF1995B}"/>
          </ac:spMkLst>
        </pc:spChg>
        <pc:spChg chg="mod">
          <ac:chgData name="Camila Valbuena" userId="96dddc91-0310-4901-8518-e86c705ebbd6" providerId="ADAL" clId="{289F64AF-0AA4-47A6-8069-0B1D64FC8B4F}" dt="2024-07-08T21:25:30.395" v="2443" actId="20577"/>
          <ac:spMkLst>
            <pc:docMk/>
            <pc:sldMk cId="463178832" sldId="2147475287"/>
            <ac:spMk id="193" creationId="{1EE053BD-7733-BC77-6A21-F24185BC521C}"/>
          </ac:spMkLst>
        </pc:spChg>
        <pc:spChg chg="mod">
          <ac:chgData name="Camila Valbuena" userId="96dddc91-0310-4901-8518-e86c705ebbd6" providerId="ADAL" clId="{289F64AF-0AA4-47A6-8069-0B1D64FC8B4F}" dt="2024-07-08T21:45:49.091" v="2658" actId="1076"/>
          <ac:spMkLst>
            <pc:docMk/>
            <pc:sldMk cId="463178832" sldId="2147475287"/>
            <ac:spMk id="195" creationId="{BDA64AEE-7204-6E8E-5A04-E0380B31472E}"/>
          </ac:spMkLst>
        </pc:spChg>
        <pc:spChg chg="mod">
          <ac:chgData name="Camila Valbuena" userId="96dddc91-0310-4901-8518-e86c705ebbd6" providerId="ADAL" clId="{289F64AF-0AA4-47A6-8069-0B1D64FC8B4F}" dt="2024-07-08T22:03:07.638" v="2751"/>
          <ac:spMkLst>
            <pc:docMk/>
            <pc:sldMk cId="463178832" sldId="2147475287"/>
            <ac:spMk id="199" creationId="{B158BF8A-EB5E-D813-1DD2-A48931D7125D}"/>
          </ac:spMkLst>
        </pc:spChg>
        <pc:spChg chg="mod">
          <ac:chgData name="Camila Valbuena" userId="96dddc91-0310-4901-8518-e86c705ebbd6" providerId="ADAL" clId="{289F64AF-0AA4-47A6-8069-0B1D64FC8B4F}" dt="2024-07-09T00:18:34.995" v="5681" actId="20577"/>
          <ac:spMkLst>
            <pc:docMk/>
            <pc:sldMk cId="463178832" sldId="2147475287"/>
            <ac:spMk id="208" creationId="{DA81DA77-AF07-3822-A60C-F2F45DDD23F6}"/>
          </ac:spMkLst>
        </pc:spChg>
        <pc:spChg chg="mod">
          <ac:chgData name="Camila Valbuena" userId="96dddc91-0310-4901-8518-e86c705ebbd6" providerId="ADAL" clId="{289F64AF-0AA4-47A6-8069-0B1D64FC8B4F}" dt="2024-07-08T21:45:46.883" v="2657" actId="1076"/>
          <ac:spMkLst>
            <pc:docMk/>
            <pc:sldMk cId="463178832" sldId="2147475287"/>
            <ac:spMk id="253" creationId="{795E4931-AE54-AEC7-628B-40C432ED2CD7}"/>
          </ac:spMkLst>
        </pc:spChg>
        <pc:spChg chg="mod">
          <ac:chgData name="Camila Valbuena" userId="96dddc91-0310-4901-8518-e86c705ebbd6" providerId="ADAL" clId="{289F64AF-0AA4-47A6-8069-0B1D64FC8B4F}" dt="2024-07-08T21:45:54.492" v="2660" actId="1076"/>
          <ac:spMkLst>
            <pc:docMk/>
            <pc:sldMk cId="463178832" sldId="2147475287"/>
            <ac:spMk id="271" creationId="{6B871234-5775-ECE8-C0FD-6B94BD321F22}"/>
          </ac:spMkLst>
        </pc:spChg>
        <pc:spChg chg="mod">
          <ac:chgData name="Camila Valbuena" userId="96dddc91-0310-4901-8518-e86c705ebbd6" providerId="ADAL" clId="{289F64AF-0AA4-47A6-8069-0B1D64FC8B4F}" dt="2024-07-08T21:45:56.315" v="2661" actId="1076"/>
          <ac:spMkLst>
            <pc:docMk/>
            <pc:sldMk cId="463178832" sldId="2147475287"/>
            <ac:spMk id="275" creationId="{EDB40834-E02C-D6F9-195D-79312765383F}"/>
          </ac:spMkLst>
        </pc:spChg>
        <pc:spChg chg="mod">
          <ac:chgData name="Camila Valbuena" userId="96dddc91-0310-4901-8518-e86c705ebbd6" providerId="ADAL" clId="{289F64AF-0AA4-47A6-8069-0B1D64FC8B4F}" dt="2024-07-08T21:45:43.056" v="2655" actId="1035"/>
          <ac:spMkLst>
            <pc:docMk/>
            <pc:sldMk cId="463178832" sldId="2147475287"/>
            <ac:spMk id="284" creationId="{A454517C-5191-C216-E2E2-1839A0C0D24D}"/>
          </ac:spMkLst>
        </pc:spChg>
        <pc:picChg chg="add mod">
          <ac:chgData name="Camila Valbuena" userId="96dddc91-0310-4901-8518-e86c705ebbd6" providerId="ADAL" clId="{289F64AF-0AA4-47A6-8069-0B1D64FC8B4F}" dt="2024-07-08T22:02:46.903" v="2747" actId="1076"/>
          <ac:picMkLst>
            <pc:docMk/>
            <pc:sldMk cId="463178832" sldId="2147475287"/>
            <ac:picMk id="4" creationId="{829A8D9F-A149-6853-D060-0E947B1BC1E9}"/>
          </ac:picMkLst>
        </pc:picChg>
        <pc:picChg chg="del">
          <ac:chgData name="Camila Valbuena" userId="96dddc91-0310-4901-8518-e86c705ebbd6" providerId="ADAL" clId="{289F64AF-0AA4-47A6-8069-0B1D64FC8B4F}" dt="2024-07-08T21:34:18.932" v="2517" actId="478"/>
          <ac:picMkLst>
            <pc:docMk/>
            <pc:sldMk cId="463178832" sldId="2147475287"/>
            <ac:picMk id="7" creationId="{81BE3EFE-02F7-FE36-B918-8B32FF78C7C2}"/>
          </ac:picMkLst>
        </pc:picChg>
        <pc:picChg chg="add mod">
          <ac:chgData name="Camila Valbuena" userId="96dddc91-0310-4901-8518-e86c705ebbd6" providerId="ADAL" clId="{289F64AF-0AA4-47A6-8069-0B1D64FC8B4F}" dt="2024-07-08T22:02:53.921" v="2750" actId="1076"/>
          <ac:picMkLst>
            <pc:docMk/>
            <pc:sldMk cId="463178832" sldId="2147475287"/>
            <ac:picMk id="8" creationId="{87626C44-09BE-786F-D972-6FD5B6F1298B}"/>
          </ac:picMkLst>
        </pc:picChg>
        <pc:picChg chg="del">
          <ac:chgData name="Camila Valbuena" userId="96dddc91-0310-4901-8518-e86c705ebbd6" providerId="ADAL" clId="{289F64AF-0AA4-47A6-8069-0B1D64FC8B4F}" dt="2024-07-08T21:34:14.664" v="2516" actId="478"/>
          <ac:picMkLst>
            <pc:docMk/>
            <pc:sldMk cId="463178832" sldId="2147475287"/>
            <ac:picMk id="11" creationId="{5A6A519D-460C-B87A-A987-10DBE7FD8ACA}"/>
          </ac:picMkLst>
        </pc:picChg>
        <pc:picChg chg="add del">
          <ac:chgData name="Camila Valbuena" userId="96dddc91-0310-4901-8518-e86c705ebbd6" providerId="ADAL" clId="{289F64AF-0AA4-47A6-8069-0B1D64FC8B4F}" dt="2024-07-08T21:13:58.253" v="2274" actId="478"/>
          <ac:picMkLst>
            <pc:docMk/>
            <pc:sldMk cId="463178832" sldId="2147475287"/>
            <ac:picMk id="17" creationId="{E935E3E9-377F-DC1C-E1B4-1A71B2518B9F}"/>
          </ac:picMkLst>
        </pc:picChg>
        <pc:picChg chg="add del mod">
          <ac:chgData name="Camila Valbuena" userId="96dddc91-0310-4901-8518-e86c705ebbd6" providerId="ADAL" clId="{289F64AF-0AA4-47A6-8069-0B1D64FC8B4F}" dt="2024-07-08T21:51:50.792" v="2667" actId="478"/>
          <ac:picMkLst>
            <pc:docMk/>
            <pc:sldMk cId="463178832" sldId="2147475287"/>
            <ac:picMk id="4098" creationId="{880B2AD0-5CE9-392B-040D-FD84B50D7C0D}"/>
          </ac:picMkLst>
        </pc:picChg>
      </pc:sldChg>
      <pc:sldChg chg="delSp modSp mod">
        <pc:chgData name="Camila Valbuena" userId="96dddc91-0310-4901-8518-e86c705ebbd6" providerId="ADAL" clId="{289F64AF-0AA4-47A6-8069-0B1D64FC8B4F}" dt="2024-07-08T19:33:14.491" v="378" actId="1076"/>
        <pc:sldMkLst>
          <pc:docMk/>
          <pc:sldMk cId="2508561854" sldId="2147475318"/>
        </pc:sldMkLst>
        <pc:spChg chg="mod">
          <ac:chgData name="Camila Valbuena" userId="96dddc91-0310-4901-8518-e86c705ebbd6" providerId="ADAL" clId="{289F64AF-0AA4-47A6-8069-0B1D64FC8B4F}" dt="2024-07-08T19:33:14.491" v="378" actId="1076"/>
          <ac:spMkLst>
            <pc:docMk/>
            <pc:sldMk cId="2508561854" sldId="2147475318"/>
            <ac:spMk id="4" creationId="{57C38481-9E3F-8544-C195-71389E2A5F9F}"/>
          </ac:spMkLst>
        </pc:spChg>
        <pc:spChg chg="del">
          <ac:chgData name="Camila Valbuena" userId="96dddc91-0310-4901-8518-e86c705ebbd6" providerId="ADAL" clId="{289F64AF-0AA4-47A6-8069-0B1D64FC8B4F}" dt="2024-07-08T19:32:43.375" v="369" actId="478"/>
          <ac:spMkLst>
            <pc:docMk/>
            <pc:sldMk cId="2508561854" sldId="2147475318"/>
            <ac:spMk id="8" creationId="{9C255354-E856-9183-FBEB-1A7C9493AAAB}"/>
          </ac:spMkLst>
        </pc:spChg>
      </pc:sldChg>
      <pc:sldChg chg="modSp mod">
        <pc:chgData name="Camila Valbuena" userId="96dddc91-0310-4901-8518-e86c705ebbd6" providerId="ADAL" clId="{289F64AF-0AA4-47A6-8069-0B1D64FC8B4F}" dt="2024-07-08T20:04:04.549" v="510" actId="108"/>
        <pc:sldMkLst>
          <pc:docMk/>
          <pc:sldMk cId="2598255988" sldId="2147475319"/>
        </pc:sldMkLst>
        <pc:spChg chg="mod">
          <ac:chgData name="Camila Valbuena" userId="96dddc91-0310-4901-8518-e86c705ebbd6" providerId="ADAL" clId="{289F64AF-0AA4-47A6-8069-0B1D64FC8B4F}" dt="2024-07-08T20:04:01.130" v="509" actId="108"/>
          <ac:spMkLst>
            <pc:docMk/>
            <pc:sldMk cId="2598255988" sldId="2147475319"/>
            <ac:spMk id="3" creationId="{917EFD4C-E48B-9C02-591A-3C14F07B8CA5}"/>
          </ac:spMkLst>
        </pc:spChg>
        <pc:spChg chg="mod">
          <ac:chgData name="Camila Valbuena" userId="96dddc91-0310-4901-8518-e86c705ebbd6" providerId="ADAL" clId="{289F64AF-0AA4-47A6-8069-0B1D64FC8B4F}" dt="2024-07-08T20:04:04.549" v="510" actId="108"/>
          <ac:spMkLst>
            <pc:docMk/>
            <pc:sldMk cId="2598255988" sldId="2147475319"/>
            <ac:spMk id="5" creationId="{93E2148B-E1E8-A482-ED26-C3F083DD134F}"/>
          </ac:spMkLst>
        </pc:spChg>
      </pc:sldChg>
      <pc:sldChg chg="addSp delSp modSp add mod ord">
        <pc:chgData name="Camila Valbuena" userId="96dddc91-0310-4901-8518-e86c705ebbd6" providerId="ADAL" clId="{289F64AF-0AA4-47A6-8069-0B1D64FC8B4F}" dt="2024-07-08T21:11:22.627" v="2258" actId="1076"/>
        <pc:sldMkLst>
          <pc:docMk/>
          <pc:sldMk cId="4138946172" sldId="2147475320"/>
        </pc:sldMkLst>
        <pc:spChg chg="add mod">
          <ac:chgData name="Camila Valbuena" userId="96dddc91-0310-4901-8518-e86c705ebbd6" providerId="ADAL" clId="{289F64AF-0AA4-47A6-8069-0B1D64FC8B4F}" dt="2024-07-08T21:11:22.627" v="2258" actId="1076"/>
          <ac:spMkLst>
            <pc:docMk/>
            <pc:sldMk cId="4138946172" sldId="2147475320"/>
            <ac:spMk id="2" creationId="{B5BF7F63-9151-B742-F5F2-53AEA5AB27EB}"/>
          </ac:spMkLst>
        </pc:spChg>
        <pc:spChg chg="add del mod">
          <ac:chgData name="Camila Valbuena" userId="96dddc91-0310-4901-8518-e86c705ebbd6" providerId="ADAL" clId="{289F64AF-0AA4-47A6-8069-0B1D64FC8B4F}" dt="2024-07-08T20:20:55.694" v="890" actId="478"/>
          <ac:spMkLst>
            <pc:docMk/>
            <pc:sldMk cId="4138946172" sldId="2147475320"/>
            <ac:spMk id="3" creationId="{9D34585B-40C0-899B-0912-0FBF89342F0D}"/>
          </ac:spMkLst>
        </pc:spChg>
        <pc:spChg chg="add del mod">
          <ac:chgData name="Camila Valbuena" userId="96dddc91-0310-4901-8518-e86c705ebbd6" providerId="ADAL" clId="{289F64AF-0AA4-47A6-8069-0B1D64FC8B4F}" dt="2024-07-08T21:11:22.627" v="2258" actId="1076"/>
          <ac:spMkLst>
            <pc:docMk/>
            <pc:sldMk cId="4138946172" sldId="2147475320"/>
            <ac:spMk id="4" creationId="{EECEE998-BE29-5C82-3181-32A85F2717B7}"/>
          </ac:spMkLst>
        </pc:spChg>
        <pc:spChg chg="add del mod">
          <ac:chgData name="Camila Valbuena" userId="96dddc91-0310-4901-8518-e86c705ebbd6" providerId="ADAL" clId="{289F64AF-0AA4-47A6-8069-0B1D64FC8B4F}" dt="2024-07-08T20:18:50.713" v="852" actId="478"/>
          <ac:spMkLst>
            <pc:docMk/>
            <pc:sldMk cId="4138946172" sldId="2147475320"/>
            <ac:spMk id="6" creationId="{C64ADC6F-4623-4FE8-2952-0D3CEBD06503}"/>
          </ac:spMkLst>
        </pc:spChg>
        <pc:spChg chg="add mod">
          <ac:chgData name="Camila Valbuena" userId="96dddc91-0310-4901-8518-e86c705ebbd6" providerId="ADAL" clId="{289F64AF-0AA4-47A6-8069-0B1D64FC8B4F}" dt="2024-07-08T21:11:22.627" v="2258" actId="1076"/>
          <ac:spMkLst>
            <pc:docMk/>
            <pc:sldMk cId="4138946172" sldId="2147475320"/>
            <ac:spMk id="7" creationId="{FC239926-804D-540A-2015-220B246540D5}"/>
          </ac:spMkLst>
        </pc:spChg>
        <pc:spChg chg="add mod">
          <ac:chgData name="Camila Valbuena" userId="96dddc91-0310-4901-8518-e86c705ebbd6" providerId="ADAL" clId="{289F64AF-0AA4-47A6-8069-0B1D64FC8B4F}" dt="2024-07-08T21:11:22.627" v="2258" actId="1076"/>
          <ac:spMkLst>
            <pc:docMk/>
            <pc:sldMk cId="4138946172" sldId="2147475320"/>
            <ac:spMk id="8" creationId="{8D40EF30-BB20-A5DD-9A2B-EE4E0330DAB1}"/>
          </ac:spMkLst>
        </pc:spChg>
        <pc:spChg chg="add mod">
          <ac:chgData name="Camila Valbuena" userId="96dddc91-0310-4901-8518-e86c705ebbd6" providerId="ADAL" clId="{289F64AF-0AA4-47A6-8069-0B1D64FC8B4F}" dt="2024-07-08T21:11:22.627" v="2258" actId="1076"/>
          <ac:spMkLst>
            <pc:docMk/>
            <pc:sldMk cId="4138946172" sldId="2147475320"/>
            <ac:spMk id="9" creationId="{29D1C70A-B876-567E-2C6E-62C980A064D1}"/>
          </ac:spMkLst>
        </pc:spChg>
        <pc:spChg chg="add del mod">
          <ac:chgData name="Camila Valbuena" userId="96dddc91-0310-4901-8518-e86c705ebbd6" providerId="ADAL" clId="{289F64AF-0AA4-47A6-8069-0B1D64FC8B4F}" dt="2024-07-08T20:31:20.429" v="1125" actId="478"/>
          <ac:spMkLst>
            <pc:docMk/>
            <pc:sldMk cId="4138946172" sldId="2147475320"/>
            <ac:spMk id="10" creationId="{4058EC2D-BFB3-48C9-D66E-FCD74FAEBF44}"/>
          </ac:spMkLst>
        </pc:spChg>
        <pc:spChg chg="add del mod">
          <ac:chgData name="Camila Valbuena" userId="96dddc91-0310-4901-8518-e86c705ebbd6" providerId="ADAL" clId="{289F64AF-0AA4-47A6-8069-0B1D64FC8B4F}" dt="2024-07-08T20:31:39.703" v="1127" actId="478"/>
          <ac:spMkLst>
            <pc:docMk/>
            <pc:sldMk cId="4138946172" sldId="2147475320"/>
            <ac:spMk id="11" creationId="{3FFB8E71-A7AC-4323-31DE-9715AE6101BE}"/>
          </ac:spMkLst>
        </pc:spChg>
        <pc:spChg chg="add mod">
          <ac:chgData name="Camila Valbuena" userId="96dddc91-0310-4901-8518-e86c705ebbd6" providerId="ADAL" clId="{289F64AF-0AA4-47A6-8069-0B1D64FC8B4F}" dt="2024-07-08T21:11:22.627" v="2258" actId="1076"/>
          <ac:spMkLst>
            <pc:docMk/>
            <pc:sldMk cId="4138946172" sldId="2147475320"/>
            <ac:spMk id="12" creationId="{DA055A32-3FF8-64F9-2BF3-6B6B03EED143}"/>
          </ac:spMkLst>
        </pc:spChg>
        <pc:spChg chg="add del">
          <ac:chgData name="Camila Valbuena" userId="96dddc91-0310-4901-8518-e86c705ebbd6" providerId="ADAL" clId="{289F64AF-0AA4-47A6-8069-0B1D64FC8B4F}" dt="2024-07-08T20:11:05.679" v="518" actId="478"/>
          <ac:spMkLst>
            <pc:docMk/>
            <pc:sldMk cId="4138946172" sldId="2147475320"/>
            <ac:spMk id="13" creationId="{00000000-0000-0000-0000-000000000000}"/>
          </ac:spMkLst>
        </pc:spChg>
        <pc:spChg chg="add del">
          <ac:chgData name="Camila Valbuena" userId="96dddc91-0310-4901-8518-e86c705ebbd6" providerId="ADAL" clId="{289F64AF-0AA4-47A6-8069-0B1D64FC8B4F}" dt="2024-07-08T20:11:04.238" v="517" actId="478"/>
          <ac:spMkLst>
            <pc:docMk/>
            <pc:sldMk cId="4138946172" sldId="2147475320"/>
            <ac:spMk id="14" creationId="{00000000-0000-0000-0000-000000000000}"/>
          </ac:spMkLst>
        </pc:spChg>
        <pc:spChg chg="add del">
          <ac:chgData name="Camila Valbuena" userId="96dddc91-0310-4901-8518-e86c705ebbd6" providerId="ADAL" clId="{289F64AF-0AA4-47A6-8069-0B1D64FC8B4F}" dt="2024-07-08T20:11:04.238" v="517" actId="478"/>
          <ac:spMkLst>
            <pc:docMk/>
            <pc:sldMk cId="4138946172" sldId="2147475320"/>
            <ac:spMk id="15" creationId="{00000000-0000-0000-0000-000000000000}"/>
          </ac:spMkLst>
        </pc:spChg>
        <pc:spChg chg="add del">
          <ac:chgData name="Camila Valbuena" userId="96dddc91-0310-4901-8518-e86c705ebbd6" providerId="ADAL" clId="{289F64AF-0AA4-47A6-8069-0B1D64FC8B4F}" dt="2024-07-08T20:11:04.238" v="517" actId="478"/>
          <ac:spMkLst>
            <pc:docMk/>
            <pc:sldMk cId="4138946172" sldId="2147475320"/>
            <ac:spMk id="16" creationId="{00000000-0000-0000-0000-000000000000}"/>
          </ac:spMkLst>
        </pc:spChg>
        <pc:spChg chg="add del mod">
          <ac:chgData name="Camila Valbuena" userId="96dddc91-0310-4901-8518-e86c705ebbd6" providerId="ADAL" clId="{289F64AF-0AA4-47A6-8069-0B1D64FC8B4F}" dt="2024-07-08T20:31:39.703" v="1127" actId="478"/>
          <ac:spMkLst>
            <pc:docMk/>
            <pc:sldMk cId="4138946172" sldId="2147475320"/>
            <ac:spMk id="17" creationId="{0807C408-7ABB-A2B9-D7FD-77EDA25A8918}"/>
          </ac:spMkLst>
        </pc:spChg>
        <pc:spChg chg="add del">
          <ac:chgData name="Camila Valbuena" userId="96dddc91-0310-4901-8518-e86c705ebbd6" providerId="ADAL" clId="{289F64AF-0AA4-47A6-8069-0B1D64FC8B4F}" dt="2024-07-08T20:11:04.238" v="517" actId="478"/>
          <ac:spMkLst>
            <pc:docMk/>
            <pc:sldMk cId="4138946172" sldId="2147475320"/>
            <ac:spMk id="18" creationId="{00000000-0000-0000-0000-000000000000}"/>
          </ac:spMkLst>
        </pc:spChg>
        <pc:spChg chg="add del">
          <ac:chgData name="Camila Valbuena" userId="96dddc91-0310-4901-8518-e86c705ebbd6" providerId="ADAL" clId="{289F64AF-0AA4-47A6-8069-0B1D64FC8B4F}" dt="2024-07-08T20:11:04.238" v="517" actId="478"/>
          <ac:spMkLst>
            <pc:docMk/>
            <pc:sldMk cId="4138946172" sldId="2147475320"/>
            <ac:spMk id="19" creationId="{00000000-0000-0000-0000-000000000000}"/>
          </ac:spMkLst>
        </pc:spChg>
        <pc:spChg chg="add del">
          <ac:chgData name="Camila Valbuena" userId="96dddc91-0310-4901-8518-e86c705ebbd6" providerId="ADAL" clId="{289F64AF-0AA4-47A6-8069-0B1D64FC8B4F}" dt="2024-07-08T20:11:04.238" v="517" actId="478"/>
          <ac:spMkLst>
            <pc:docMk/>
            <pc:sldMk cId="4138946172" sldId="2147475320"/>
            <ac:spMk id="20" creationId="{00000000-0000-0000-0000-000000000000}"/>
          </ac:spMkLst>
        </pc:spChg>
        <pc:spChg chg="add del">
          <ac:chgData name="Camila Valbuena" userId="96dddc91-0310-4901-8518-e86c705ebbd6" providerId="ADAL" clId="{289F64AF-0AA4-47A6-8069-0B1D64FC8B4F}" dt="2024-07-08T20:11:04.238" v="517" actId="478"/>
          <ac:spMkLst>
            <pc:docMk/>
            <pc:sldMk cId="4138946172" sldId="2147475320"/>
            <ac:spMk id="21" creationId="{00000000-0000-0000-0000-000000000000}"/>
          </ac:spMkLst>
        </pc:spChg>
        <pc:spChg chg="add mod">
          <ac:chgData name="Camila Valbuena" userId="96dddc91-0310-4901-8518-e86c705ebbd6" providerId="ADAL" clId="{289F64AF-0AA4-47A6-8069-0B1D64FC8B4F}" dt="2024-07-08T21:11:22.627" v="2258" actId="1076"/>
          <ac:spMkLst>
            <pc:docMk/>
            <pc:sldMk cId="4138946172" sldId="2147475320"/>
            <ac:spMk id="22" creationId="{502BCC47-4A27-EF8F-94A4-FC2C6AA596A4}"/>
          </ac:spMkLst>
        </pc:spChg>
        <pc:spChg chg="add mod">
          <ac:chgData name="Camila Valbuena" userId="96dddc91-0310-4901-8518-e86c705ebbd6" providerId="ADAL" clId="{289F64AF-0AA4-47A6-8069-0B1D64FC8B4F}" dt="2024-07-08T21:11:22.627" v="2258" actId="1076"/>
          <ac:spMkLst>
            <pc:docMk/>
            <pc:sldMk cId="4138946172" sldId="2147475320"/>
            <ac:spMk id="23" creationId="{594335AA-3DF7-CF8E-2A35-0142895CC036}"/>
          </ac:spMkLst>
        </pc:spChg>
        <pc:spChg chg="add mod">
          <ac:chgData name="Camila Valbuena" userId="96dddc91-0310-4901-8518-e86c705ebbd6" providerId="ADAL" clId="{289F64AF-0AA4-47A6-8069-0B1D64FC8B4F}" dt="2024-07-08T21:11:22.627" v="2258" actId="1076"/>
          <ac:spMkLst>
            <pc:docMk/>
            <pc:sldMk cId="4138946172" sldId="2147475320"/>
            <ac:spMk id="24" creationId="{75C32E1D-096F-C14E-7789-0F7B44956912}"/>
          </ac:spMkLst>
        </pc:spChg>
        <pc:spChg chg="add mod">
          <ac:chgData name="Camila Valbuena" userId="96dddc91-0310-4901-8518-e86c705ebbd6" providerId="ADAL" clId="{289F64AF-0AA4-47A6-8069-0B1D64FC8B4F}" dt="2024-07-08T21:11:22.627" v="2258" actId="1076"/>
          <ac:spMkLst>
            <pc:docMk/>
            <pc:sldMk cId="4138946172" sldId="2147475320"/>
            <ac:spMk id="26" creationId="{5D2455F6-66AA-E41C-58FA-1830342EB00C}"/>
          </ac:spMkLst>
        </pc:spChg>
        <pc:spChg chg="add mod">
          <ac:chgData name="Camila Valbuena" userId="96dddc91-0310-4901-8518-e86c705ebbd6" providerId="ADAL" clId="{289F64AF-0AA4-47A6-8069-0B1D64FC8B4F}" dt="2024-07-08T21:11:22.627" v="2258" actId="1076"/>
          <ac:spMkLst>
            <pc:docMk/>
            <pc:sldMk cId="4138946172" sldId="2147475320"/>
            <ac:spMk id="28" creationId="{9BA59F76-EE84-F435-C266-1723B73BB617}"/>
          </ac:spMkLst>
        </pc:spChg>
        <pc:spChg chg="add mod">
          <ac:chgData name="Camila Valbuena" userId="96dddc91-0310-4901-8518-e86c705ebbd6" providerId="ADAL" clId="{289F64AF-0AA4-47A6-8069-0B1D64FC8B4F}" dt="2024-07-08T20:12:08.845" v="618"/>
          <ac:spMkLst>
            <pc:docMk/>
            <pc:sldMk cId="4138946172" sldId="2147475320"/>
            <ac:spMk id="30" creationId="{8E0BC751-D245-B296-3273-1FCA0A0A7514}"/>
          </ac:spMkLst>
        </pc:spChg>
        <pc:spChg chg="add mod">
          <ac:chgData name="Camila Valbuena" userId="96dddc91-0310-4901-8518-e86c705ebbd6" providerId="ADAL" clId="{289F64AF-0AA4-47A6-8069-0B1D64FC8B4F}" dt="2024-07-08T20:12:08.845" v="618"/>
          <ac:spMkLst>
            <pc:docMk/>
            <pc:sldMk cId="4138946172" sldId="2147475320"/>
            <ac:spMk id="31" creationId="{F47FAB1E-42FE-E060-7875-345601ABB23C}"/>
          </ac:spMkLst>
        </pc:spChg>
        <pc:spChg chg="add mod">
          <ac:chgData name="Camila Valbuena" userId="96dddc91-0310-4901-8518-e86c705ebbd6" providerId="ADAL" clId="{289F64AF-0AA4-47A6-8069-0B1D64FC8B4F}" dt="2024-07-08T20:12:08.845" v="618"/>
          <ac:spMkLst>
            <pc:docMk/>
            <pc:sldMk cId="4138946172" sldId="2147475320"/>
            <ac:spMk id="32" creationId="{DCE9EC33-1A9E-2D08-BFCC-4E3A40CF941E}"/>
          </ac:spMkLst>
        </pc:spChg>
        <pc:spChg chg="add mod">
          <ac:chgData name="Camila Valbuena" userId="96dddc91-0310-4901-8518-e86c705ebbd6" providerId="ADAL" clId="{289F64AF-0AA4-47A6-8069-0B1D64FC8B4F}" dt="2024-07-08T20:12:08.845" v="618"/>
          <ac:spMkLst>
            <pc:docMk/>
            <pc:sldMk cId="4138946172" sldId="2147475320"/>
            <ac:spMk id="33" creationId="{EB43B57F-A164-7991-6EA8-BA16A3042147}"/>
          </ac:spMkLst>
        </pc:spChg>
        <pc:spChg chg="add mod">
          <ac:chgData name="Camila Valbuena" userId="96dddc91-0310-4901-8518-e86c705ebbd6" providerId="ADAL" clId="{289F64AF-0AA4-47A6-8069-0B1D64FC8B4F}" dt="2024-07-08T20:12:08.845" v="618"/>
          <ac:spMkLst>
            <pc:docMk/>
            <pc:sldMk cId="4138946172" sldId="2147475320"/>
            <ac:spMk id="34" creationId="{11E5BF2B-0833-8D1F-B77F-9EFA0BDE1E0C}"/>
          </ac:spMkLst>
        </pc:spChg>
        <pc:spChg chg="add mod">
          <ac:chgData name="Camila Valbuena" userId="96dddc91-0310-4901-8518-e86c705ebbd6" providerId="ADAL" clId="{289F64AF-0AA4-47A6-8069-0B1D64FC8B4F}" dt="2024-07-08T20:12:08.845" v="618"/>
          <ac:spMkLst>
            <pc:docMk/>
            <pc:sldMk cId="4138946172" sldId="2147475320"/>
            <ac:spMk id="35" creationId="{0F977CDD-587E-3D4A-1CCF-588A955976C6}"/>
          </ac:spMkLst>
        </pc:spChg>
        <pc:spChg chg="add mod">
          <ac:chgData name="Camila Valbuena" userId="96dddc91-0310-4901-8518-e86c705ebbd6" providerId="ADAL" clId="{289F64AF-0AA4-47A6-8069-0B1D64FC8B4F}" dt="2024-07-08T20:12:08.845" v="618"/>
          <ac:spMkLst>
            <pc:docMk/>
            <pc:sldMk cId="4138946172" sldId="2147475320"/>
            <ac:spMk id="36" creationId="{8141C2EE-E17D-52A4-66CB-78827DECF9F2}"/>
          </ac:spMkLst>
        </pc:spChg>
        <pc:spChg chg="add mod">
          <ac:chgData name="Camila Valbuena" userId="96dddc91-0310-4901-8518-e86c705ebbd6" providerId="ADAL" clId="{289F64AF-0AA4-47A6-8069-0B1D64FC8B4F}" dt="2024-07-08T20:12:08.845" v="618"/>
          <ac:spMkLst>
            <pc:docMk/>
            <pc:sldMk cId="4138946172" sldId="2147475320"/>
            <ac:spMk id="37" creationId="{493BB8EA-AE47-69D6-944B-A6E534446376}"/>
          </ac:spMkLst>
        </pc:spChg>
        <pc:spChg chg="add mod">
          <ac:chgData name="Camila Valbuena" userId="96dddc91-0310-4901-8518-e86c705ebbd6" providerId="ADAL" clId="{289F64AF-0AA4-47A6-8069-0B1D64FC8B4F}" dt="2024-07-08T20:12:08.845" v="618"/>
          <ac:spMkLst>
            <pc:docMk/>
            <pc:sldMk cId="4138946172" sldId="2147475320"/>
            <ac:spMk id="38" creationId="{8A49B634-C682-BE29-FDC7-EAA60D9E6865}"/>
          </ac:spMkLst>
        </pc:spChg>
        <pc:spChg chg="add mod">
          <ac:chgData name="Camila Valbuena" userId="96dddc91-0310-4901-8518-e86c705ebbd6" providerId="ADAL" clId="{289F64AF-0AA4-47A6-8069-0B1D64FC8B4F}" dt="2024-07-08T20:12:08.845" v="618"/>
          <ac:spMkLst>
            <pc:docMk/>
            <pc:sldMk cId="4138946172" sldId="2147475320"/>
            <ac:spMk id="39" creationId="{881BC17D-D939-7DA8-835E-65F095585B20}"/>
          </ac:spMkLst>
        </pc:spChg>
        <pc:spChg chg="add mod">
          <ac:chgData name="Camila Valbuena" userId="96dddc91-0310-4901-8518-e86c705ebbd6" providerId="ADAL" clId="{289F64AF-0AA4-47A6-8069-0B1D64FC8B4F}" dt="2024-07-08T20:12:08.845" v="618"/>
          <ac:spMkLst>
            <pc:docMk/>
            <pc:sldMk cId="4138946172" sldId="2147475320"/>
            <ac:spMk id="40" creationId="{AB6CF731-2B79-AC04-638F-DF7625B08072}"/>
          </ac:spMkLst>
        </pc:spChg>
        <pc:spChg chg="add mod">
          <ac:chgData name="Camila Valbuena" userId="96dddc91-0310-4901-8518-e86c705ebbd6" providerId="ADAL" clId="{289F64AF-0AA4-47A6-8069-0B1D64FC8B4F}" dt="2024-07-08T20:12:08.845" v="618"/>
          <ac:spMkLst>
            <pc:docMk/>
            <pc:sldMk cId="4138946172" sldId="2147475320"/>
            <ac:spMk id="41" creationId="{E93FD379-8C33-AA72-1C37-172DB8558434}"/>
          </ac:spMkLst>
        </pc:spChg>
        <pc:spChg chg="add mod">
          <ac:chgData name="Camila Valbuena" userId="96dddc91-0310-4901-8518-e86c705ebbd6" providerId="ADAL" clId="{289F64AF-0AA4-47A6-8069-0B1D64FC8B4F}" dt="2024-07-08T20:12:08.845" v="618"/>
          <ac:spMkLst>
            <pc:docMk/>
            <pc:sldMk cId="4138946172" sldId="2147475320"/>
            <ac:spMk id="42" creationId="{8B194AD7-B311-B022-A605-522C25324763}"/>
          </ac:spMkLst>
        </pc:spChg>
        <pc:spChg chg="add mod">
          <ac:chgData name="Camila Valbuena" userId="96dddc91-0310-4901-8518-e86c705ebbd6" providerId="ADAL" clId="{289F64AF-0AA4-47A6-8069-0B1D64FC8B4F}" dt="2024-07-08T20:12:08.845" v="618"/>
          <ac:spMkLst>
            <pc:docMk/>
            <pc:sldMk cId="4138946172" sldId="2147475320"/>
            <ac:spMk id="43" creationId="{4E846816-132E-89F8-1870-E9F64D1D306B}"/>
          </ac:spMkLst>
        </pc:spChg>
        <pc:spChg chg="add mod">
          <ac:chgData name="Camila Valbuena" userId="96dddc91-0310-4901-8518-e86c705ebbd6" providerId="ADAL" clId="{289F64AF-0AA4-47A6-8069-0B1D64FC8B4F}" dt="2024-07-08T20:12:08.845" v="618"/>
          <ac:spMkLst>
            <pc:docMk/>
            <pc:sldMk cId="4138946172" sldId="2147475320"/>
            <ac:spMk id="45" creationId="{D7FF7F0B-3729-7912-014C-34273B0F4959}"/>
          </ac:spMkLst>
        </pc:spChg>
        <pc:spChg chg="add mod">
          <ac:chgData name="Camila Valbuena" userId="96dddc91-0310-4901-8518-e86c705ebbd6" providerId="ADAL" clId="{289F64AF-0AA4-47A6-8069-0B1D64FC8B4F}" dt="2024-07-08T20:12:08.845" v="618"/>
          <ac:spMkLst>
            <pc:docMk/>
            <pc:sldMk cId="4138946172" sldId="2147475320"/>
            <ac:spMk id="47" creationId="{659DE855-2FB2-E6A8-C6E3-80BEC252CFDE}"/>
          </ac:spMkLst>
        </pc:spChg>
        <pc:spChg chg="add mod">
          <ac:chgData name="Camila Valbuena" userId="96dddc91-0310-4901-8518-e86c705ebbd6" providerId="ADAL" clId="{289F64AF-0AA4-47A6-8069-0B1D64FC8B4F}" dt="2024-07-08T21:02:34.517" v="2144" actId="6549"/>
          <ac:spMkLst>
            <pc:docMk/>
            <pc:sldMk cId="4138946172" sldId="2147475320"/>
            <ac:spMk id="49" creationId="{D7EEAEA9-38B6-355F-4F91-E314DF217F27}"/>
          </ac:spMkLst>
        </pc:spChg>
        <pc:spChg chg="add del mod">
          <ac:chgData name="Camila Valbuena" userId="96dddc91-0310-4901-8518-e86c705ebbd6" providerId="ADAL" clId="{289F64AF-0AA4-47A6-8069-0B1D64FC8B4F}" dt="2024-07-08T20:19:57.742" v="880" actId="478"/>
          <ac:spMkLst>
            <pc:docMk/>
            <pc:sldMk cId="4138946172" sldId="2147475320"/>
            <ac:spMk id="50" creationId="{C59D3FC3-55B0-E031-0DB3-1489FF57F30C}"/>
          </ac:spMkLst>
        </pc:spChg>
        <pc:spChg chg="add mod ord">
          <ac:chgData name="Camila Valbuena" userId="96dddc91-0310-4901-8518-e86c705ebbd6" providerId="ADAL" clId="{289F64AF-0AA4-47A6-8069-0B1D64FC8B4F}" dt="2024-07-08T21:11:22.627" v="2258" actId="1076"/>
          <ac:spMkLst>
            <pc:docMk/>
            <pc:sldMk cId="4138946172" sldId="2147475320"/>
            <ac:spMk id="51" creationId="{7B84341A-1094-A751-C490-35E8D02CE41A}"/>
          </ac:spMkLst>
        </pc:spChg>
        <pc:spChg chg="add mod">
          <ac:chgData name="Camila Valbuena" userId="96dddc91-0310-4901-8518-e86c705ebbd6" providerId="ADAL" clId="{289F64AF-0AA4-47A6-8069-0B1D64FC8B4F}" dt="2024-07-08T21:11:22.627" v="2258" actId="1076"/>
          <ac:spMkLst>
            <pc:docMk/>
            <pc:sldMk cId="4138946172" sldId="2147475320"/>
            <ac:spMk id="52" creationId="{C9515763-40B5-0DBE-B16E-FA0AFD0185B8}"/>
          </ac:spMkLst>
        </pc:spChg>
        <pc:spChg chg="add mod">
          <ac:chgData name="Camila Valbuena" userId="96dddc91-0310-4901-8518-e86c705ebbd6" providerId="ADAL" clId="{289F64AF-0AA4-47A6-8069-0B1D64FC8B4F}" dt="2024-07-08T21:11:22.627" v="2258" actId="1076"/>
          <ac:spMkLst>
            <pc:docMk/>
            <pc:sldMk cId="4138946172" sldId="2147475320"/>
            <ac:spMk id="53" creationId="{4E8CBE4D-5CD5-8567-2535-6C9420743826}"/>
          </ac:spMkLst>
        </pc:spChg>
        <pc:spChg chg="add mod">
          <ac:chgData name="Camila Valbuena" userId="96dddc91-0310-4901-8518-e86c705ebbd6" providerId="ADAL" clId="{289F64AF-0AA4-47A6-8069-0B1D64FC8B4F}" dt="2024-07-08T21:11:22.627" v="2258" actId="1076"/>
          <ac:spMkLst>
            <pc:docMk/>
            <pc:sldMk cId="4138946172" sldId="2147475320"/>
            <ac:spMk id="54" creationId="{45944AC8-71EE-3EE6-B3F7-6480135ADDED}"/>
          </ac:spMkLst>
        </pc:spChg>
        <pc:spChg chg="add mod">
          <ac:chgData name="Camila Valbuena" userId="96dddc91-0310-4901-8518-e86c705ebbd6" providerId="ADAL" clId="{289F64AF-0AA4-47A6-8069-0B1D64FC8B4F}" dt="2024-07-08T21:11:22.627" v="2258" actId="1076"/>
          <ac:spMkLst>
            <pc:docMk/>
            <pc:sldMk cId="4138946172" sldId="2147475320"/>
            <ac:spMk id="56" creationId="{2BE04439-6DC8-B393-86BB-996CD0185072}"/>
          </ac:spMkLst>
        </pc:spChg>
        <pc:spChg chg="add mod">
          <ac:chgData name="Camila Valbuena" userId="96dddc91-0310-4901-8518-e86c705ebbd6" providerId="ADAL" clId="{289F64AF-0AA4-47A6-8069-0B1D64FC8B4F}" dt="2024-07-08T21:11:22.627" v="2258" actId="1076"/>
          <ac:spMkLst>
            <pc:docMk/>
            <pc:sldMk cId="4138946172" sldId="2147475320"/>
            <ac:spMk id="57" creationId="{AC5CBBD5-C656-D280-D8C7-2B2A74CB8D0D}"/>
          </ac:spMkLst>
        </pc:spChg>
        <pc:spChg chg="add">
          <ac:chgData name="Camila Valbuena" userId="96dddc91-0310-4901-8518-e86c705ebbd6" providerId="ADAL" clId="{289F64AF-0AA4-47A6-8069-0B1D64FC8B4F}" dt="2024-07-08T21:01:52.255" v="2126"/>
          <ac:spMkLst>
            <pc:docMk/>
            <pc:sldMk cId="4138946172" sldId="2147475320"/>
            <ac:spMk id="58" creationId="{B0114DF8-C694-79D7-920C-595141E54B2B}"/>
          </ac:spMkLst>
        </pc:spChg>
        <pc:picChg chg="add mod">
          <ac:chgData name="Camila Valbuena" userId="96dddc91-0310-4901-8518-e86c705ebbd6" providerId="ADAL" clId="{289F64AF-0AA4-47A6-8069-0B1D64FC8B4F}" dt="2024-07-08T21:11:22.627" v="2258" actId="1076"/>
          <ac:picMkLst>
            <pc:docMk/>
            <pc:sldMk cId="4138946172" sldId="2147475320"/>
            <ac:picMk id="27" creationId="{845DB089-235E-F9EF-33DE-9AA5425721ED}"/>
          </ac:picMkLst>
        </pc:picChg>
        <pc:picChg chg="add mod">
          <ac:chgData name="Camila Valbuena" userId="96dddc91-0310-4901-8518-e86c705ebbd6" providerId="ADAL" clId="{289F64AF-0AA4-47A6-8069-0B1D64FC8B4F}" dt="2024-07-08T21:11:22.627" v="2258" actId="1076"/>
          <ac:picMkLst>
            <pc:docMk/>
            <pc:sldMk cId="4138946172" sldId="2147475320"/>
            <ac:picMk id="29" creationId="{2540B80D-A6D0-8F8B-39C6-0680F6AC885E}"/>
          </ac:picMkLst>
        </pc:picChg>
        <pc:picChg chg="add mod">
          <ac:chgData name="Camila Valbuena" userId="96dddc91-0310-4901-8518-e86c705ebbd6" providerId="ADAL" clId="{289F64AF-0AA4-47A6-8069-0B1D64FC8B4F}" dt="2024-07-08T20:12:08.845" v="618"/>
          <ac:picMkLst>
            <pc:docMk/>
            <pc:sldMk cId="4138946172" sldId="2147475320"/>
            <ac:picMk id="46" creationId="{C3973D02-B67A-3F98-908B-5C1F3B66441E}"/>
          </ac:picMkLst>
        </pc:picChg>
        <pc:picChg chg="add mod">
          <ac:chgData name="Camila Valbuena" userId="96dddc91-0310-4901-8518-e86c705ebbd6" providerId="ADAL" clId="{289F64AF-0AA4-47A6-8069-0B1D64FC8B4F}" dt="2024-07-08T20:12:08.845" v="618"/>
          <ac:picMkLst>
            <pc:docMk/>
            <pc:sldMk cId="4138946172" sldId="2147475320"/>
            <ac:picMk id="48" creationId="{3995AD5A-47C1-0B34-7492-A1BF3D4125D1}"/>
          </ac:picMkLst>
        </pc:picChg>
        <pc:cxnChg chg="add mod">
          <ac:chgData name="Camila Valbuena" userId="96dddc91-0310-4901-8518-e86c705ebbd6" providerId="ADAL" clId="{289F64AF-0AA4-47A6-8069-0B1D64FC8B4F}" dt="2024-07-08T21:11:22.627" v="2258" actId="1076"/>
          <ac:cxnSpMkLst>
            <pc:docMk/>
            <pc:sldMk cId="4138946172" sldId="2147475320"/>
            <ac:cxnSpMk id="25" creationId="{82D48592-FCD9-86AF-9A4D-98CD5D2927FE}"/>
          </ac:cxnSpMkLst>
        </pc:cxnChg>
        <pc:cxnChg chg="add mod">
          <ac:chgData name="Camila Valbuena" userId="96dddc91-0310-4901-8518-e86c705ebbd6" providerId="ADAL" clId="{289F64AF-0AA4-47A6-8069-0B1D64FC8B4F}" dt="2024-07-08T20:12:08.845" v="618"/>
          <ac:cxnSpMkLst>
            <pc:docMk/>
            <pc:sldMk cId="4138946172" sldId="2147475320"/>
            <ac:cxnSpMk id="44" creationId="{97D02835-4D02-77BF-088E-9514ED444650}"/>
          </ac:cxnSpMkLst>
        </pc:cxnChg>
      </pc:sldChg>
      <pc:sldChg chg="modSp del mod">
        <pc:chgData name="Camila Valbuena" userId="96dddc91-0310-4901-8518-e86c705ebbd6" providerId="ADAL" clId="{289F64AF-0AA4-47A6-8069-0B1D64FC8B4F}" dt="2024-07-08T23:16:38.154" v="4754" actId="47"/>
        <pc:sldMkLst>
          <pc:docMk/>
          <pc:sldMk cId="3427957980" sldId="2147475348"/>
        </pc:sldMkLst>
        <pc:spChg chg="mod">
          <ac:chgData name="Camila Valbuena" userId="96dddc91-0310-4901-8518-e86c705ebbd6" providerId="ADAL" clId="{289F64AF-0AA4-47A6-8069-0B1D64FC8B4F}" dt="2024-07-08T23:09:57.094" v="4438" actId="20577"/>
          <ac:spMkLst>
            <pc:docMk/>
            <pc:sldMk cId="3427957980" sldId="2147475348"/>
            <ac:spMk id="10" creationId="{04A687FE-16AA-33BF-FEF3-7A6E2DEABB95}"/>
          </ac:spMkLst>
        </pc:spChg>
        <pc:spChg chg="mod">
          <ac:chgData name="Camila Valbuena" userId="96dddc91-0310-4901-8518-e86c705ebbd6" providerId="ADAL" clId="{289F64AF-0AA4-47A6-8069-0B1D64FC8B4F}" dt="2024-07-08T23:11:57.474" v="4538" actId="790"/>
          <ac:spMkLst>
            <pc:docMk/>
            <pc:sldMk cId="3427957980" sldId="2147475348"/>
            <ac:spMk id="11" creationId="{6CD69D30-5196-0299-6E9D-A45F6B8C2895}"/>
          </ac:spMkLst>
        </pc:spChg>
        <pc:spChg chg="mod">
          <ac:chgData name="Camila Valbuena" userId="96dddc91-0310-4901-8518-e86c705ebbd6" providerId="ADAL" clId="{289F64AF-0AA4-47A6-8069-0B1D64FC8B4F}" dt="2024-07-08T23:09:52.775" v="4437" actId="790"/>
          <ac:spMkLst>
            <pc:docMk/>
            <pc:sldMk cId="3427957980" sldId="2147475348"/>
            <ac:spMk id="13" creationId="{F6487B98-9EDC-84A1-F731-6152E5F87C2A}"/>
          </ac:spMkLst>
        </pc:spChg>
        <pc:spChg chg="mod">
          <ac:chgData name="Camila Valbuena" userId="96dddc91-0310-4901-8518-e86c705ebbd6" providerId="ADAL" clId="{289F64AF-0AA4-47A6-8069-0B1D64FC8B4F}" dt="2024-07-08T23:13:28.452" v="4631" actId="790"/>
          <ac:spMkLst>
            <pc:docMk/>
            <pc:sldMk cId="3427957980" sldId="2147475348"/>
            <ac:spMk id="14" creationId="{A21F730D-95B6-F537-D60B-9DDB72185056}"/>
          </ac:spMkLst>
        </pc:spChg>
        <pc:spChg chg="mod">
          <ac:chgData name="Camila Valbuena" userId="96dddc91-0310-4901-8518-e86c705ebbd6" providerId="ADAL" clId="{289F64AF-0AA4-47A6-8069-0B1D64FC8B4F}" dt="2024-07-08T23:12:14.862" v="4539" actId="790"/>
          <ac:spMkLst>
            <pc:docMk/>
            <pc:sldMk cId="3427957980" sldId="2147475348"/>
            <ac:spMk id="15" creationId="{FCE1AC17-5D94-7DCD-670A-316E8F1B00AE}"/>
          </ac:spMkLst>
        </pc:spChg>
        <pc:spChg chg="mod">
          <ac:chgData name="Camila Valbuena" userId="96dddc91-0310-4901-8518-e86c705ebbd6" providerId="ADAL" clId="{289F64AF-0AA4-47A6-8069-0B1D64FC8B4F}" dt="2024-07-08T23:10:07.205" v="4440" actId="12"/>
          <ac:spMkLst>
            <pc:docMk/>
            <pc:sldMk cId="3427957980" sldId="2147475348"/>
            <ac:spMk id="18" creationId="{CB1B6777-3A0D-1915-26BB-E6C42414724F}"/>
          </ac:spMkLst>
        </pc:spChg>
        <pc:spChg chg="mod">
          <ac:chgData name="Camila Valbuena" userId="96dddc91-0310-4901-8518-e86c705ebbd6" providerId="ADAL" clId="{289F64AF-0AA4-47A6-8069-0B1D64FC8B4F}" dt="2024-07-08T23:10:38.204" v="4446" actId="108"/>
          <ac:spMkLst>
            <pc:docMk/>
            <pc:sldMk cId="3427957980" sldId="2147475348"/>
            <ac:spMk id="29" creationId="{1548BB02-5960-590B-52A0-A5AADDB00F0C}"/>
          </ac:spMkLst>
        </pc:spChg>
        <pc:spChg chg="mod">
          <ac:chgData name="Camila Valbuena" userId="96dddc91-0310-4901-8518-e86c705ebbd6" providerId="ADAL" clId="{289F64AF-0AA4-47A6-8069-0B1D64FC8B4F}" dt="2024-07-08T23:11:27.362" v="4456" actId="20577"/>
          <ac:spMkLst>
            <pc:docMk/>
            <pc:sldMk cId="3427957980" sldId="2147475348"/>
            <ac:spMk id="30" creationId="{35826D67-F06D-45E5-5B2F-23ADD5879CE4}"/>
          </ac:spMkLst>
        </pc:spChg>
        <pc:spChg chg="mod">
          <ac:chgData name="Camila Valbuena" userId="96dddc91-0310-4901-8518-e86c705ebbd6" providerId="ADAL" clId="{289F64AF-0AA4-47A6-8069-0B1D64FC8B4F}" dt="2024-07-08T23:12:44.885" v="4544" actId="108"/>
          <ac:spMkLst>
            <pc:docMk/>
            <pc:sldMk cId="3427957980" sldId="2147475348"/>
            <ac:spMk id="31" creationId="{9921EA46-B617-F25C-33B2-15E10F169781}"/>
          </ac:spMkLst>
        </pc:spChg>
      </pc:sldChg>
      <pc:sldChg chg="del">
        <pc:chgData name="Camila Valbuena" userId="96dddc91-0310-4901-8518-e86c705ebbd6" providerId="ADAL" clId="{289F64AF-0AA4-47A6-8069-0B1D64FC8B4F}" dt="2024-07-08T22:47:44.820" v="3650" actId="47"/>
        <pc:sldMkLst>
          <pc:docMk/>
          <pc:sldMk cId="298420199" sldId="2147482487"/>
        </pc:sldMkLst>
      </pc:sldChg>
      <pc:sldChg chg="addSp delSp modSp add mod ord modShow">
        <pc:chgData name="Camila Valbuena" userId="96dddc91-0310-4901-8518-e86c705ebbd6" providerId="ADAL" clId="{289F64AF-0AA4-47A6-8069-0B1D64FC8B4F}" dt="2024-07-09T00:19:09.865" v="5682"/>
        <pc:sldMkLst>
          <pc:docMk/>
          <pc:sldMk cId="1481217205" sldId="2147482488"/>
        </pc:sldMkLst>
        <pc:spChg chg="del">
          <ac:chgData name="Camila Valbuena" userId="96dddc91-0310-4901-8518-e86c705ebbd6" providerId="ADAL" clId="{289F64AF-0AA4-47A6-8069-0B1D64FC8B4F}" dt="2024-07-08T21:37:20.222" v="2535" actId="478"/>
          <ac:spMkLst>
            <pc:docMk/>
            <pc:sldMk cId="1481217205" sldId="2147482488"/>
            <ac:spMk id="2" creationId="{B5BF7F63-9151-B742-F5F2-53AEA5AB27EB}"/>
          </ac:spMkLst>
        </pc:spChg>
        <pc:spChg chg="add mod">
          <ac:chgData name="Camila Valbuena" userId="96dddc91-0310-4901-8518-e86c705ebbd6" providerId="ADAL" clId="{289F64AF-0AA4-47A6-8069-0B1D64FC8B4F}" dt="2024-07-08T22:29:47.482" v="3212" actId="1076"/>
          <ac:spMkLst>
            <pc:docMk/>
            <pc:sldMk cId="1481217205" sldId="2147482488"/>
            <ac:spMk id="3" creationId="{0BD7F545-5B5F-CED1-A765-27595D933031}"/>
          </ac:spMkLst>
        </pc:spChg>
        <pc:spChg chg="del">
          <ac:chgData name="Camila Valbuena" userId="96dddc91-0310-4901-8518-e86c705ebbd6" providerId="ADAL" clId="{289F64AF-0AA4-47A6-8069-0B1D64FC8B4F}" dt="2024-07-08T21:37:20.222" v="2535" actId="478"/>
          <ac:spMkLst>
            <pc:docMk/>
            <pc:sldMk cId="1481217205" sldId="2147482488"/>
            <ac:spMk id="4" creationId="{EECEE998-BE29-5C82-3181-32A85F2717B7}"/>
          </ac:spMkLst>
        </pc:spChg>
        <pc:spChg chg="add mod">
          <ac:chgData name="Camila Valbuena" userId="96dddc91-0310-4901-8518-e86c705ebbd6" providerId="ADAL" clId="{289F64AF-0AA4-47A6-8069-0B1D64FC8B4F}" dt="2024-07-08T21:41:01.771" v="2566" actId="14100"/>
          <ac:spMkLst>
            <pc:docMk/>
            <pc:sldMk cId="1481217205" sldId="2147482488"/>
            <ac:spMk id="6" creationId="{CFF74FEB-7503-EAD6-247C-6FFFE36BD512}"/>
          </ac:spMkLst>
        </pc:spChg>
        <pc:spChg chg="del">
          <ac:chgData name="Camila Valbuena" userId="96dddc91-0310-4901-8518-e86c705ebbd6" providerId="ADAL" clId="{289F64AF-0AA4-47A6-8069-0B1D64FC8B4F}" dt="2024-07-08T21:37:20.222" v="2535" actId="478"/>
          <ac:spMkLst>
            <pc:docMk/>
            <pc:sldMk cId="1481217205" sldId="2147482488"/>
            <ac:spMk id="7" creationId="{FC239926-804D-540A-2015-220B246540D5}"/>
          </ac:spMkLst>
        </pc:spChg>
        <pc:spChg chg="del">
          <ac:chgData name="Camila Valbuena" userId="96dddc91-0310-4901-8518-e86c705ebbd6" providerId="ADAL" clId="{289F64AF-0AA4-47A6-8069-0B1D64FC8B4F}" dt="2024-07-08T21:37:20.222" v="2535" actId="478"/>
          <ac:spMkLst>
            <pc:docMk/>
            <pc:sldMk cId="1481217205" sldId="2147482488"/>
            <ac:spMk id="8" creationId="{8D40EF30-BB20-A5DD-9A2B-EE4E0330DAB1}"/>
          </ac:spMkLst>
        </pc:spChg>
        <pc:spChg chg="del">
          <ac:chgData name="Camila Valbuena" userId="96dddc91-0310-4901-8518-e86c705ebbd6" providerId="ADAL" clId="{289F64AF-0AA4-47A6-8069-0B1D64FC8B4F}" dt="2024-07-08T21:37:20.222" v="2535" actId="478"/>
          <ac:spMkLst>
            <pc:docMk/>
            <pc:sldMk cId="1481217205" sldId="2147482488"/>
            <ac:spMk id="9" creationId="{29D1C70A-B876-567E-2C6E-62C980A064D1}"/>
          </ac:spMkLst>
        </pc:spChg>
        <pc:spChg chg="add mod">
          <ac:chgData name="Camila Valbuena" userId="96dddc91-0310-4901-8518-e86c705ebbd6" providerId="ADAL" clId="{289F64AF-0AA4-47A6-8069-0B1D64FC8B4F}" dt="2024-07-08T21:44:28.648" v="2621" actId="790"/>
          <ac:spMkLst>
            <pc:docMk/>
            <pc:sldMk cId="1481217205" sldId="2147482488"/>
            <ac:spMk id="10" creationId="{9EEECD9C-C60D-D8EA-2F6E-06C82B542206}"/>
          </ac:spMkLst>
        </pc:spChg>
        <pc:spChg chg="add mod">
          <ac:chgData name="Camila Valbuena" userId="96dddc91-0310-4901-8518-e86c705ebbd6" providerId="ADAL" clId="{289F64AF-0AA4-47A6-8069-0B1D64FC8B4F}" dt="2024-07-08T21:41:05.825" v="2567" actId="14100"/>
          <ac:spMkLst>
            <pc:docMk/>
            <pc:sldMk cId="1481217205" sldId="2147482488"/>
            <ac:spMk id="11" creationId="{7B9BB310-EC9A-2E92-06B2-EA4204425474}"/>
          </ac:spMkLst>
        </pc:spChg>
        <pc:spChg chg="del">
          <ac:chgData name="Camila Valbuena" userId="96dddc91-0310-4901-8518-e86c705ebbd6" providerId="ADAL" clId="{289F64AF-0AA4-47A6-8069-0B1D64FC8B4F}" dt="2024-07-08T21:37:20.222" v="2535" actId="478"/>
          <ac:spMkLst>
            <pc:docMk/>
            <pc:sldMk cId="1481217205" sldId="2147482488"/>
            <ac:spMk id="12" creationId="{DA055A32-3FF8-64F9-2BF3-6B6B03EED143}"/>
          </ac:spMkLst>
        </pc:spChg>
        <pc:spChg chg="add mod">
          <ac:chgData name="Camila Valbuena" userId="96dddc91-0310-4901-8518-e86c705ebbd6" providerId="ADAL" clId="{289F64AF-0AA4-47A6-8069-0B1D64FC8B4F}" dt="2024-07-08T21:44:36.129" v="2622" actId="790"/>
          <ac:spMkLst>
            <pc:docMk/>
            <pc:sldMk cId="1481217205" sldId="2147482488"/>
            <ac:spMk id="13" creationId="{9297222A-0412-AB16-07FD-64D5A5AD0009}"/>
          </ac:spMkLst>
        </pc:spChg>
        <pc:spChg chg="add mod">
          <ac:chgData name="Camila Valbuena" userId="96dddc91-0310-4901-8518-e86c705ebbd6" providerId="ADAL" clId="{289F64AF-0AA4-47A6-8069-0B1D64FC8B4F}" dt="2024-07-08T21:43:51.247" v="2572" actId="114"/>
          <ac:spMkLst>
            <pc:docMk/>
            <pc:sldMk cId="1481217205" sldId="2147482488"/>
            <ac:spMk id="14" creationId="{FD638726-E61C-DC31-9A9B-45A79A781434}"/>
          </ac:spMkLst>
        </pc:spChg>
        <pc:spChg chg="add mod">
          <ac:chgData name="Camila Valbuena" userId="96dddc91-0310-4901-8518-e86c705ebbd6" providerId="ADAL" clId="{289F64AF-0AA4-47A6-8069-0B1D64FC8B4F}" dt="2024-07-08T21:40:57.400" v="2565" actId="1076"/>
          <ac:spMkLst>
            <pc:docMk/>
            <pc:sldMk cId="1481217205" sldId="2147482488"/>
            <ac:spMk id="15" creationId="{3BA2830A-3DC6-85BA-19D2-95099172E182}"/>
          </ac:spMkLst>
        </pc:spChg>
        <pc:spChg chg="add mod">
          <ac:chgData name="Camila Valbuena" userId="96dddc91-0310-4901-8518-e86c705ebbd6" providerId="ADAL" clId="{289F64AF-0AA4-47A6-8069-0B1D64FC8B4F}" dt="2024-07-08T21:39:44.486" v="2552" actId="20577"/>
          <ac:spMkLst>
            <pc:docMk/>
            <pc:sldMk cId="1481217205" sldId="2147482488"/>
            <ac:spMk id="16" creationId="{94BD07E4-7213-ECD7-F4A9-EF73F596A752}"/>
          </ac:spMkLst>
        </pc:spChg>
        <pc:spChg chg="add mod">
          <ac:chgData name="Camila Valbuena" userId="96dddc91-0310-4901-8518-e86c705ebbd6" providerId="ADAL" clId="{289F64AF-0AA4-47A6-8069-0B1D64FC8B4F}" dt="2024-07-08T21:41:48.511" v="2570" actId="114"/>
          <ac:spMkLst>
            <pc:docMk/>
            <pc:sldMk cId="1481217205" sldId="2147482488"/>
            <ac:spMk id="18" creationId="{4B589DF1-B53E-97DF-5803-CEDD7CE540D0}"/>
          </ac:spMkLst>
        </pc:spChg>
        <pc:spChg chg="add mod">
          <ac:chgData name="Camila Valbuena" userId="96dddc91-0310-4901-8518-e86c705ebbd6" providerId="ADAL" clId="{289F64AF-0AA4-47A6-8069-0B1D64FC8B4F}" dt="2024-07-08T22:29:58.002" v="3240" actId="20577"/>
          <ac:spMkLst>
            <pc:docMk/>
            <pc:sldMk cId="1481217205" sldId="2147482488"/>
            <ac:spMk id="21" creationId="{F7851A6A-B8AD-F4F1-2396-67EDBFD7A6DB}"/>
          </ac:spMkLst>
        </pc:spChg>
        <pc:spChg chg="del mod">
          <ac:chgData name="Camila Valbuena" userId="96dddc91-0310-4901-8518-e86c705ebbd6" providerId="ADAL" clId="{289F64AF-0AA4-47A6-8069-0B1D64FC8B4F}" dt="2024-07-08T21:37:25.746" v="2537" actId="478"/>
          <ac:spMkLst>
            <pc:docMk/>
            <pc:sldMk cId="1481217205" sldId="2147482488"/>
            <ac:spMk id="22" creationId="{502BCC47-4A27-EF8F-94A4-FC2C6AA596A4}"/>
          </ac:spMkLst>
        </pc:spChg>
        <pc:spChg chg="del">
          <ac:chgData name="Camila Valbuena" userId="96dddc91-0310-4901-8518-e86c705ebbd6" providerId="ADAL" clId="{289F64AF-0AA4-47A6-8069-0B1D64FC8B4F}" dt="2024-07-08T21:37:20.222" v="2535" actId="478"/>
          <ac:spMkLst>
            <pc:docMk/>
            <pc:sldMk cId="1481217205" sldId="2147482488"/>
            <ac:spMk id="23" creationId="{594335AA-3DF7-CF8E-2A35-0142895CC036}"/>
          </ac:spMkLst>
        </pc:spChg>
        <pc:spChg chg="del">
          <ac:chgData name="Camila Valbuena" userId="96dddc91-0310-4901-8518-e86c705ebbd6" providerId="ADAL" clId="{289F64AF-0AA4-47A6-8069-0B1D64FC8B4F}" dt="2024-07-08T21:37:20.222" v="2535" actId="478"/>
          <ac:spMkLst>
            <pc:docMk/>
            <pc:sldMk cId="1481217205" sldId="2147482488"/>
            <ac:spMk id="24" creationId="{75C32E1D-096F-C14E-7789-0F7B44956912}"/>
          </ac:spMkLst>
        </pc:spChg>
        <pc:spChg chg="del">
          <ac:chgData name="Camila Valbuena" userId="96dddc91-0310-4901-8518-e86c705ebbd6" providerId="ADAL" clId="{289F64AF-0AA4-47A6-8069-0B1D64FC8B4F}" dt="2024-07-08T21:37:20.222" v="2535" actId="478"/>
          <ac:spMkLst>
            <pc:docMk/>
            <pc:sldMk cId="1481217205" sldId="2147482488"/>
            <ac:spMk id="26" creationId="{5D2455F6-66AA-E41C-58FA-1830342EB00C}"/>
          </ac:spMkLst>
        </pc:spChg>
        <pc:spChg chg="del">
          <ac:chgData name="Camila Valbuena" userId="96dddc91-0310-4901-8518-e86c705ebbd6" providerId="ADAL" clId="{289F64AF-0AA4-47A6-8069-0B1D64FC8B4F}" dt="2024-07-08T21:37:20.222" v="2535" actId="478"/>
          <ac:spMkLst>
            <pc:docMk/>
            <pc:sldMk cId="1481217205" sldId="2147482488"/>
            <ac:spMk id="28" creationId="{9BA59F76-EE84-F435-C266-1723B73BB617}"/>
          </ac:spMkLst>
        </pc:spChg>
        <pc:spChg chg="add mod">
          <ac:chgData name="Camila Valbuena" userId="96dddc91-0310-4901-8518-e86c705ebbd6" providerId="ADAL" clId="{289F64AF-0AA4-47A6-8069-0B1D64FC8B4F}" dt="2024-07-09T00:19:09.865" v="5682"/>
          <ac:spMkLst>
            <pc:docMk/>
            <pc:sldMk cId="1481217205" sldId="2147482488"/>
            <ac:spMk id="30" creationId="{80DA8DB6-1F91-0E4D-8069-56B676C4FD04}"/>
          </ac:spMkLst>
        </pc:spChg>
        <pc:spChg chg="del">
          <ac:chgData name="Camila Valbuena" userId="96dddc91-0310-4901-8518-e86c705ebbd6" providerId="ADAL" clId="{289F64AF-0AA4-47A6-8069-0B1D64FC8B4F}" dt="2024-07-08T21:37:20.222" v="2535" actId="478"/>
          <ac:spMkLst>
            <pc:docMk/>
            <pc:sldMk cId="1481217205" sldId="2147482488"/>
            <ac:spMk id="49" creationId="{D7EEAEA9-38B6-355F-4F91-E314DF217F27}"/>
          </ac:spMkLst>
        </pc:spChg>
        <pc:spChg chg="del">
          <ac:chgData name="Camila Valbuena" userId="96dddc91-0310-4901-8518-e86c705ebbd6" providerId="ADAL" clId="{289F64AF-0AA4-47A6-8069-0B1D64FC8B4F}" dt="2024-07-08T21:37:20.222" v="2535" actId="478"/>
          <ac:spMkLst>
            <pc:docMk/>
            <pc:sldMk cId="1481217205" sldId="2147482488"/>
            <ac:spMk id="51" creationId="{7B84341A-1094-A751-C490-35E8D02CE41A}"/>
          </ac:spMkLst>
        </pc:spChg>
        <pc:spChg chg="mod">
          <ac:chgData name="Camila Valbuena" userId="96dddc91-0310-4901-8518-e86c705ebbd6" providerId="ADAL" clId="{289F64AF-0AA4-47A6-8069-0B1D64FC8B4F}" dt="2024-07-08T21:38:06.977" v="2541" actId="1076"/>
          <ac:spMkLst>
            <pc:docMk/>
            <pc:sldMk cId="1481217205" sldId="2147482488"/>
            <ac:spMk id="52" creationId="{C9515763-40B5-0DBE-B16E-FA0AFD0185B8}"/>
          </ac:spMkLst>
        </pc:spChg>
        <pc:spChg chg="del">
          <ac:chgData name="Camila Valbuena" userId="96dddc91-0310-4901-8518-e86c705ebbd6" providerId="ADAL" clId="{289F64AF-0AA4-47A6-8069-0B1D64FC8B4F}" dt="2024-07-08T21:37:20.222" v="2535" actId="478"/>
          <ac:spMkLst>
            <pc:docMk/>
            <pc:sldMk cId="1481217205" sldId="2147482488"/>
            <ac:spMk id="53" creationId="{4E8CBE4D-5CD5-8567-2535-6C9420743826}"/>
          </ac:spMkLst>
        </pc:spChg>
        <pc:spChg chg="mod">
          <ac:chgData name="Camila Valbuena" userId="96dddc91-0310-4901-8518-e86c705ebbd6" providerId="ADAL" clId="{289F64AF-0AA4-47A6-8069-0B1D64FC8B4F}" dt="2024-07-08T21:38:06.977" v="2541" actId="1076"/>
          <ac:spMkLst>
            <pc:docMk/>
            <pc:sldMk cId="1481217205" sldId="2147482488"/>
            <ac:spMk id="54" creationId="{45944AC8-71EE-3EE6-B3F7-6480135ADDED}"/>
          </ac:spMkLst>
        </pc:spChg>
        <pc:spChg chg="del">
          <ac:chgData name="Camila Valbuena" userId="96dddc91-0310-4901-8518-e86c705ebbd6" providerId="ADAL" clId="{289F64AF-0AA4-47A6-8069-0B1D64FC8B4F}" dt="2024-07-08T21:37:20.222" v="2535" actId="478"/>
          <ac:spMkLst>
            <pc:docMk/>
            <pc:sldMk cId="1481217205" sldId="2147482488"/>
            <ac:spMk id="56" creationId="{2BE04439-6DC8-B393-86BB-996CD0185072}"/>
          </ac:spMkLst>
        </pc:spChg>
        <pc:spChg chg="del">
          <ac:chgData name="Camila Valbuena" userId="96dddc91-0310-4901-8518-e86c705ebbd6" providerId="ADAL" clId="{289F64AF-0AA4-47A6-8069-0B1D64FC8B4F}" dt="2024-07-08T21:37:20.222" v="2535" actId="478"/>
          <ac:spMkLst>
            <pc:docMk/>
            <pc:sldMk cId="1481217205" sldId="2147482488"/>
            <ac:spMk id="57" creationId="{AC5CBBD5-C656-D280-D8C7-2B2A74CB8D0D}"/>
          </ac:spMkLst>
        </pc:spChg>
        <pc:picChg chg="add mod">
          <ac:chgData name="Camila Valbuena" userId="96dddc91-0310-4901-8518-e86c705ebbd6" providerId="ADAL" clId="{289F64AF-0AA4-47A6-8069-0B1D64FC8B4F}" dt="2024-07-08T21:38:06.977" v="2541" actId="1076"/>
          <ac:picMkLst>
            <pc:docMk/>
            <pc:sldMk cId="1481217205" sldId="2147482488"/>
            <ac:picMk id="17" creationId="{A04FD2DC-7F21-6C38-C59F-3BDE2B5DEF9A}"/>
          </ac:picMkLst>
        </pc:picChg>
        <pc:picChg chg="add mod">
          <ac:chgData name="Camila Valbuena" userId="96dddc91-0310-4901-8518-e86c705ebbd6" providerId="ADAL" clId="{289F64AF-0AA4-47A6-8069-0B1D64FC8B4F}" dt="2024-07-08T21:38:06.977" v="2541" actId="1076"/>
          <ac:picMkLst>
            <pc:docMk/>
            <pc:sldMk cId="1481217205" sldId="2147482488"/>
            <ac:picMk id="19" creationId="{6B214504-A690-E080-0097-B705ACA61D20}"/>
          </ac:picMkLst>
        </pc:picChg>
        <pc:picChg chg="del">
          <ac:chgData name="Camila Valbuena" userId="96dddc91-0310-4901-8518-e86c705ebbd6" providerId="ADAL" clId="{289F64AF-0AA4-47A6-8069-0B1D64FC8B4F}" dt="2024-07-08T21:37:20.222" v="2535" actId="478"/>
          <ac:picMkLst>
            <pc:docMk/>
            <pc:sldMk cId="1481217205" sldId="2147482488"/>
            <ac:picMk id="27" creationId="{845DB089-235E-F9EF-33DE-9AA5425721ED}"/>
          </ac:picMkLst>
        </pc:picChg>
        <pc:picChg chg="del">
          <ac:chgData name="Camila Valbuena" userId="96dddc91-0310-4901-8518-e86c705ebbd6" providerId="ADAL" clId="{289F64AF-0AA4-47A6-8069-0B1D64FC8B4F}" dt="2024-07-08T21:37:20.222" v="2535" actId="478"/>
          <ac:picMkLst>
            <pc:docMk/>
            <pc:sldMk cId="1481217205" sldId="2147482488"/>
            <ac:picMk id="29" creationId="{2540B80D-A6D0-8F8B-39C6-0680F6AC885E}"/>
          </ac:picMkLst>
        </pc:picChg>
        <pc:cxnChg chg="del mod">
          <ac:chgData name="Camila Valbuena" userId="96dddc91-0310-4901-8518-e86c705ebbd6" providerId="ADAL" clId="{289F64AF-0AA4-47A6-8069-0B1D64FC8B4F}" dt="2024-07-08T21:37:25.746" v="2537" actId="478"/>
          <ac:cxnSpMkLst>
            <pc:docMk/>
            <pc:sldMk cId="1481217205" sldId="2147482488"/>
            <ac:cxnSpMk id="25" creationId="{82D48592-FCD9-86AF-9A4D-98CD5D2927FE}"/>
          </ac:cxnSpMkLst>
        </pc:cxnChg>
      </pc:sldChg>
      <pc:sldChg chg="del">
        <pc:chgData name="Camila Valbuena" userId="96dddc91-0310-4901-8518-e86c705ebbd6" providerId="ADAL" clId="{289F64AF-0AA4-47A6-8069-0B1D64FC8B4F}" dt="2024-07-08T21:37:03.878" v="2531" actId="47"/>
        <pc:sldMkLst>
          <pc:docMk/>
          <pc:sldMk cId="2258292377" sldId="2147482488"/>
        </pc:sldMkLst>
      </pc:sldChg>
      <pc:sldChg chg="add del ord">
        <pc:chgData name="Camila Valbuena" userId="96dddc91-0310-4901-8518-e86c705ebbd6" providerId="ADAL" clId="{289F64AF-0AA4-47A6-8069-0B1D64FC8B4F}" dt="2024-07-08T22:04:05.785" v="2756" actId="47"/>
        <pc:sldMkLst>
          <pc:docMk/>
          <pc:sldMk cId="1146332407" sldId="2147482489"/>
        </pc:sldMkLst>
      </pc:sldChg>
      <pc:sldChg chg="addSp delSp modSp mod">
        <pc:chgData name="Camila Valbuena" userId="96dddc91-0310-4901-8518-e86c705ebbd6" providerId="ADAL" clId="{289F64AF-0AA4-47A6-8069-0B1D64FC8B4F}" dt="2024-07-09T00:23:05.867" v="5785" actId="1036"/>
        <pc:sldMkLst>
          <pc:docMk/>
          <pc:sldMk cId="1233883928" sldId="2147482710"/>
        </pc:sldMkLst>
        <pc:spChg chg="del">
          <ac:chgData name="Camila Valbuena" userId="96dddc91-0310-4901-8518-e86c705ebbd6" providerId="ADAL" clId="{289F64AF-0AA4-47A6-8069-0B1D64FC8B4F}" dt="2024-07-08T22:17:59.083" v="3007" actId="478"/>
          <ac:spMkLst>
            <pc:docMk/>
            <pc:sldMk cId="1233883928" sldId="2147482710"/>
            <ac:spMk id="2" creationId="{1BF44598-CB44-EA57-5F0F-AF22AB8D52AB}"/>
          </ac:spMkLst>
        </pc:spChg>
        <pc:spChg chg="mod">
          <ac:chgData name="Camila Valbuena" userId="96dddc91-0310-4901-8518-e86c705ebbd6" providerId="ADAL" clId="{289F64AF-0AA4-47A6-8069-0B1D64FC8B4F}" dt="2024-07-08T22:20:01.710" v="3063" actId="1076"/>
          <ac:spMkLst>
            <pc:docMk/>
            <pc:sldMk cId="1233883928" sldId="2147482710"/>
            <ac:spMk id="6" creationId="{234144D8-0F97-D1DC-1B3A-2CB9118E6A75}"/>
          </ac:spMkLst>
        </pc:spChg>
        <pc:spChg chg="mod">
          <ac:chgData name="Camila Valbuena" userId="96dddc91-0310-4901-8518-e86c705ebbd6" providerId="ADAL" clId="{289F64AF-0AA4-47A6-8069-0B1D64FC8B4F}" dt="2024-07-08T22:28:59.614" v="3194" actId="790"/>
          <ac:spMkLst>
            <pc:docMk/>
            <pc:sldMk cId="1233883928" sldId="2147482710"/>
            <ac:spMk id="11" creationId="{69A57AA6-77F4-61D3-ED97-05B500BCE1B7}"/>
          </ac:spMkLst>
        </pc:spChg>
        <pc:spChg chg="mod">
          <ac:chgData name="Camila Valbuena" userId="96dddc91-0310-4901-8518-e86c705ebbd6" providerId="ADAL" clId="{289F64AF-0AA4-47A6-8069-0B1D64FC8B4F}" dt="2024-07-08T22:29:17.573" v="3203" actId="14100"/>
          <ac:spMkLst>
            <pc:docMk/>
            <pc:sldMk cId="1233883928" sldId="2147482710"/>
            <ac:spMk id="15" creationId="{E1339E3C-BA00-8A1A-87BD-6AAD4EF1995B}"/>
          </ac:spMkLst>
        </pc:spChg>
        <pc:spChg chg="mod">
          <ac:chgData name="Camila Valbuena" userId="96dddc91-0310-4901-8518-e86c705ebbd6" providerId="ADAL" clId="{289F64AF-0AA4-47A6-8069-0B1D64FC8B4F}" dt="2024-07-08T22:18:27.262" v="3016" actId="207"/>
          <ac:spMkLst>
            <pc:docMk/>
            <pc:sldMk cId="1233883928" sldId="2147482710"/>
            <ac:spMk id="192" creationId="{AB358DD3-4D52-0F22-8DE3-EC16CA46AF2B}"/>
          </ac:spMkLst>
        </pc:spChg>
        <pc:spChg chg="mod">
          <ac:chgData name="Camila Valbuena" userId="96dddc91-0310-4901-8518-e86c705ebbd6" providerId="ADAL" clId="{289F64AF-0AA4-47A6-8069-0B1D64FC8B4F}" dt="2024-07-09T00:10:32.379" v="5621" actId="20577"/>
          <ac:spMkLst>
            <pc:docMk/>
            <pc:sldMk cId="1233883928" sldId="2147482710"/>
            <ac:spMk id="193" creationId="{1EE053BD-7733-BC77-6A21-F24185BC521C}"/>
          </ac:spMkLst>
        </pc:spChg>
        <pc:spChg chg="mod">
          <ac:chgData name="Camila Valbuena" userId="96dddc91-0310-4901-8518-e86c705ebbd6" providerId="ADAL" clId="{289F64AF-0AA4-47A6-8069-0B1D64FC8B4F}" dt="2024-07-08T22:29:08.367" v="3197" actId="14100"/>
          <ac:spMkLst>
            <pc:docMk/>
            <pc:sldMk cId="1233883928" sldId="2147482710"/>
            <ac:spMk id="199" creationId="{B158BF8A-EB5E-D813-1DD2-A48931D7125D}"/>
          </ac:spMkLst>
        </pc:spChg>
        <pc:spChg chg="mod">
          <ac:chgData name="Camila Valbuena" userId="96dddc91-0310-4901-8518-e86c705ebbd6" providerId="ADAL" clId="{289F64AF-0AA4-47A6-8069-0B1D64FC8B4F}" dt="2024-07-08T22:27:21.282" v="3138" actId="20577"/>
          <ac:spMkLst>
            <pc:docMk/>
            <pc:sldMk cId="1233883928" sldId="2147482710"/>
            <ac:spMk id="208" creationId="{DA81DA77-AF07-3822-A60C-F2F45DDD23F6}"/>
          </ac:spMkLst>
        </pc:spChg>
        <pc:spChg chg="mod">
          <ac:chgData name="Camila Valbuena" userId="96dddc91-0310-4901-8518-e86c705ebbd6" providerId="ADAL" clId="{289F64AF-0AA4-47A6-8069-0B1D64FC8B4F}" dt="2024-07-08T22:18:24.845" v="3015" actId="207"/>
          <ac:spMkLst>
            <pc:docMk/>
            <pc:sldMk cId="1233883928" sldId="2147482710"/>
            <ac:spMk id="246" creationId="{F218F018-D89C-BA38-01AA-60E17EAC352F}"/>
          </ac:spMkLst>
        </pc:spChg>
        <pc:spChg chg="mod">
          <ac:chgData name="Camila Valbuena" userId="96dddc91-0310-4901-8518-e86c705ebbd6" providerId="ADAL" clId="{289F64AF-0AA4-47A6-8069-0B1D64FC8B4F}" dt="2024-07-08T22:19:59.917" v="3062" actId="1076"/>
          <ac:spMkLst>
            <pc:docMk/>
            <pc:sldMk cId="1233883928" sldId="2147482710"/>
            <ac:spMk id="253" creationId="{795E4931-AE54-AEC7-628B-40C432ED2CD7}"/>
          </ac:spMkLst>
        </pc:spChg>
        <pc:spChg chg="mod ord">
          <ac:chgData name="Camila Valbuena" userId="96dddc91-0310-4901-8518-e86c705ebbd6" providerId="ADAL" clId="{289F64AF-0AA4-47A6-8069-0B1D64FC8B4F}" dt="2024-07-09T00:23:05.867" v="5785" actId="1036"/>
          <ac:spMkLst>
            <pc:docMk/>
            <pc:sldMk cId="1233883928" sldId="2147482710"/>
            <ac:spMk id="254" creationId="{87300C3D-5135-1B2B-0EDC-2E9D4111661B}"/>
          </ac:spMkLst>
        </pc:spChg>
        <pc:spChg chg="mod">
          <ac:chgData name="Camila Valbuena" userId="96dddc91-0310-4901-8518-e86c705ebbd6" providerId="ADAL" clId="{289F64AF-0AA4-47A6-8069-0B1D64FC8B4F}" dt="2024-07-08T22:18:20.236" v="3014" actId="1076"/>
          <ac:spMkLst>
            <pc:docMk/>
            <pc:sldMk cId="1233883928" sldId="2147482710"/>
            <ac:spMk id="255" creationId="{BF801C84-8C0C-F330-D65F-9CB048C643ED}"/>
          </ac:spMkLst>
        </pc:spChg>
        <pc:spChg chg="mod">
          <ac:chgData name="Camila Valbuena" userId="96dddc91-0310-4901-8518-e86c705ebbd6" providerId="ADAL" clId="{289F64AF-0AA4-47A6-8069-0B1D64FC8B4F}" dt="2024-07-08T22:19:56.271" v="3060" actId="1076"/>
          <ac:spMkLst>
            <pc:docMk/>
            <pc:sldMk cId="1233883928" sldId="2147482710"/>
            <ac:spMk id="284" creationId="{A454517C-5191-C216-E2E2-1839A0C0D24D}"/>
          </ac:spMkLst>
        </pc:spChg>
        <pc:graphicFrameChg chg="del">
          <ac:chgData name="Camila Valbuena" userId="96dddc91-0310-4901-8518-e86c705ebbd6" providerId="ADAL" clId="{289F64AF-0AA4-47A6-8069-0B1D64FC8B4F}" dt="2024-07-08T22:19:25.510" v="3041" actId="478"/>
          <ac:graphicFrameMkLst>
            <pc:docMk/>
            <pc:sldMk cId="1233883928" sldId="2147482710"/>
            <ac:graphicFrameMk id="8" creationId="{1884F077-5E13-57C2-AC4E-574E46667837}"/>
          </ac:graphicFrameMkLst>
        </pc:graphicFrameChg>
        <pc:picChg chg="add mod">
          <ac:chgData name="Camila Valbuena" userId="96dddc91-0310-4901-8518-e86c705ebbd6" providerId="ADAL" clId="{289F64AF-0AA4-47A6-8069-0B1D64FC8B4F}" dt="2024-07-09T00:07:25.237" v="5600" actId="1076"/>
          <ac:picMkLst>
            <pc:docMk/>
            <pc:sldMk cId="1233883928" sldId="2147482710"/>
            <ac:picMk id="5" creationId="{E4B6CC84-976C-5B4D-7180-B74D302727AF}"/>
          </ac:picMkLst>
        </pc:picChg>
        <pc:picChg chg="del mod">
          <ac:chgData name="Camila Valbuena" userId="96dddc91-0310-4901-8518-e86c705ebbd6" providerId="ADAL" clId="{289F64AF-0AA4-47A6-8069-0B1D64FC8B4F}" dt="2024-07-08T22:29:22.070" v="3205" actId="478"/>
          <ac:picMkLst>
            <pc:docMk/>
            <pc:sldMk cId="1233883928" sldId="2147482710"/>
            <ac:picMk id="7" creationId="{EF0BFFCD-2DD7-F2E3-8055-D2F5F265ABFB}"/>
          </ac:picMkLst>
        </pc:picChg>
        <pc:picChg chg="del">
          <ac:chgData name="Camila Valbuena" userId="96dddc91-0310-4901-8518-e86c705ebbd6" providerId="ADAL" clId="{289F64AF-0AA4-47A6-8069-0B1D64FC8B4F}" dt="2024-07-08T22:29:22.845" v="3206" actId="478"/>
          <ac:picMkLst>
            <pc:docMk/>
            <pc:sldMk cId="1233883928" sldId="2147482710"/>
            <ac:picMk id="10" creationId="{720803BD-955D-084E-E8A6-532E92EC3198}"/>
          </ac:picMkLst>
        </pc:picChg>
        <pc:picChg chg="mod">
          <ac:chgData name="Camila Valbuena" userId="96dddc91-0310-4901-8518-e86c705ebbd6" providerId="ADAL" clId="{289F64AF-0AA4-47A6-8069-0B1D64FC8B4F}" dt="2024-07-08T22:29:05.998" v="3196" actId="1076"/>
          <ac:picMkLst>
            <pc:docMk/>
            <pc:sldMk cId="1233883928" sldId="2147482710"/>
            <ac:picMk id="19" creationId="{C014B729-07A1-9FD9-8B39-8C2CF97F0499}"/>
          </ac:picMkLst>
        </pc:picChg>
        <pc:picChg chg="del">
          <ac:chgData name="Camila Valbuena" userId="96dddc91-0310-4901-8518-e86c705ebbd6" providerId="ADAL" clId="{289F64AF-0AA4-47A6-8069-0B1D64FC8B4F}" dt="2024-07-08T22:18:35.817" v="3025" actId="478"/>
          <ac:picMkLst>
            <pc:docMk/>
            <pc:sldMk cId="1233883928" sldId="2147482710"/>
            <ac:picMk id="4162" creationId="{BA1D9F0A-DE93-FA29-6E45-452A3B306C7F}"/>
          </ac:picMkLst>
        </pc:picChg>
      </pc:sldChg>
      <pc:sldChg chg="del">
        <pc:chgData name="Camila Valbuena" userId="96dddc91-0310-4901-8518-e86c705ebbd6" providerId="ADAL" clId="{289F64AF-0AA4-47A6-8069-0B1D64FC8B4F}" dt="2024-07-08T21:03:30.948" v="2149" actId="47"/>
        <pc:sldMkLst>
          <pc:docMk/>
          <pc:sldMk cId="3119855810" sldId="2147482713"/>
        </pc:sldMkLst>
      </pc:sldChg>
      <pc:sldChg chg="delSp modSp mod">
        <pc:chgData name="Camila Valbuena" userId="96dddc91-0310-4901-8518-e86c705ebbd6" providerId="ADAL" clId="{289F64AF-0AA4-47A6-8069-0B1D64FC8B4F}" dt="2024-07-09T00:19:48.523" v="5683" actId="1076"/>
        <pc:sldMkLst>
          <pc:docMk/>
          <pc:sldMk cId="1516587489" sldId="2147482714"/>
        </pc:sldMkLst>
        <pc:spChg chg="mod">
          <ac:chgData name="Camila Valbuena" userId="96dddc91-0310-4901-8518-e86c705ebbd6" providerId="ADAL" clId="{289F64AF-0AA4-47A6-8069-0B1D64FC8B4F}" dt="2024-07-08T22:11:33.064" v="2934" actId="20577"/>
          <ac:spMkLst>
            <pc:docMk/>
            <pc:sldMk cId="1516587489" sldId="2147482714"/>
            <ac:spMk id="4" creationId="{E1339E3C-BA00-8A1A-87BD-6AAD4EF1995B}"/>
          </ac:spMkLst>
        </pc:spChg>
        <pc:spChg chg="mod">
          <ac:chgData name="Camila Valbuena" userId="96dddc91-0310-4901-8518-e86c705ebbd6" providerId="ADAL" clId="{289F64AF-0AA4-47A6-8069-0B1D64FC8B4F}" dt="2024-07-09T00:19:48.523" v="5683" actId="1076"/>
          <ac:spMkLst>
            <pc:docMk/>
            <pc:sldMk cId="1516587489" sldId="2147482714"/>
            <ac:spMk id="6" creationId="{2CFFD8FD-EB57-152E-D910-E685F4F1B8A8}"/>
          </ac:spMkLst>
        </pc:spChg>
        <pc:spChg chg="mod">
          <ac:chgData name="Camila Valbuena" userId="96dddc91-0310-4901-8518-e86c705ebbd6" providerId="ADAL" clId="{289F64AF-0AA4-47A6-8069-0B1D64FC8B4F}" dt="2024-07-09T00:10:07.486" v="5610" actId="20577"/>
          <ac:spMkLst>
            <pc:docMk/>
            <pc:sldMk cId="1516587489" sldId="2147482714"/>
            <ac:spMk id="193" creationId="{1EE053BD-7733-BC77-6A21-F24185BC521C}"/>
          </ac:spMkLst>
        </pc:spChg>
        <pc:spChg chg="mod">
          <ac:chgData name="Camila Valbuena" userId="96dddc91-0310-4901-8518-e86c705ebbd6" providerId="ADAL" clId="{289F64AF-0AA4-47A6-8069-0B1D64FC8B4F}" dt="2024-07-08T22:10:45.155" v="2929"/>
          <ac:spMkLst>
            <pc:docMk/>
            <pc:sldMk cId="1516587489" sldId="2147482714"/>
            <ac:spMk id="199" creationId="{B158BF8A-EB5E-D813-1DD2-A48931D7125D}"/>
          </ac:spMkLst>
        </pc:spChg>
        <pc:spChg chg="mod">
          <ac:chgData name="Camila Valbuena" userId="96dddc91-0310-4901-8518-e86c705ebbd6" providerId="ADAL" clId="{289F64AF-0AA4-47A6-8069-0B1D64FC8B4F}" dt="2024-07-08T22:10:13.751" v="2923" actId="20577"/>
          <ac:spMkLst>
            <pc:docMk/>
            <pc:sldMk cId="1516587489" sldId="2147482714"/>
            <ac:spMk id="200" creationId="{8C6AA9F5-FF9D-D505-3D6B-9A7D7F371F29}"/>
          </ac:spMkLst>
        </pc:spChg>
        <pc:spChg chg="mod">
          <ac:chgData name="Camila Valbuena" userId="96dddc91-0310-4901-8518-e86c705ebbd6" providerId="ADAL" clId="{289F64AF-0AA4-47A6-8069-0B1D64FC8B4F}" dt="2024-07-08T22:13:41.134" v="2967" actId="6549"/>
          <ac:spMkLst>
            <pc:docMk/>
            <pc:sldMk cId="1516587489" sldId="2147482714"/>
            <ac:spMk id="208" creationId="{DA81DA77-AF07-3822-A60C-F2F45DDD23F6}"/>
          </ac:spMkLst>
        </pc:spChg>
        <pc:picChg chg="mod">
          <ac:chgData name="Camila Valbuena" userId="96dddc91-0310-4901-8518-e86c705ebbd6" providerId="ADAL" clId="{289F64AF-0AA4-47A6-8069-0B1D64FC8B4F}" dt="2024-07-08T22:10:31.227" v="2927" actId="1076"/>
          <ac:picMkLst>
            <pc:docMk/>
            <pc:sldMk cId="1516587489" sldId="2147482714"/>
            <ac:picMk id="3" creationId="{3F859C34-B88F-E580-A53C-55C70F857306}"/>
          </ac:picMkLst>
        </pc:picChg>
        <pc:picChg chg="mod">
          <ac:chgData name="Camila Valbuena" userId="96dddc91-0310-4901-8518-e86c705ebbd6" providerId="ADAL" clId="{289F64AF-0AA4-47A6-8069-0B1D64FC8B4F}" dt="2024-07-08T22:10:32.348" v="2928" actId="1076"/>
          <ac:picMkLst>
            <pc:docMk/>
            <pc:sldMk cId="1516587489" sldId="2147482714"/>
            <ac:picMk id="7" creationId="{D78FC84C-8DD8-9415-6C4D-FEABE0335B53}"/>
          </ac:picMkLst>
        </pc:picChg>
        <pc:picChg chg="del">
          <ac:chgData name="Camila Valbuena" userId="96dddc91-0310-4901-8518-e86c705ebbd6" providerId="ADAL" clId="{289F64AF-0AA4-47A6-8069-0B1D64FC8B4F}" dt="2024-07-08T22:07:16.574" v="2868" actId="478"/>
          <ac:picMkLst>
            <pc:docMk/>
            <pc:sldMk cId="1516587489" sldId="2147482714"/>
            <ac:picMk id="17" creationId="{E935E3E9-377F-DC1C-E1B4-1A71B2518B9F}"/>
          </ac:picMkLst>
        </pc:picChg>
      </pc:sldChg>
      <pc:sldChg chg="addSp delSp modSp mod">
        <pc:chgData name="Camila Valbuena" userId="96dddc91-0310-4901-8518-e86c705ebbd6" providerId="ADAL" clId="{289F64AF-0AA4-47A6-8069-0B1D64FC8B4F}" dt="2024-07-09T00:21:45.720" v="5782" actId="1076"/>
        <pc:sldMkLst>
          <pc:docMk/>
          <pc:sldMk cId="4268544180" sldId="2147482715"/>
        </pc:sldMkLst>
        <pc:spChg chg="add mod">
          <ac:chgData name="Camila Valbuena" userId="96dddc91-0310-4901-8518-e86c705ebbd6" providerId="ADAL" clId="{289F64AF-0AA4-47A6-8069-0B1D64FC8B4F}" dt="2024-07-08T22:12:30.875" v="2939" actId="1076"/>
          <ac:spMkLst>
            <pc:docMk/>
            <pc:sldMk cId="4268544180" sldId="2147482715"/>
            <ac:spMk id="3" creationId="{AA873D99-D105-1CD6-01A0-73DE369B2AC8}"/>
          </ac:spMkLst>
        </pc:spChg>
        <pc:spChg chg="mod">
          <ac:chgData name="Camila Valbuena" userId="96dddc91-0310-4901-8518-e86c705ebbd6" providerId="ADAL" clId="{289F64AF-0AA4-47A6-8069-0B1D64FC8B4F}" dt="2024-07-08T22:17:15.369" v="3006" actId="20577"/>
          <ac:spMkLst>
            <pc:docMk/>
            <pc:sldMk cId="4268544180" sldId="2147482715"/>
            <ac:spMk id="4" creationId="{E1339E3C-BA00-8A1A-87BD-6AAD4EF1995B}"/>
          </ac:spMkLst>
        </pc:spChg>
        <pc:spChg chg="mod">
          <ac:chgData name="Camila Valbuena" userId="96dddc91-0310-4901-8518-e86c705ebbd6" providerId="ADAL" clId="{289F64AF-0AA4-47A6-8069-0B1D64FC8B4F}" dt="2024-07-08T22:14:59.915" v="2968" actId="20577"/>
          <ac:spMkLst>
            <pc:docMk/>
            <pc:sldMk cId="4268544180" sldId="2147482715"/>
            <ac:spMk id="5" creationId="{6E806445-0227-E240-2AEE-3F3D7764C8DF}"/>
          </ac:spMkLst>
        </pc:spChg>
        <pc:spChg chg="add del mod">
          <ac:chgData name="Camila Valbuena" userId="96dddc91-0310-4901-8518-e86c705ebbd6" providerId="ADAL" clId="{289F64AF-0AA4-47A6-8069-0B1D64FC8B4F}" dt="2024-07-09T00:06:25.933" v="5595" actId="478"/>
          <ac:spMkLst>
            <pc:docMk/>
            <pc:sldMk cId="4268544180" sldId="2147482715"/>
            <ac:spMk id="6" creationId="{1A707C1E-4C29-0D97-AFE9-60F518BD19DD}"/>
          </ac:spMkLst>
        </pc:spChg>
        <pc:spChg chg="mod">
          <ac:chgData name="Camila Valbuena" userId="96dddc91-0310-4901-8518-e86c705ebbd6" providerId="ADAL" clId="{289F64AF-0AA4-47A6-8069-0B1D64FC8B4F}" dt="2024-07-08T22:18:13.926" v="3012" actId="207"/>
          <ac:spMkLst>
            <pc:docMk/>
            <pc:sldMk cId="4268544180" sldId="2147482715"/>
            <ac:spMk id="192" creationId="{AB358DD3-4D52-0F22-8DE3-EC16CA46AF2B}"/>
          </ac:spMkLst>
        </pc:spChg>
        <pc:spChg chg="mod">
          <ac:chgData name="Camila Valbuena" userId="96dddc91-0310-4901-8518-e86c705ebbd6" providerId="ADAL" clId="{289F64AF-0AA4-47A6-8069-0B1D64FC8B4F}" dt="2024-07-09T00:10:19.399" v="5613"/>
          <ac:spMkLst>
            <pc:docMk/>
            <pc:sldMk cId="4268544180" sldId="2147482715"/>
            <ac:spMk id="193" creationId="{1EE053BD-7733-BC77-6A21-F24185BC521C}"/>
          </ac:spMkLst>
        </pc:spChg>
        <pc:spChg chg="del">
          <ac:chgData name="Camila Valbuena" userId="96dddc91-0310-4901-8518-e86c705ebbd6" providerId="ADAL" clId="{289F64AF-0AA4-47A6-8069-0B1D64FC8B4F}" dt="2024-07-08T22:12:25.357" v="2936" actId="478"/>
          <ac:spMkLst>
            <pc:docMk/>
            <pc:sldMk cId="4268544180" sldId="2147482715"/>
            <ac:spMk id="199" creationId="{B158BF8A-EB5E-D813-1DD2-A48931D7125D}"/>
          </ac:spMkLst>
        </pc:spChg>
        <pc:spChg chg="mod">
          <ac:chgData name="Camila Valbuena" userId="96dddc91-0310-4901-8518-e86c705ebbd6" providerId="ADAL" clId="{289F64AF-0AA4-47A6-8069-0B1D64FC8B4F}" dt="2024-07-09T00:21:33.691" v="5779" actId="6549"/>
          <ac:spMkLst>
            <pc:docMk/>
            <pc:sldMk cId="4268544180" sldId="2147482715"/>
            <ac:spMk id="208" creationId="{DA81DA77-AF07-3822-A60C-F2F45DDD23F6}"/>
          </ac:spMkLst>
        </pc:spChg>
        <pc:picChg chg="mod">
          <ac:chgData name="Camila Valbuena" userId="96dddc91-0310-4901-8518-e86c705ebbd6" providerId="ADAL" clId="{289F64AF-0AA4-47A6-8069-0B1D64FC8B4F}" dt="2024-07-09T00:21:40.796" v="5780" actId="1076"/>
          <ac:picMkLst>
            <pc:docMk/>
            <pc:sldMk cId="4268544180" sldId="2147482715"/>
            <ac:picMk id="7" creationId="{A371D8E9-D873-948A-75D4-617DF8643513}"/>
          </ac:picMkLst>
        </pc:picChg>
        <pc:picChg chg="add mod modCrop">
          <ac:chgData name="Camila Valbuena" userId="96dddc91-0310-4901-8518-e86c705ebbd6" providerId="ADAL" clId="{289F64AF-0AA4-47A6-8069-0B1D64FC8B4F}" dt="2024-07-09T00:21:45.720" v="5782" actId="1076"/>
          <ac:picMkLst>
            <pc:docMk/>
            <pc:sldMk cId="4268544180" sldId="2147482715"/>
            <ac:picMk id="9" creationId="{F9389456-FF3C-BEB3-7509-68A09BBCDBEB}"/>
          </ac:picMkLst>
        </pc:picChg>
        <pc:picChg chg="del">
          <ac:chgData name="Camila Valbuena" userId="96dddc91-0310-4901-8518-e86c705ebbd6" providerId="ADAL" clId="{289F64AF-0AA4-47A6-8069-0B1D64FC8B4F}" dt="2024-07-08T22:12:26.716" v="2937" actId="478"/>
          <ac:picMkLst>
            <pc:docMk/>
            <pc:sldMk cId="4268544180" sldId="2147482715"/>
            <ac:picMk id="17" creationId="{E935E3E9-377F-DC1C-E1B4-1A71B2518B9F}"/>
          </ac:picMkLst>
        </pc:picChg>
      </pc:sldChg>
      <pc:sldChg chg="addSp delSp modSp add del mod ord">
        <pc:chgData name="Camila Valbuena" userId="96dddc91-0310-4901-8518-e86c705ebbd6" providerId="ADAL" clId="{289F64AF-0AA4-47A6-8069-0B1D64FC8B4F}" dt="2024-07-08T22:36:54.328" v="3277" actId="47"/>
        <pc:sldMkLst>
          <pc:docMk/>
          <pc:sldMk cId="1255962390" sldId="2147482716"/>
        </pc:sldMkLst>
        <pc:spChg chg="del">
          <ac:chgData name="Camila Valbuena" userId="96dddc91-0310-4901-8518-e86c705ebbd6" providerId="ADAL" clId="{289F64AF-0AA4-47A6-8069-0B1D64FC8B4F}" dt="2024-07-08T22:35:45.458" v="3264" actId="478"/>
          <ac:spMkLst>
            <pc:docMk/>
            <pc:sldMk cId="1255962390" sldId="2147482716"/>
            <ac:spMk id="2" creationId="{B256F644-BB7D-85E9-2AFA-ECD0AE9F4120}"/>
          </ac:spMkLst>
        </pc:spChg>
        <pc:spChg chg="del">
          <ac:chgData name="Camila Valbuena" userId="96dddc91-0310-4901-8518-e86c705ebbd6" providerId="ADAL" clId="{289F64AF-0AA4-47A6-8069-0B1D64FC8B4F}" dt="2024-07-08T22:35:45.458" v="3264" actId="478"/>
          <ac:spMkLst>
            <pc:docMk/>
            <pc:sldMk cId="1255962390" sldId="2147482716"/>
            <ac:spMk id="4" creationId="{ADFAE747-B929-7AAA-3720-280AF877A8D2}"/>
          </ac:spMkLst>
        </pc:spChg>
        <pc:spChg chg="add mod">
          <ac:chgData name="Camila Valbuena" userId="96dddc91-0310-4901-8518-e86c705ebbd6" providerId="ADAL" clId="{289F64AF-0AA4-47A6-8069-0B1D64FC8B4F}" dt="2024-07-08T22:35:45.458" v="3264" actId="478"/>
          <ac:spMkLst>
            <pc:docMk/>
            <pc:sldMk cId="1255962390" sldId="2147482716"/>
            <ac:spMk id="5" creationId="{9FE0CF46-A1C7-F2CB-DEE3-08A185B11CE3}"/>
          </ac:spMkLst>
        </pc:spChg>
        <pc:spChg chg="del">
          <ac:chgData name="Camila Valbuena" userId="96dddc91-0310-4901-8518-e86c705ebbd6" providerId="ADAL" clId="{289F64AF-0AA4-47A6-8069-0B1D64FC8B4F}" dt="2024-07-08T22:35:45.458" v="3264" actId="478"/>
          <ac:spMkLst>
            <pc:docMk/>
            <pc:sldMk cId="1255962390" sldId="2147482716"/>
            <ac:spMk id="6" creationId="{AF646764-3370-F124-2083-D12E335AD304}"/>
          </ac:spMkLst>
        </pc:spChg>
      </pc:sldChg>
      <pc:sldChg chg="addSp delSp modSp add mod ord">
        <pc:chgData name="Camila Valbuena" userId="96dddc91-0310-4901-8518-e86c705ebbd6" providerId="ADAL" clId="{289F64AF-0AA4-47A6-8069-0B1D64FC8B4F}" dt="2024-07-09T00:03:46.893" v="5551" actId="20577"/>
        <pc:sldMkLst>
          <pc:docMk/>
          <pc:sldMk cId="1328711185" sldId="2147482717"/>
        </pc:sldMkLst>
        <pc:spChg chg="add mod">
          <ac:chgData name="Camila Valbuena" userId="96dddc91-0310-4901-8518-e86c705ebbd6" providerId="ADAL" clId="{289F64AF-0AA4-47A6-8069-0B1D64FC8B4F}" dt="2024-07-08T22:36:27.772" v="3271" actId="1076"/>
          <ac:spMkLst>
            <pc:docMk/>
            <pc:sldMk cId="1328711185" sldId="2147482717"/>
            <ac:spMk id="2" creationId="{CEE1F01A-436A-C5CB-1715-684C5D7D64FB}"/>
          </ac:spMkLst>
        </pc:spChg>
        <pc:spChg chg="del">
          <ac:chgData name="Camila Valbuena" userId="96dddc91-0310-4901-8518-e86c705ebbd6" providerId="ADAL" clId="{289F64AF-0AA4-47A6-8069-0B1D64FC8B4F}" dt="2024-07-08T22:36:00.271" v="3268" actId="478"/>
          <ac:spMkLst>
            <pc:docMk/>
            <pc:sldMk cId="1328711185" sldId="2147482717"/>
            <ac:spMk id="3" creationId="{0BD7F545-5B5F-CED1-A765-27595D933031}"/>
          </ac:spMkLst>
        </pc:spChg>
        <pc:spChg chg="add mod">
          <ac:chgData name="Camila Valbuena" userId="96dddc91-0310-4901-8518-e86c705ebbd6" providerId="ADAL" clId="{289F64AF-0AA4-47A6-8069-0B1D64FC8B4F}" dt="2024-07-08T22:36:17.045" v="3269"/>
          <ac:spMkLst>
            <pc:docMk/>
            <pc:sldMk cId="1328711185" sldId="2147482717"/>
            <ac:spMk id="4" creationId="{9AB5D1DA-9819-1C85-E1C8-73115941483C}"/>
          </ac:spMkLst>
        </pc:spChg>
        <pc:spChg chg="del">
          <ac:chgData name="Camila Valbuena" userId="96dddc91-0310-4901-8518-e86c705ebbd6" providerId="ADAL" clId="{289F64AF-0AA4-47A6-8069-0B1D64FC8B4F}" dt="2024-07-08T22:36:00.271" v="3268" actId="478"/>
          <ac:spMkLst>
            <pc:docMk/>
            <pc:sldMk cId="1328711185" sldId="2147482717"/>
            <ac:spMk id="6" creationId="{CFF74FEB-7503-EAD6-247C-6FFFE36BD512}"/>
          </ac:spMkLst>
        </pc:spChg>
        <pc:spChg chg="add del mod">
          <ac:chgData name="Camila Valbuena" userId="96dddc91-0310-4901-8518-e86c705ebbd6" providerId="ADAL" clId="{289F64AF-0AA4-47A6-8069-0B1D64FC8B4F}" dt="2024-07-08T22:36:24.384" v="3270" actId="478"/>
          <ac:spMkLst>
            <pc:docMk/>
            <pc:sldMk cId="1328711185" sldId="2147482717"/>
            <ac:spMk id="7" creationId="{B2B62A46-6067-108E-3367-A92862F5D4D9}"/>
          </ac:spMkLst>
        </pc:spChg>
        <pc:spChg chg="add mod">
          <ac:chgData name="Camila Valbuena" userId="96dddc91-0310-4901-8518-e86c705ebbd6" providerId="ADAL" clId="{289F64AF-0AA4-47A6-8069-0B1D64FC8B4F}" dt="2024-07-08T22:36:35.711" v="3272" actId="207"/>
          <ac:spMkLst>
            <pc:docMk/>
            <pc:sldMk cId="1328711185" sldId="2147482717"/>
            <ac:spMk id="8" creationId="{3E4AC76F-5938-4B8F-B4C3-A8B99125BAEA}"/>
          </ac:spMkLst>
        </pc:spChg>
        <pc:spChg chg="del">
          <ac:chgData name="Camila Valbuena" userId="96dddc91-0310-4901-8518-e86c705ebbd6" providerId="ADAL" clId="{289F64AF-0AA4-47A6-8069-0B1D64FC8B4F}" dt="2024-07-08T22:36:00.271" v="3268" actId="478"/>
          <ac:spMkLst>
            <pc:docMk/>
            <pc:sldMk cId="1328711185" sldId="2147482717"/>
            <ac:spMk id="10" creationId="{9EEECD9C-C60D-D8EA-2F6E-06C82B542206}"/>
          </ac:spMkLst>
        </pc:spChg>
        <pc:spChg chg="del">
          <ac:chgData name="Camila Valbuena" userId="96dddc91-0310-4901-8518-e86c705ebbd6" providerId="ADAL" clId="{289F64AF-0AA4-47A6-8069-0B1D64FC8B4F}" dt="2024-07-08T22:36:00.271" v="3268" actId="478"/>
          <ac:spMkLst>
            <pc:docMk/>
            <pc:sldMk cId="1328711185" sldId="2147482717"/>
            <ac:spMk id="11" creationId="{7B9BB310-EC9A-2E92-06B2-EA4204425474}"/>
          </ac:spMkLst>
        </pc:spChg>
        <pc:spChg chg="del">
          <ac:chgData name="Camila Valbuena" userId="96dddc91-0310-4901-8518-e86c705ebbd6" providerId="ADAL" clId="{289F64AF-0AA4-47A6-8069-0B1D64FC8B4F}" dt="2024-07-08T22:36:00.271" v="3268" actId="478"/>
          <ac:spMkLst>
            <pc:docMk/>
            <pc:sldMk cId="1328711185" sldId="2147482717"/>
            <ac:spMk id="13" creationId="{9297222A-0412-AB16-07FD-64D5A5AD0009}"/>
          </ac:spMkLst>
        </pc:spChg>
        <pc:spChg chg="del">
          <ac:chgData name="Camila Valbuena" userId="96dddc91-0310-4901-8518-e86c705ebbd6" providerId="ADAL" clId="{289F64AF-0AA4-47A6-8069-0B1D64FC8B4F}" dt="2024-07-08T22:36:00.271" v="3268" actId="478"/>
          <ac:spMkLst>
            <pc:docMk/>
            <pc:sldMk cId="1328711185" sldId="2147482717"/>
            <ac:spMk id="14" creationId="{FD638726-E61C-DC31-9A9B-45A79A781434}"/>
          </ac:spMkLst>
        </pc:spChg>
        <pc:spChg chg="del">
          <ac:chgData name="Camila Valbuena" userId="96dddc91-0310-4901-8518-e86c705ebbd6" providerId="ADAL" clId="{289F64AF-0AA4-47A6-8069-0B1D64FC8B4F}" dt="2024-07-08T22:36:00.271" v="3268" actId="478"/>
          <ac:spMkLst>
            <pc:docMk/>
            <pc:sldMk cId="1328711185" sldId="2147482717"/>
            <ac:spMk id="15" creationId="{3BA2830A-3DC6-85BA-19D2-95099172E182}"/>
          </ac:spMkLst>
        </pc:spChg>
        <pc:spChg chg="del">
          <ac:chgData name="Camila Valbuena" userId="96dddc91-0310-4901-8518-e86c705ebbd6" providerId="ADAL" clId="{289F64AF-0AA4-47A6-8069-0B1D64FC8B4F}" dt="2024-07-08T22:36:00.271" v="3268" actId="478"/>
          <ac:spMkLst>
            <pc:docMk/>
            <pc:sldMk cId="1328711185" sldId="2147482717"/>
            <ac:spMk id="16" creationId="{94BD07E4-7213-ECD7-F4A9-EF73F596A752}"/>
          </ac:spMkLst>
        </pc:spChg>
        <pc:spChg chg="del">
          <ac:chgData name="Camila Valbuena" userId="96dddc91-0310-4901-8518-e86c705ebbd6" providerId="ADAL" clId="{289F64AF-0AA4-47A6-8069-0B1D64FC8B4F}" dt="2024-07-08T22:36:00.271" v="3268" actId="478"/>
          <ac:spMkLst>
            <pc:docMk/>
            <pc:sldMk cId="1328711185" sldId="2147482717"/>
            <ac:spMk id="18" creationId="{4B589DF1-B53E-97DF-5803-CEDD7CE540D0}"/>
          </ac:spMkLst>
        </pc:spChg>
        <pc:spChg chg="mod">
          <ac:chgData name="Camila Valbuena" userId="96dddc91-0310-4901-8518-e86c705ebbd6" providerId="ADAL" clId="{289F64AF-0AA4-47A6-8069-0B1D64FC8B4F}" dt="2024-07-09T00:03:46.893" v="5551" actId="20577"/>
          <ac:spMkLst>
            <pc:docMk/>
            <pc:sldMk cId="1328711185" sldId="2147482717"/>
            <ac:spMk id="21" creationId="{F7851A6A-B8AD-F4F1-2396-67EDBFD7A6DB}"/>
          </ac:spMkLst>
        </pc:spChg>
        <pc:spChg chg="del">
          <ac:chgData name="Camila Valbuena" userId="96dddc91-0310-4901-8518-e86c705ebbd6" providerId="ADAL" clId="{289F64AF-0AA4-47A6-8069-0B1D64FC8B4F}" dt="2024-07-08T22:36:00.271" v="3268" actId="478"/>
          <ac:spMkLst>
            <pc:docMk/>
            <pc:sldMk cId="1328711185" sldId="2147482717"/>
            <ac:spMk id="52" creationId="{C9515763-40B5-0DBE-B16E-FA0AFD0185B8}"/>
          </ac:spMkLst>
        </pc:spChg>
        <pc:spChg chg="del">
          <ac:chgData name="Camila Valbuena" userId="96dddc91-0310-4901-8518-e86c705ebbd6" providerId="ADAL" clId="{289F64AF-0AA4-47A6-8069-0B1D64FC8B4F}" dt="2024-07-08T22:36:00.271" v="3268" actId="478"/>
          <ac:spMkLst>
            <pc:docMk/>
            <pc:sldMk cId="1328711185" sldId="2147482717"/>
            <ac:spMk id="54" creationId="{45944AC8-71EE-3EE6-B3F7-6480135ADDED}"/>
          </ac:spMkLst>
        </pc:spChg>
        <pc:picChg chg="del">
          <ac:chgData name="Camila Valbuena" userId="96dddc91-0310-4901-8518-e86c705ebbd6" providerId="ADAL" clId="{289F64AF-0AA4-47A6-8069-0B1D64FC8B4F}" dt="2024-07-08T22:36:00.271" v="3268" actId="478"/>
          <ac:picMkLst>
            <pc:docMk/>
            <pc:sldMk cId="1328711185" sldId="2147482717"/>
            <ac:picMk id="17" creationId="{A04FD2DC-7F21-6C38-C59F-3BDE2B5DEF9A}"/>
          </ac:picMkLst>
        </pc:picChg>
        <pc:picChg chg="del">
          <ac:chgData name="Camila Valbuena" userId="96dddc91-0310-4901-8518-e86c705ebbd6" providerId="ADAL" clId="{289F64AF-0AA4-47A6-8069-0B1D64FC8B4F}" dt="2024-07-08T22:36:00.271" v="3268" actId="478"/>
          <ac:picMkLst>
            <pc:docMk/>
            <pc:sldMk cId="1328711185" sldId="2147482717"/>
            <ac:picMk id="19" creationId="{6B214504-A690-E080-0097-B705ACA61D20}"/>
          </ac:picMkLst>
        </pc:picChg>
      </pc:sldChg>
      <pc:sldChg chg="addSp delSp modSp add mod ord modAnim">
        <pc:chgData name="Camila Valbuena" userId="96dddc91-0310-4901-8518-e86c705ebbd6" providerId="ADAL" clId="{289F64AF-0AA4-47A6-8069-0B1D64FC8B4F}" dt="2024-07-08T22:47:28.072" v="3648" actId="20577"/>
        <pc:sldMkLst>
          <pc:docMk/>
          <pc:sldMk cId="1676002536" sldId="2147482718"/>
        </pc:sldMkLst>
        <pc:spChg chg="del">
          <ac:chgData name="Camila Valbuena" userId="96dddc91-0310-4901-8518-e86c705ebbd6" providerId="ADAL" clId="{289F64AF-0AA4-47A6-8069-0B1D64FC8B4F}" dt="2024-07-08T22:36:58.569" v="3278" actId="478"/>
          <ac:spMkLst>
            <pc:docMk/>
            <pc:sldMk cId="1676002536" sldId="2147482718"/>
            <ac:spMk id="2" creationId="{CEE1F01A-436A-C5CB-1715-684C5D7D64FB}"/>
          </ac:spMkLst>
        </pc:spChg>
        <pc:spChg chg="add mod">
          <ac:chgData name="Camila Valbuena" userId="96dddc91-0310-4901-8518-e86c705ebbd6" providerId="ADAL" clId="{289F64AF-0AA4-47A6-8069-0B1D64FC8B4F}" dt="2024-07-08T22:45:54.565" v="3602" actId="404"/>
          <ac:spMkLst>
            <pc:docMk/>
            <pc:sldMk cId="1676002536" sldId="2147482718"/>
            <ac:spMk id="3" creationId="{3F057E8E-4268-CA69-0A60-64DC96BA731D}"/>
          </ac:spMkLst>
        </pc:spChg>
        <pc:spChg chg="del">
          <ac:chgData name="Camila Valbuena" userId="96dddc91-0310-4901-8518-e86c705ebbd6" providerId="ADAL" clId="{289F64AF-0AA4-47A6-8069-0B1D64FC8B4F}" dt="2024-07-08T22:36:58.569" v="3278" actId="478"/>
          <ac:spMkLst>
            <pc:docMk/>
            <pc:sldMk cId="1676002536" sldId="2147482718"/>
            <ac:spMk id="4" creationId="{9AB5D1DA-9819-1C85-E1C8-73115941483C}"/>
          </ac:spMkLst>
        </pc:spChg>
        <pc:spChg chg="add mod">
          <ac:chgData name="Camila Valbuena" userId="96dddc91-0310-4901-8518-e86c705ebbd6" providerId="ADAL" clId="{289F64AF-0AA4-47A6-8069-0B1D64FC8B4F}" dt="2024-07-08T22:38:50.766" v="3291"/>
          <ac:spMkLst>
            <pc:docMk/>
            <pc:sldMk cId="1676002536" sldId="2147482718"/>
            <ac:spMk id="12" creationId="{DF12018A-A68C-D02D-A27F-B5B37CFEF23C}"/>
          </ac:spMkLst>
        </pc:spChg>
        <pc:spChg chg="add mod">
          <ac:chgData name="Camila Valbuena" userId="96dddc91-0310-4901-8518-e86c705ebbd6" providerId="ADAL" clId="{289F64AF-0AA4-47A6-8069-0B1D64FC8B4F}" dt="2024-07-08T22:38:50.766" v="3291"/>
          <ac:spMkLst>
            <pc:docMk/>
            <pc:sldMk cId="1676002536" sldId="2147482718"/>
            <ac:spMk id="13" creationId="{D09BF870-2998-D6F2-1E34-D59A20ADE993}"/>
          </ac:spMkLst>
        </pc:spChg>
        <pc:spChg chg="add mod">
          <ac:chgData name="Camila Valbuena" userId="96dddc91-0310-4901-8518-e86c705ebbd6" providerId="ADAL" clId="{289F64AF-0AA4-47A6-8069-0B1D64FC8B4F}" dt="2024-07-08T22:38:50.766" v="3291"/>
          <ac:spMkLst>
            <pc:docMk/>
            <pc:sldMk cId="1676002536" sldId="2147482718"/>
            <ac:spMk id="14" creationId="{686F3ADB-3ECC-04B6-FFA1-166D42BC65C4}"/>
          </ac:spMkLst>
        </pc:spChg>
        <pc:spChg chg="add mod">
          <ac:chgData name="Camila Valbuena" userId="96dddc91-0310-4901-8518-e86c705ebbd6" providerId="ADAL" clId="{289F64AF-0AA4-47A6-8069-0B1D64FC8B4F}" dt="2024-07-08T22:38:50.766" v="3291"/>
          <ac:spMkLst>
            <pc:docMk/>
            <pc:sldMk cId="1676002536" sldId="2147482718"/>
            <ac:spMk id="15" creationId="{96E14D20-B505-F65A-8517-9E154CFE5C59}"/>
          </ac:spMkLst>
        </pc:spChg>
        <pc:spChg chg="add mod">
          <ac:chgData name="Camila Valbuena" userId="96dddc91-0310-4901-8518-e86c705ebbd6" providerId="ADAL" clId="{289F64AF-0AA4-47A6-8069-0B1D64FC8B4F}" dt="2024-07-08T22:38:50.766" v="3291"/>
          <ac:spMkLst>
            <pc:docMk/>
            <pc:sldMk cId="1676002536" sldId="2147482718"/>
            <ac:spMk id="16" creationId="{A5668952-0C82-05A8-A209-C0371A6A9DE3}"/>
          </ac:spMkLst>
        </pc:spChg>
        <pc:spChg chg="add mod">
          <ac:chgData name="Camila Valbuena" userId="96dddc91-0310-4901-8518-e86c705ebbd6" providerId="ADAL" clId="{289F64AF-0AA4-47A6-8069-0B1D64FC8B4F}" dt="2024-07-08T22:38:50.766" v="3291"/>
          <ac:spMkLst>
            <pc:docMk/>
            <pc:sldMk cId="1676002536" sldId="2147482718"/>
            <ac:spMk id="17" creationId="{13BE8051-0844-9178-5246-CFB4B1B7011B}"/>
          </ac:spMkLst>
        </pc:spChg>
        <pc:spChg chg="add mod">
          <ac:chgData name="Camila Valbuena" userId="96dddc91-0310-4901-8518-e86c705ebbd6" providerId="ADAL" clId="{289F64AF-0AA4-47A6-8069-0B1D64FC8B4F}" dt="2024-07-08T22:38:50.766" v="3291"/>
          <ac:spMkLst>
            <pc:docMk/>
            <pc:sldMk cId="1676002536" sldId="2147482718"/>
            <ac:spMk id="18" creationId="{6327B110-456B-1AEB-A269-90884DC504D5}"/>
          </ac:spMkLst>
        </pc:spChg>
        <pc:spChg chg="add mod">
          <ac:chgData name="Camila Valbuena" userId="96dddc91-0310-4901-8518-e86c705ebbd6" providerId="ADAL" clId="{289F64AF-0AA4-47A6-8069-0B1D64FC8B4F}" dt="2024-07-08T22:38:50.766" v="3291"/>
          <ac:spMkLst>
            <pc:docMk/>
            <pc:sldMk cId="1676002536" sldId="2147482718"/>
            <ac:spMk id="19" creationId="{E3C8108F-EE5A-AB63-E285-240074DF7EED}"/>
          </ac:spMkLst>
        </pc:spChg>
        <pc:spChg chg="add mod">
          <ac:chgData name="Camila Valbuena" userId="96dddc91-0310-4901-8518-e86c705ebbd6" providerId="ADAL" clId="{289F64AF-0AA4-47A6-8069-0B1D64FC8B4F}" dt="2024-07-08T22:38:50.766" v="3291"/>
          <ac:spMkLst>
            <pc:docMk/>
            <pc:sldMk cId="1676002536" sldId="2147482718"/>
            <ac:spMk id="20" creationId="{3893AF92-6B77-9779-39D8-577896534813}"/>
          </ac:spMkLst>
        </pc:spChg>
        <pc:spChg chg="mod">
          <ac:chgData name="Camila Valbuena" userId="96dddc91-0310-4901-8518-e86c705ebbd6" providerId="ADAL" clId="{289F64AF-0AA4-47A6-8069-0B1D64FC8B4F}" dt="2024-07-08T22:46:22.598" v="3628" actId="6549"/>
          <ac:spMkLst>
            <pc:docMk/>
            <pc:sldMk cId="1676002536" sldId="2147482718"/>
            <ac:spMk id="21" creationId="{F7851A6A-B8AD-F4F1-2396-67EDBFD7A6DB}"/>
          </ac:spMkLst>
        </pc:spChg>
        <pc:spChg chg="add mod">
          <ac:chgData name="Camila Valbuena" userId="96dddc91-0310-4901-8518-e86c705ebbd6" providerId="ADAL" clId="{289F64AF-0AA4-47A6-8069-0B1D64FC8B4F}" dt="2024-07-08T22:38:50.766" v="3291"/>
          <ac:spMkLst>
            <pc:docMk/>
            <pc:sldMk cId="1676002536" sldId="2147482718"/>
            <ac:spMk id="22" creationId="{C9DE946A-2394-F190-A3AD-F52BC2B88365}"/>
          </ac:spMkLst>
        </pc:spChg>
        <pc:spChg chg="add mod">
          <ac:chgData name="Camila Valbuena" userId="96dddc91-0310-4901-8518-e86c705ebbd6" providerId="ADAL" clId="{289F64AF-0AA4-47A6-8069-0B1D64FC8B4F}" dt="2024-07-08T22:38:50.766" v="3291"/>
          <ac:spMkLst>
            <pc:docMk/>
            <pc:sldMk cId="1676002536" sldId="2147482718"/>
            <ac:spMk id="27" creationId="{AFBA52E9-69F7-4D25-B6D2-B2A07685A029}"/>
          </ac:spMkLst>
        </pc:spChg>
        <pc:spChg chg="add mod">
          <ac:chgData name="Camila Valbuena" userId="96dddc91-0310-4901-8518-e86c705ebbd6" providerId="ADAL" clId="{289F64AF-0AA4-47A6-8069-0B1D64FC8B4F}" dt="2024-07-08T22:38:50.766" v="3291"/>
          <ac:spMkLst>
            <pc:docMk/>
            <pc:sldMk cId="1676002536" sldId="2147482718"/>
            <ac:spMk id="28" creationId="{E8309F4F-614A-F340-435A-0B28D64F467E}"/>
          </ac:spMkLst>
        </pc:spChg>
        <pc:spChg chg="add mod">
          <ac:chgData name="Camila Valbuena" userId="96dddc91-0310-4901-8518-e86c705ebbd6" providerId="ADAL" clId="{289F64AF-0AA4-47A6-8069-0B1D64FC8B4F}" dt="2024-07-08T22:38:50.766" v="3291"/>
          <ac:spMkLst>
            <pc:docMk/>
            <pc:sldMk cId="1676002536" sldId="2147482718"/>
            <ac:spMk id="29" creationId="{B89D40CE-ABA6-B50F-5ECF-8238D6E2AE2A}"/>
          </ac:spMkLst>
        </pc:spChg>
        <pc:spChg chg="add mod">
          <ac:chgData name="Camila Valbuena" userId="96dddc91-0310-4901-8518-e86c705ebbd6" providerId="ADAL" clId="{289F64AF-0AA4-47A6-8069-0B1D64FC8B4F}" dt="2024-07-08T22:38:50.766" v="3291"/>
          <ac:spMkLst>
            <pc:docMk/>
            <pc:sldMk cId="1676002536" sldId="2147482718"/>
            <ac:spMk id="30" creationId="{D967BBC9-87DE-68CC-A644-AC5FDAA6CB03}"/>
          </ac:spMkLst>
        </pc:spChg>
        <pc:spChg chg="add mod">
          <ac:chgData name="Camila Valbuena" userId="96dddc91-0310-4901-8518-e86c705ebbd6" providerId="ADAL" clId="{289F64AF-0AA4-47A6-8069-0B1D64FC8B4F}" dt="2024-07-08T22:38:50.766" v="3291"/>
          <ac:spMkLst>
            <pc:docMk/>
            <pc:sldMk cId="1676002536" sldId="2147482718"/>
            <ac:spMk id="31" creationId="{CB584CF2-BAE7-4EF4-72FA-279551B932CE}"/>
          </ac:spMkLst>
        </pc:spChg>
        <pc:spChg chg="add mod">
          <ac:chgData name="Camila Valbuena" userId="96dddc91-0310-4901-8518-e86c705ebbd6" providerId="ADAL" clId="{289F64AF-0AA4-47A6-8069-0B1D64FC8B4F}" dt="2024-07-08T22:38:50.766" v="3291"/>
          <ac:spMkLst>
            <pc:docMk/>
            <pc:sldMk cId="1676002536" sldId="2147482718"/>
            <ac:spMk id="32" creationId="{04421655-741D-A302-9638-37DCFFD2B991}"/>
          </ac:spMkLst>
        </pc:spChg>
        <pc:spChg chg="add mod">
          <ac:chgData name="Camila Valbuena" userId="96dddc91-0310-4901-8518-e86c705ebbd6" providerId="ADAL" clId="{289F64AF-0AA4-47A6-8069-0B1D64FC8B4F}" dt="2024-07-08T22:46:18.562" v="3627" actId="1035"/>
          <ac:spMkLst>
            <pc:docMk/>
            <pc:sldMk cId="1676002536" sldId="2147482718"/>
            <ac:spMk id="40" creationId="{C57BFCAF-92E0-3E4F-5CEE-70A9DBF6C04A}"/>
          </ac:spMkLst>
        </pc:spChg>
        <pc:spChg chg="add mod">
          <ac:chgData name="Camila Valbuena" userId="96dddc91-0310-4901-8518-e86c705ebbd6" providerId="ADAL" clId="{289F64AF-0AA4-47A6-8069-0B1D64FC8B4F}" dt="2024-07-08T22:46:18.562" v="3627" actId="1035"/>
          <ac:spMkLst>
            <pc:docMk/>
            <pc:sldMk cId="1676002536" sldId="2147482718"/>
            <ac:spMk id="41" creationId="{5A86F2E6-57D4-2303-F9A8-043EAD5B922F}"/>
          </ac:spMkLst>
        </pc:spChg>
        <pc:spChg chg="add mod">
          <ac:chgData name="Camila Valbuena" userId="96dddc91-0310-4901-8518-e86c705ebbd6" providerId="ADAL" clId="{289F64AF-0AA4-47A6-8069-0B1D64FC8B4F}" dt="2024-07-08T22:46:18.562" v="3627" actId="1035"/>
          <ac:spMkLst>
            <pc:docMk/>
            <pc:sldMk cId="1676002536" sldId="2147482718"/>
            <ac:spMk id="42" creationId="{3DE63C5B-1195-5E92-134A-016DC6F076F8}"/>
          </ac:spMkLst>
        </pc:spChg>
        <pc:spChg chg="add mod">
          <ac:chgData name="Camila Valbuena" userId="96dddc91-0310-4901-8518-e86c705ebbd6" providerId="ADAL" clId="{289F64AF-0AA4-47A6-8069-0B1D64FC8B4F}" dt="2024-07-08T22:46:18.562" v="3627" actId="1035"/>
          <ac:spMkLst>
            <pc:docMk/>
            <pc:sldMk cId="1676002536" sldId="2147482718"/>
            <ac:spMk id="43" creationId="{478DB20A-C9F6-CBF9-ACE7-48ED2D23CB54}"/>
          </ac:spMkLst>
        </pc:spChg>
        <pc:spChg chg="add mod">
          <ac:chgData name="Camila Valbuena" userId="96dddc91-0310-4901-8518-e86c705ebbd6" providerId="ADAL" clId="{289F64AF-0AA4-47A6-8069-0B1D64FC8B4F}" dt="2024-07-08T22:46:18.562" v="3627" actId="1035"/>
          <ac:spMkLst>
            <pc:docMk/>
            <pc:sldMk cId="1676002536" sldId="2147482718"/>
            <ac:spMk id="44" creationId="{1049C68B-0A14-AF6F-9C99-5678BAB0AA29}"/>
          </ac:spMkLst>
        </pc:spChg>
        <pc:spChg chg="add mod">
          <ac:chgData name="Camila Valbuena" userId="96dddc91-0310-4901-8518-e86c705ebbd6" providerId="ADAL" clId="{289F64AF-0AA4-47A6-8069-0B1D64FC8B4F}" dt="2024-07-08T22:46:18.562" v="3627" actId="1035"/>
          <ac:spMkLst>
            <pc:docMk/>
            <pc:sldMk cId="1676002536" sldId="2147482718"/>
            <ac:spMk id="45" creationId="{2508A0D4-F1D8-B815-720D-020ABCC4C6E2}"/>
          </ac:spMkLst>
        </pc:spChg>
        <pc:spChg chg="add mod">
          <ac:chgData name="Camila Valbuena" userId="96dddc91-0310-4901-8518-e86c705ebbd6" providerId="ADAL" clId="{289F64AF-0AA4-47A6-8069-0B1D64FC8B4F}" dt="2024-07-08T22:46:18.562" v="3627" actId="1035"/>
          <ac:spMkLst>
            <pc:docMk/>
            <pc:sldMk cId="1676002536" sldId="2147482718"/>
            <ac:spMk id="46" creationId="{A4866096-12AC-3658-517C-95E5A9F6D3C7}"/>
          </ac:spMkLst>
        </pc:spChg>
        <pc:spChg chg="add mod">
          <ac:chgData name="Camila Valbuena" userId="96dddc91-0310-4901-8518-e86c705ebbd6" providerId="ADAL" clId="{289F64AF-0AA4-47A6-8069-0B1D64FC8B4F}" dt="2024-07-08T22:46:18.562" v="3627" actId="1035"/>
          <ac:spMkLst>
            <pc:docMk/>
            <pc:sldMk cId="1676002536" sldId="2147482718"/>
            <ac:spMk id="47" creationId="{E3C5426C-7EBF-3C7B-1C73-D54E9ADAB764}"/>
          </ac:spMkLst>
        </pc:spChg>
        <pc:spChg chg="add mod">
          <ac:chgData name="Camila Valbuena" userId="96dddc91-0310-4901-8518-e86c705ebbd6" providerId="ADAL" clId="{289F64AF-0AA4-47A6-8069-0B1D64FC8B4F}" dt="2024-07-08T22:46:18.562" v="3627" actId="1035"/>
          <ac:spMkLst>
            <pc:docMk/>
            <pc:sldMk cId="1676002536" sldId="2147482718"/>
            <ac:spMk id="48" creationId="{EA01C91F-7789-44AE-B474-52EFB20B8313}"/>
          </ac:spMkLst>
        </pc:spChg>
        <pc:spChg chg="add mod">
          <ac:chgData name="Camila Valbuena" userId="96dddc91-0310-4901-8518-e86c705ebbd6" providerId="ADAL" clId="{289F64AF-0AA4-47A6-8069-0B1D64FC8B4F}" dt="2024-07-08T22:46:18.562" v="3627" actId="1035"/>
          <ac:spMkLst>
            <pc:docMk/>
            <pc:sldMk cId="1676002536" sldId="2147482718"/>
            <ac:spMk id="49" creationId="{065D5267-2DB8-E5FC-6367-B7AD172A6E80}"/>
          </ac:spMkLst>
        </pc:spChg>
        <pc:spChg chg="add mod">
          <ac:chgData name="Camila Valbuena" userId="96dddc91-0310-4901-8518-e86c705ebbd6" providerId="ADAL" clId="{289F64AF-0AA4-47A6-8069-0B1D64FC8B4F}" dt="2024-07-08T22:46:18.562" v="3627" actId="1035"/>
          <ac:spMkLst>
            <pc:docMk/>
            <pc:sldMk cId="1676002536" sldId="2147482718"/>
            <ac:spMk id="54" creationId="{3F547FB5-849B-4694-F0B3-B21A1796E4CD}"/>
          </ac:spMkLst>
        </pc:spChg>
        <pc:spChg chg="add mod">
          <ac:chgData name="Camila Valbuena" userId="96dddc91-0310-4901-8518-e86c705ebbd6" providerId="ADAL" clId="{289F64AF-0AA4-47A6-8069-0B1D64FC8B4F}" dt="2024-07-08T22:46:18.562" v="3627" actId="1035"/>
          <ac:spMkLst>
            <pc:docMk/>
            <pc:sldMk cId="1676002536" sldId="2147482718"/>
            <ac:spMk id="55" creationId="{6C2EDDBF-592E-63F0-6EE5-DCCE741AE5E4}"/>
          </ac:spMkLst>
        </pc:spChg>
        <pc:spChg chg="add mod">
          <ac:chgData name="Camila Valbuena" userId="96dddc91-0310-4901-8518-e86c705ebbd6" providerId="ADAL" clId="{289F64AF-0AA4-47A6-8069-0B1D64FC8B4F}" dt="2024-07-08T22:46:18.562" v="3627" actId="1035"/>
          <ac:spMkLst>
            <pc:docMk/>
            <pc:sldMk cId="1676002536" sldId="2147482718"/>
            <ac:spMk id="56" creationId="{50564E91-0FB6-4B97-6B90-35DAFBB253A2}"/>
          </ac:spMkLst>
        </pc:spChg>
        <pc:spChg chg="add mod">
          <ac:chgData name="Camila Valbuena" userId="96dddc91-0310-4901-8518-e86c705ebbd6" providerId="ADAL" clId="{289F64AF-0AA4-47A6-8069-0B1D64FC8B4F}" dt="2024-07-08T22:46:18.562" v="3627" actId="1035"/>
          <ac:spMkLst>
            <pc:docMk/>
            <pc:sldMk cId="1676002536" sldId="2147482718"/>
            <ac:spMk id="57" creationId="{11597A19-67A0-9E12-E77A-14295187505E}"/>
          </ac:spMkLst>
        </pc:spChg>
        <pc:spChg chg="add mod">
          <ac:chgData name="Camila Valbuena" userId="96dddc91-0310-4901-8518-e86c705ebbd6" providerId="ADAL" clId="{289F64AF-0AA4-47A6-8069-0B1D64FC8B4F}" dt="2024-07-08T22:46:18.562" v="3627" actId="1035"/>
          <ac:spMkLst>
            <pc:docMk/>
            <pc:sldMk cId="1676002536" sldId="2147482718"/>
            <ac:spMk id="58" creationId="{5DBA399E-45B8-9A2F-F806-841291727212}"/>
          </ac:spMkLst>
        </pc:spChg>
        <pc:spChg chg="add mod">
          <ac:chgData name="Camila Valbuena" userId="96dddc91-0310-4901-8518-e86c705ebbd6" providerId="ADAL" clId="{289F64AF-0AA4-47A6-8069-0B1D64FC8B4F}" dt="2024-07-08T22:46:18.562" v="3627" actId="1035"/>
          <ac:spMkLst>
            <pc:docMk/>
            <pc:sldMk cId="1676002536" sldId="2147482718"/>
            <ac:spMk id="59" creationId="{CD8748E1-B375-9BCC-0A35-2231E205C3FA}"/>
          </ac:spMkLst>
        </pc:spChg>
        <pc:spChg chg="add mod">
          <ac:chgData name="Camila Valbuena" userId="96dddc91-0310-4901-8518-e86c705ebbd6" providerId="ADAL" clId="{289F64AF-0AA4-47A6-8069-0B1D64FC8B4F}" dt="2024-07-08T22:46:18.562" v="3627" actId="1035"/>
          <ac:spMkLst>
            <pc:docMk/>
            <pc:sldMk cId="1676002536" sldId="2147482718"/>
            <ac:spMk id="62" creationId="{50531CB9-CB93-823E-B480-E5C8D279ED81}"/>
          </ac:spMkLst>
        </pc:spChg>
        <pc:spChg chg="add mod">
          <ac:chgData name="Camila Valbuena" userId="96dddc91-0310-4901-8518-e86c705ebbd6" providerId="ADAL" clId="{289F64AF-0AA4-47A6-8069-0B1D64FC8B4F}" dt="2024-07-08T22:46:18.562" v="3627" actId="1035"/>
          <ac:spMkLst>
            <pc:docMk/>
            <pc:sldMk cId="1676002536" sldId="2147482718"/>
            <ac:spMk id="63" creationId="{A705D512-038A-539B-08A1-3E80FF2CE05C}"/>
          </ac:spMkLst>
        </pc:spChg>
        <pc:spChg chg="add mod">
          <ac:chgData name="Camila Valbuena" userId="96dddc91-0310-4901-8518-e86c705ebbd6" providerId="ADAL" clId="{289F64AF-0AA4-47A6-8069-0B1D64FC8B4F}" dt="2024-07-08T22:46:18.562" v="3627" actId="1035"/>
          <ac:spMkLst>
            <pc:docMk/>
            <pc:sldMk cId="1676002536" sldId="2147482718"/>
            <ac:spMk id="2048" creationId="{789FF08E-C1A2-A682-D7D3-063F8167B820}"/>
          </ac:spMkLst>
        </pc:spChg>
        <pc:spChg chg="add mod">
          <ac:chgData name="Camila Valbuena" userId="96dddc91-0310-4901-8518-e86c705ebbd6" providerId="ADAL" clId="{289F64AF-0AA4-47A6-8069-0B1D64FC8B4F}" dt="2024-07-08T22:46:18.562" v="3627" actId="1035"/>
          <ac:spMkLst>
            <pc:docMk/>
            <pc:sldMk cId="1676002536" sldId="2147482718"/>
            <ac:spMk id="2049" creationId="{7924562C-11B7-B779-8FE8-DB26C607A09D}"/>
          </ac:spMkLst>
        </pc:spChg>
        <pc:spChg chg="add mod">
          <ac:chgData name="Camila Valbuena" userId="96dddc91-0310-4901-8518-e86c705ebbd6" providerId="ADAL" clId="{289F64AF-0AA4-47A6-8069-0B1D64FC8B4F}" dt="2024-07-08T22:46:18.562" v="3627" actId="1035"/>
          <ac:spMkLst>
            <pc:docMk/>
            <pc:sldMk cId="1676002536" sldId="2147482718"/>
            <ac:spMk id="2051" creationId="{7E84F4CC-55D8-0F2E-7E39-804C8086A676}"/>
          </ac:spMkLst>
        </pc:spChg>
        <pc:spChg chg="add mod">
          <ac:chgData name="Camila Valbuena" userId="96dddc91-0310-4901-8518-e86c705ebbd6" providerId="ADAL" clId="{289F64AF-0AA4-47A6-8069-0B1D64FC8B4F}" dt="2024-07-08T22:46:18.562" v="3627" actId="1035"/>
          <ac:spMkLst>
            <pc:docMk/>
            <pc:sldMk cId="1676002536" sldId="2147482718"/>
            <ac:spMk id="2052" creationId="{1F87F3CC-F5A6-3B0B-41BA-9F25BB0478A1}"/>
          </ac:spMkLst>
        </pc:spChg>
        <pc:spChg chg="add mod">
          <ac:chgData name="Camila Valbuena" userId="96dddc91-0310-4901-8518-e86c705ebbd6" providerId="ADAL" clId="{289F64AF-0AA4-47A6-8069-0B1D64FC8B4F}" dt="2024-07-08T22:46:18.562" v="3627" actId="1035"/>
          <ac:spMkLst>
            <pc:docMk/>
            <pc:sldMk cId="1676002536" sldId="2147482718"/>
            <ac:spMk id="2053" creationId="{3FAB8156-5B35-9EDE-3919-C49CFA9CAC37}"/>
          </ac:spMkLst>
        </pc:spChg>
        <pc:spChg chg="add mod">
          <ac:chgData name="Camila Valbuena" userId="96dddc91-0310-4901-8518-e86c705ebbd6" providerId="ADAL" clId="{289F64AF-0AA4-47A6-8069-0B1D64FC8B4F}" dt="2024-07-08T22:46:18.562" v="3627" actId="1035"/>
          <ac:spMkLst>
            <pc:docMk/>
            <pc:sldMk cId="1676002536" sldId="2147482718"/>
            <ac:spMk id="2057" creationId="{130C7638-7999-F001-DAB8-4BA371316C89}"/>
          </ac:spMkLst>
        </pc:spChg>
        <pc:spChg chg="add mod">
          <ac:chgData name="Camila Valbuena" userId="96dddc91-0310-4901-8518-e86c705ebbd6" providerId="ADAL" clId="{289F64AF-0AA4-47A6-8069-0B1D64FC8B4F}" dt="2024-07-08T22:46:18.562" v="3627" actId="1035"/>
          <ac:spMkLst>
            <pc:docMk/>
            <pc:sldMk cId="1676002536" sldId="2147482718"/>
            <ac:spMk id="2058" creationId="{FE341C77-7D1F-7B1D-657B-D6BC8503026E}"/>
          </ac:spMkLst>
        </pc:spChg>
        <pc:spChg chg="add mod">
          <ac:chgData name="Camila Valbuena" userId="96dddc91-0310-4901-8518-e86c705ebbd6" providerId="ADAL" clId="{289F64AF-0AA4-47A6-8069-0B1D64FC8B4F}" dt="2024-07-08T22:46:18.562" v="3627" actId="1035"/>
          <ac:spMkLst>
            <pc:docMk/>
            <pc:sldMk cId="1676002536" sldId="2147482718"/>
            <ac:spMk id="2059" creationId="{323E8E00-E950-CDC4-3645-ADCA0F49C1F2}"/>
          </ac:spMkLst>
        </pc:spChg>
        <pc:spChg chg="add mod">
          <ac:chgData name="Camila Valbuena" userId="96dddc91-0310-4901-8518-e86c705ebbd6" providerId="ADAL" clId="{289F64AF-0AA4-47A6-8069-0B1D64FC8B4F}" dt="2024-07-08T22:46:18.562" v="3627" actId="1035"/>
          <ac:spMkLst>
            <pc:docMk/>
            <pc:sldMk cId="1676002536" sldId="2147482718"/>
            <ac:spMk id="2060" creationId="{09703DC3-E055-966A-0DCE-013414CA696D}"/>
          </ac:spMkLst>
        </pc:spChg>
        <pc:spChg chg="add mod">
          <ac:chgData name="Camila Valbuena" userId="96dddc91-0310-4901-8518-e86c705ebbd6" providerId="ADAL" clId="{289F64AF-0AA4-47A6-8069-0B1D64FC8B4F}" dt="2024-07-08T22:46:18.562" v="3627" actId="1035"/>
          <ac:spMkLst>
            <pc:docMk/>
            <pc:sldMk cId="1676002536" sldId="2147482718"/>
            <ac:spMk id="2061" creationId="{B84872C5-AC69-D4B7-7A2D-B87D31D0180B}"/>
          </ac:spMkLst>
        </pc:spChg>
        <pc:spChg chg="add mod">
          <ac:chgData name="Camila Valbuena" userId="96dddc91-0310-4901-8518-e86c705ebbd6" providerId="ADAL" clId="{289F64AF-0AA4-47A6-8069-0B1D64FC8B4F}" dt="2024-07-08T22:46:18.562" v="3627" actId="1035"/>
          <ac:spMkLst>
            <pc:docMk/>
            <pc:sldMk cId="1676002536" sldId="2147482718"/>
            <ac:spMk id="2063" creationId="{F2318FCF-B075-4DD3-B60D-FDD7E77FD420}"/>
          </ac:spMkLst>
        </pc:spChg>
        <pc:spChg chg="add mod">
          <ac:chgData name="Camila Valbuena" userId="96dddc91-0310-4901-8518-e86c705ebbd6" providerId="ADAL" clId="{289F64AF-0AA4-47A6-8069-0B1D64FC8B4F}" dt="2024-07-08T22:46:18.562" v="3627" actId="1035"/>
          <ac:spMkLst>
            <pc:docMk/>
            <pc:sldMk cId="1676002536" sldId="2147482718"/>
            <ac:spMk id="2064" creationId="{E3EE183C-814A-F9E8-7C19-203DB8A9F54E}"/>
          </ac:spMkLst>
        </pc:spChg>
        <pc:spChg chg="add mod">
          <ac:chgData name="Camila Valbuena" userId="96dddc91-0310-4901-8518-e86c705ebbd6" providerId="ADAL" clId="{289F64AF-0AA4-47A6-8069-0B1D64FC8B4F}" dt="2024-07-08T22:46:18.562" v="3627" actId="1035"/>
          <ac:spMkLst>
            <pc:docMk/>
            <pc:sldMk cId="1676002536" sldId="2147482718"/>
            <ac:spMk id="2067" creationId="{94E5EF5B-2615-E3A9-F27B-030F506270A1}"/>
          </ac:spMkLst>
        </pc:spChg>
        <pc:spChg chg="add mod">
          <ac:chgData name="Camila Valbuena" userId="96dddc91-0310-4901-8518-e86c705ebbd6" providerId="ADAL" clId="{289F64AF-0AA4-47A6-8069-0B1D64FC8B4F}" dt="2024-07-08T22:46:18.562" v="3627" actId="1035"/>
          <ac:spMkLst>
            <pc:docMk/>
            <pc:sldMk cId="1676002536" sldId="2147482718"/>
            <ac:spMk id="2068" creationId="{AD18C71D-3A56-DC5C-0BF8-1ED09467FC35}"/>
          </ac:spMkLst>
        </pc:spChg>
        <pc:spChg chg="add mod">
          <ac:chgData name="Camila Valbuena" userId="96dddc91-0310-4901-8518-e86c705ebbd6" providerId="ADAL" clId="{289F64AF-0AA4-47A6-8069-0B1D64FC8B4F}" dt="2024-07-08T22:46:18.562" v="3627" actId="1035"/>
          <ac:spMkLst>
            <pc:docMk/>
            <pc:sldMk cId="1676002536" sldId="2147482718"/>
            <ac:spMk id="2069" creationId="{A463DABA-DA2D-47B1-8AFD-E1DBA5741992}"/>
          </ac:spMkLst>
        </pc:spChg>
        <pc:spChg chg="add mod">
          <ac:chgData name="Camila Valbuena" userId="96dddc91-0310-4901-8518-e86c705ebbd6" providerId="ADAL" clId="{289F64AF-0AA4-47A6-8069-0B1D64FC8B4F}" dt="2024-07-08T22:46:18.562" v="3627" actId="1035"/>
          <ac:spMkLst>
            <pc:docMk/>
            <pc:sldMk cId="1676002536" sldId="2147482718"/>
            <ac:spMk id="2070" creationId="{4F4EC018-58E0-F3BC-7BC3-78D4295703E0}"/>
          </ac:spMkLst>
        </pc:spChg>
        <pc:spChg chg="add mod">
          <ac:chgData name="Camila Valbuena" userId="96dddc91-0310-4901-8518-e86c705ebbd6" providerId="ADAL" clId="{289F64AF-0AA4-47A6-8069-0B1D64FC8B4F}" dt="2024-07-08T22:46:18.562" v="3627" actId="1035"/>
          <ac:spMkLst>
            <pc:docMk/>
            <pc:sldMk cId="1676002536" sldId="2147482718"/>
            <ac:spMk id="2073" creationId="{D5F942B6-F8B5-2C16-3413-E521C5EE4B98}"/>
          </ac:spMkLst>
        </pc:spChg>
        <pc:spChg chg="add mod">
          <ac:chgData name="Camila Valbuena" userId="96dddc91-0310-4901-8518-e86c705ebbd6" providerId="ADAL" clId="{289F64AF-0AA4-47A6-8069-0B1D64FC8B4F}" dt="2024-07-08T22:46:18.562" v="3627" actId="1035"/>
          <ac:spMkLst>
            <pc:docMk/>
            <pc:sldMk cId="1676002536" sldId="2147482718"/>
            <ac:spMk id="2074" creationId="{0C10CADF-A68D-66C4-C31F-B183D346B976}"/>
          </ac:spMkLst>
        </pc:spChg>
        <pc:spChg chg="add mod">
          <ac:chgData name="Camila Valbuena" userId="96dddc91-0310-4901-8518-e86c705ebbd6" providerId="ADAL" clId="{289F64AF-0AA4-47A6-8069-0B1D64FC8B4F}" dt="2024-07-08T22:45:51.324" v="3601"/>
          <ac:spMkLst>
            <pc:docMk/>
            <pc:sldMk cId="1676002536" sldId="2147482718"/>
            <ac:spMk id="2082" creationId="{90F68DFE-2FF8-1406-648D-C9A48A7590DD}"/>
          </ac:spMkLst>
        </pc:spChg>
        <pc:spChg chg="add mod">
          <ac:chgData name="Camila Valbuena" userId="96dddc91-0310-4901-8518-e86c705ebbd6" providerId="ADAL" clId="{289F64AF-0AA4-47A6-8069-0B1D64FC8B4F}" dt="2024-07-08T22:46:57.179" v="3629"/>
          <ac:spMkLst>
            <pc:docMk/>
            <pc:sldMk cId="1676002536" sldId="2147482718"/>
            <ac:spMk id="2083" creationId="{AD9710C4-91FF-D010-52D0-5126C552BE08}"/>
          </ac:spMkLst>
        </pc:spChg>
        <pc:spChg chg="add mod">
          <ac:chgData name="Camila Valbuena" userId="96dddc91-0310-4901-8518-e86c705ebbd6" providerId="ADAL" clId="{289F64AF-0AA4-47A6-8069-0B1D64FC8B4F}" dt="2024-07-08T22:47:28.072" v="3648" actId="20577"/>
          <ac:spMkLst>
            <pc:docMk/>
            <pc:sldMk cId="1676002536" sldId="2147482718"/>
            <ac:spMk id="2084" creationId="{360959CF-FDE8-F2E3-0025-90548FD8FD67}"/>
          </ac:spMkLst>
        </pc:spChg>
        <pc:graphicFrameChg chg="add mod">
          <ac:chgData name="Camila Valbuena" userId="96dddc91-0310-4901-8518-e86c705ebbd6" providerId="ADAL" clId="{289F64AF-0AA4-47A6-8069-0B1D64FC8B4F}" dt="2024-07-08T22:38:50.766" v="3291"/>
          <ac:graphicFrameMkLst>
            <pc:docMk/>
            <pc:sldMk cId="1676002536" sldId="2147482718"/>
            <ac:graphicFrameMk id="6" creationId="{7413A504-7BEE-AEC6-068A-93435670A137}"/>
          </ac:graphicFrameMkLst>
        </pc:graphicFrameChg>
        <pc:graphicFrameChg chg="add mod modGraphic">
          <ac:chgData name="Camila Valbuena" userId="96dddc91-0310-4901-8518-e86c705ebbd6" providerId="ADAL" clId="{289F64AF-0AA4-47A6-8069-0B1D64FC8B4F}" dt="2024-07-08T22:46:18.562" v="3627" actId="1035"/>
          <ac:graphicFrameMkLst>
            <pc:docMk/>
            <pc:sldMk cId="1676002536" sldId="2147482718"/>
            <ac:graphicFrameMk id="35" creationId="{3690F72B-F960-7C91-383F-A94789F5B833}"/>
          </ac:graphicFrameMkLst>
        </pc:graphicFrameChg>
        <pc:picChg chg="add mod">
          <ac:chgData name="Camila Valbuena" userId="96dddc91-0310-4901-8518-e86c705ebbd6" providerId="ADAL" clId="{289F64AF-0AA4-47A6-8069-0B1D64FC8B4F}" dt="2024-07-08T22:38:50.766" v="3291"/>
          <ac:picMkLst>
            <pc:docMk/>
            <pc:sldMk cId="1676002536" sldId="2147482718"/>
            <ac:picMk id="7" creationId="{C7E542B2-E8E0-6C88-2053-714570B9BB30}"/>
          </ac:picMkLst>
        </pc:picChg>
        <pc:picChg chg="add mod">
          <ac:chgData name="Camila Valbuena" userId="96dddc91-0310-4901-8518-e86c705ebbd6" providerId="ADAL" clId="{289F64AF-0AA4-47A6-8069-0B1D64FC8B4F}" dt="2024-07-08T22:38:50.766" v="3291"/>
          <ac:picMkLst>
            <pc:docMk/>
            <pc:sldMk cId="1676002536" sldId="2147482718"/>
            <ac:picMk id="9" creationId="{6B4AA0E0-85A5-0B9A-50E0-DCADAD93777E}"/>
          </ac:picMkLst>
        </pc:picChg>
        <pc:picChg chg="add mod">
          <ac:chgData name="Camila Valbuena" userId="96dddc91-0310-4901-8518-e86c705ebbd6" providerId="ADAL" clId="{289F64AF-0AA4-47A6-8069-0B1D64FC8B4F}" dt="2024-07-08T22:38:50.766" v="3291"/>
          <ac:picMkLst>
            <pc:docMk/>
            <pc:sldMk cId="1676002536" sldId="2147482718"/>
            <ac:picMk id="10" creationId="{A20C8044-C8E9-59BB-7726-DFDAFF772C50}"/>
          </ac:picMkLst>
        </pc:picChg>
        <pc:picChg chg="add mod">
          <ac:chgData name="Camila Valbuena" userId="96dddc91-0310-4901-8518-e86c705ebbd6" providerId="ADAL" clId="{289F64AF-0AA4-47A6-8069-0B1D64FC8B4F}" dt="2024-07-08T22:38:50.766" v="3291"/>
          <ac:picMkLst>
            <pc:docMk/>
            <pc:sldMk cId="1676002536" sldId="2147482718"/>
            <ac:picMk id="11" creationId="{CBD5DE3F-A538-4665-CB34-47D964BB9A97}"/>
          </ac:picMkLst>
        </pc:picChg>
        <pc:picChg chg="add mod">
          <ac:chgData name="Camila Valbuena" userId="96dddc91-0310-4901-8518-e86c705ebbd6" providerId="ADAL" clId="{289F64AF-0AA4-47A6-8069-0B1D64FC8B4F}" dt="2024-07-08T22:38:50.766" v="3291"/>
          <ac:picMkLst>
            <pc:docMk/>
            <pc:sldMk cId="1676002536" sldId="2147482718"/>
            <ac:picMk id="23" creationId="{1EC23D0C-40CF-235E-6ED1-2C727E18C9DD}"/>
          </ac:picMkLst>
        </pc:picChg>
        <pc:picChg chg="add mod">
          <ac:chgData name="Camila Valbuena" userId="96dddc91-0310-4901-8518-e86c705ebbd6" providerId="ADAL" clId="{289F64AF-0AA4-47A6-8069-0B1D64FC8B4F}" dt="2024-07-08T22:38:50.766" v="3291"/>
          <ac:picMkLst>
            <pc:docMk/>
            <pc:sldMk cId="1676002536" sldId="2147482718"/>
            <ac:picMk id="24" creationId="{EF9C50EE-7B50-B810-09E2-BED9E36C5833}"/>
          </ac:picMkLst>
        </pc:picChg>
        <pc:picChg chg="add mod">
          <ac:chgData name="Camila Valbuena" userId="96dddc91-0310-4901-8518-e86c705ebbd6" providerId="ADAL" clId="{289F64AF-0AA4-47A6-8069-0B1D64FC8B4F}" dt="2024-07-08T22:38:50.766" v="3291"/>
          <ac:picMkLst>
            <pc:docMk/>
            <pc:sldMk cId="1676002536" sldId="2147482718"/>
            <ac:picMk id="25" creationId="{6400EC6C-E774-2422-EE73-F9DF430E8205}"/>
          </ac:picMkLst>
        </pc:picChg>
        <pc:picChg chg="add mod">
          <ac:chgData name="Camila Valbuena" userId="96dddc91-0310-4901-8518-e86c705ebbd6" providerId="ADAL" clId="{289F64AF-0AA4-47A6-8069-0B1D64FC8B4F}" dt="2024-07-08T22:38:50.766" v="3291"/>
          <ac:picMkLst>
            <pc:docMk/>
            <pc:sldMk cId="1676002536" sldId="2147482718"/>
            <ac:picMk id="26" creationId="{07A14AB4-8C72-2451-B799-B0298C4DE37D}"/>
          </ac:picMkLst>
        </pc:picChg>
        <pc:picChg chg="add mod">
          <ac:chgData name="Camila Valbuena" userId="96dddc91-0310-4901-8518-e86c705ebbd6" providerId="ADAL" clId="{289F64AF-0AA4-47A6-8069-0B1D64FC8B4F}" dt="2024-07-08T22:38:50.766" v="3291"/>
          <ac:picMkLst>
            <pc:docMk/>
            <pc:sldMk cId="1676002536" sldId="2147482718"/>
            <ac:picMk id="33" creationId="{CE356EF7-E6C9-E3CB-70D9-77B632832E65}"/>
          </ac:picMkLst>
        </pc:picChg>
        <pc:picChg chg="add mod">
          <ac:chgData name="Camila Valbuena" userId="96dddc91-0310-4901-8518-e86c705ebbd6" providerId="ADAL" clId="{289F64AF-0AA4-47A6-8069-0B1D64FC8B4F}" dt="2024-07-08T22:38:50.766" v="3291"/>
          <ac:picMkLst>
            <pc:docMk/>
            <pc:sldMk cId="1676002536" sldId="2147482718"/>
            <ac:picMk id="34" creationId="{99E30970-F3C9-209E-8895-85F25CD452C5}"/>
          </ac:picMkLst>
        </pc:picChg>
        <pc:picChg chg="add mod">
          <ac:chgData name="Camila Valbuena" userId="96dddc91-0310-4901-8518-e86c705ebbd6" providerId="ADAL" clId="{289F64AF-0AA4-47A6-8069-0B1D64FC8B4F}" dt="2024-07-08T22:46:18.562" v="3627" actId="1035"/>
          <ac:picMkLst>
            <pc:docMk/>
            <pc:sldMk cId="1676002536" sldId="2147482718"/>
            <ac:picMk id="36" creationId="{5441BAC7-3C8B-418E-484F-4BD1A79CBADE}"/>
          </ac:picMkLst>
        </pc:picChg>
        <pc:picChg chg="add mod">
          <ac:chgData name="Camila Valbuena" userId="96dddc91-0310-4901-8518-e86c705ebbd6" providerId="ADAL" clId="{289F64AF-0AA4-47A6-8069-0B1D64FC8B4F}" dt="2024-07-08T22:46:18.562" v="3627" actId="1035"/>
          <ac:picMkLst>
            <pc:docMk/>
            <pc:sldMk cId="1676002536" sldId="2147482718"/>
            <ac:picMk id="37" creationId="{31178A20-9410-5199-0E35-542A2B6D91C0}"/>
          </ac:picMkLst>
        </pc:picChg>
        <pc:picChg chg="add mod">
          <ac:chgData name="Camila Valbuena" userId="96dddc91-0310-4901-8518-e86c705ebbd6" providerId="ADAL" clId="{289F64AF-0AA4-47A6-8069-0B1D64FC8B4F}" dt="2024-07-08T22:46:18.562" v="3627" actId="1035"/>
          <ac:picMkLst>
            <pc:docMk/>
            <pc:sldMk cId="1676002536" sldId="2147482718"/>
            <ac:picMk id="38" creationId="{9C91209A-70FD-DCDB-61DA-8B12B1A4D934}"/>
          </ac:picMkLst>
        </pc:picChg>
        <pc:picChg chg="add mod">
          <ac:chgData name="Camila Valbuena" userId="96dddc91-0310-4901-8518-e86c705ebbd6" providerId="ADAL" clId="{289F64AF-0AA4-47A6-8069-0B1D64FC8B4F}" dt="2024-07-08T22:46:18.562" v="3627" actId="1035"/>
          <ac:picMkLst>
            <pc:docMk/>
            <pc:sldMk cId="1676002536" sldId="2147482718"/>
            <ac:picMk id="39" creationId="{A44005B3-7376-E484-B714-12C391497206}"/>
          </ac:picMkLst>
        </pc:picChg>
        <pc:picChg chg="add mod">
          <ac:chgData name="Camila Valbuena" userId="96dddc91-0310-4901-8518-e86c705ebbd6" providerId="ADAL" clId="{289F64AF-0AA4-47A6-8069-0B1D64FC8B4F}" dt="2024-07-08T22:46:18.562" v="3627" actId="1035"/>
          <ac:picMkLst>
            <pc:docMk/>
            <pc:sldMk cId="1676002536" sldId="2147482718"/>
            <ac:picMk id="50" creationId="{6DD07838-47FC-6C6A-CD43-EA84A3A26D82}"/>
          </ac:picMkLst>
        </pc:picChg>
        <pc:picChg chg="add mod">
          <ac:chgData name="Camila Valbuena" userId="96dddc91-0310-4901-8518-e86c705ebbd6" providerId="ADAL" clId="{289F64AF-0AA4-47A6-8069-0B1D64FC8B4F}" dt="2024-07-08T22:46:18.562" v="3627" actId="1035"/>
          <ac:picMkLst>
            <pc:docMk/>
            <pc:sldMk cId="1676002536" sldId="2147482718"/>
            <ac:picMk id="51" creationId="{EF149E56-2BEA-5DED-419D-D705D0B5900D}"/>
          </ac:picMkLst>
        </pc:picChg>
        <pc:picChg chg="add mod">
          <ac:chgData name="Camila Valbuena" userId="96dddc91-0310-4901-8518-e86c705ebbd6" providerId="ADAL" clId="{289F64AF-0AA4-47A6-8069-0B1D64FC8B4F}" dt="2024-07-08T22:46:18.562" v="3627" actId="1035"/>
          <ac:picMkLst>
            <pc:docMk/>
            <pc:sldMk cId="1676002536" sldId="2147482718"/>
            <ac:picMk id="52" creationId="{9571B5C1-E53C-E5AE-B09A-9A09EE9F471E}"/>
          </ac:picMkLst>
        </pc:picChg>
        <pc:picChg chg="add mod">
          <ac:chgData name="Camila Valbuena" userId="96dddc91-0310-4901-8518-e86c705ebbd6" providerId="ADAL" clId="{289F64AF-0AA4-47A6-8069-0B1D64FC8B4F}" dt="2024-07-08T22:46:18.562" v="3627" actId="1035"/>
          <ac:picMkLst>
            <pc:docMk/>
            <pc:sldMk cId="1676002536" sldId="2147482718"/>
            <ac:picMk id="53" creationId="{0AD911DC-56B6-E7F2-7428-1D234EF2D16F}"/>
          </ac:picMkLst>
        </pc:picChg>
        <pc:picChg chg="add mod">
          <ac:chgData name="Camila Valbuena" userId="96dddc91-0310-4901-8518-e86c705ebbd6" providerId="ADAL" clId="{289F64AF-0AA4-47A6-8069-0B1D64FC8B4F}" dt="2024-07-08T22:46:18.562" v="3627" actId="1035"/>
          <ac:picMkLst>
            <pc:docMk/>
            <pc:sldMk cId="1676002536" sldId="2147482718"/>
            <ac:picMk id="60" creationId="{0579168B-5B47-F3C6-2A5E-03D01E512FA9}"/>
          </ac:picMkLst>
        </pc:picChg>
        <pc:picChg chg="add mod">
          <ac:chgData name="Camila Valbuena" userId="96dddc91-0310-4901-8518-e86c705ebbd6" providerId="ADAL" clId="{289F64AF-0AA4-47A6-8069-0B1D64FC8B4F}" dt="2024-07-08T22:46:18.562" v="3627" actId="1035"/>
          <ac:picMkLst>
            <pc:docMk/>
            <pc:sldMk cId="1676002536" sldId="2147482718"/>
            <ac:picMk id="61" creationId="{42B9098A-80A3-52DB-2257-31529E3B60B7}"/>
          </ac:picMkLst>
        </pc:picChg>
        <pc:picChg chg="add mod">
          <ac:chgData name="Camila Valbuena" userId="96dddc91-0310-4901-8518-e86c705ebbd6" providerId="ADAL" clId="{289F64AF-0AA4-47A6-8069-0B1D64FC8B4F}" dt="2024-07-08T22:46:18.562" v="3627" actId="1035"/>
          <ac:picMkLst>
            <pc:docMk/>
            <pc:sldMk cId="1676002536" sldId="2147482718"/>
            <ac:picMk id="2054" creationId="{84F8C711-D32A-C05A-ABBA-74E0852519DA}"/>
          </ac:picMkLst>
        </pc:picChg>
        <pc:picChg chg="add mod">
          <ac:chgData name="Camila Valbuena" userId="96dddc91-0310-4901-8518-e86c705ebbd6" providerId="ADAL" clId="{289F64AF-0AA4-47A6-8069-0B1D64FC8B4F}" dt="2024-07-08T22:46:18.562" v="3627" actId="1035"/>
          <ac:picMkLst>
            <pc:docMk/>
            <pc:sldMk cId="1676002536" sldId="2147482718"/>
            <ac:picMk id="2055" creationId="{610F28B7-3EC2-6CFF-FA83-C80050D212C7}"/>
          </ac:picMkLst>
        </pc:picChg>
        <pc:picChg chg="add mod">
          <ac:chgData name="Camila Valbuena" userId="96dddc91-0310-4901-8518-e86c705ebbd6" providerId="ADAL" clId="{289F64AF-0AA4-47A6-8069-0B1D64FC8B4F}" dt="2024-07-08T22:46:18.562" v="3627" actId="1035"/>
          <ac:picMkLst>
            <pc:docMk/>
            <pc:sldMk cId="1676002536" sldId="2147482718"/>
            <ac:picMk id="2056" creationId="{CCF961E0-AC45-4B07-1629-7D164BCE2B01}"/>
          </ac:picMkLst>
        </pc:picChg>
        <pc:picChg chg="add mod">
          <ac:chgData name="Camila Valbuena" userId="96dddc91-0310-4901-8518-e86c705ebbd6" providerId="ADAL" clId="{289F64AF-0AA4-47A6-8069-0B1D64FC8B4F}" dt="2024-07-08T22:46:18.562" v="3627" actId="1035"/>
          <ac:picMkLst>
            <pc:docMk/>
            <pc:sldMk cId="1676002536" sldId="2147482718"/>
            <ac:picMk id="2062" creationId="{24839C3C-0A3A-B8F5-3E19-193DB04E3F0D}"/>
          </ac:picMkLst>
        </pc:picChg>
        <pc:picChg chg="add mod">
          <ac:chgData name="Camila Valbuena" userId="96dddc91-0310-4901-8518-e86c705ebbd6" providerId="ADAL" clId="{289F64AF-0AA4-47A6-8069-0B1D64FC8B4F}" dt="2024-07-08T22:46:18.562" v="3627" actId="1035"/>
          <ac:picMkLst>
            <pc:docMk/>
            <pc:sldMk cId="1676002536" sldId="2147482718"/>
            <ac:picMk id="2065" creationId="{A59560D1-8220-6F4F-8851-F0E3B547869B}"/>
          </ac:picMkLst>
        </pc:picChg>
        <pc:picChg chg="add mod">
          <ac:chgData name="Camila Valbuena" userId="96dddc91-0310-4901-8518-e86c705ebbd6" providerId="ADAL" clId="{289F64AF-0AA4-47A6-8069-0B1D64FC8B4F}" dt="2024-07-08T22:46:18.562" v="3627" actId="1035"/>
          <ac:picMkLst>
            <pc:docMk/>
            <pc:sldMk cId="1676002536" sldId="2147482718"/>
            <ac:picMk id="2066" creationId="{5F134272-49F8-0858-C569-98D6916C684E}"/>
          </ac:picMkLst>
        </pc:picChg>
        <pc:picChg chg="add mod">
          <ac:chgData name="Camila Valbuena" userId="96dddc91-0310-4901-8518-e86c705ebbd6" providerId="ADAL" clId="{289F64AF-0AA4-47A6-8069-0B1D64FC8B4F}" dt="2024-07-08T22:46:18.562" v="3627" actId="1035"/>
          <ac:picMkLst>
            <pc:docMk/>
            <pc:sldMk cId="1676002536" sldId="2147482718"/>
            <ac:picMk id="2071" creationId="{4A4A22B5-1D60-78BA-9E77-B3E29578716A}"/>
          </ac:picMkLst>
        </pc:picChg>
        <pc:picChg chg="add mod">
          <ac:chgData name="Camila Valbuena" userId="96dddc91-0310-4901-8518-e86c705ebbd6" providerId="ADAL" clId="{289F64AF-0AA4-47A6-8069-0B1D64FC8B4F}" dt="2024-07-08T22:46:18.562" v="3627" actId="1035"/>
          <ac:picMkLst>
            <pc:docMk/>
            <pc:sldMk cId="1676002536" sldId="2147482718"/>
            <ac:picMk id="2072" creationId="{FC4B638C-F457-A2FC-03FD-451BAE8A709B}"/>
          </ac:picMkLst>
        </pc:picChg>
        <pc:picChg chg="add mod">
          <ac:chgData name="Camila Valbuena" userId="96dddc91-0310-4901-8518-e86c705ebbd6" providerId="ADAL" clId="{289F64AF-0AA4-47A6-8069-0B1D64FC8B4F}" dt="2024-07-08T22:46:18.562" v="3627" actId="1035"/>
          <ac:picMkLst>
            <pc:docMk/>
            <pc:sldMk cId="1676002536" sldId="2147482718"/>
            <ac:picMk id="2075" creationId="{AA4DF35C-B0E0-3916-C672-866A6A73F991}"/>
          </ac:picMkLst>
        </pc:picChg>
        <pc:picChg chg="add mod">
          <ac:chgData name="Camila Valbuena" userId="96dddc91-0310-4901-8518-e86c705ebbd6" providerId="ADAL" clId="{289F64AF-0AA4-47A6-8069-0B1D64FC8B4F}" dt="2024-07-08T22:46:18.562" v="3627" actId="1035"/>
          <ac:picMkLst>
            <pc:docMk/>
            <pc:sldMk cId="1676002536" sldId="2147482718"/>
            <ac:picMk id="2076" creationId="{F12CED7C-8667-2A9A-532A-F7AE2F75D2AF}"/>
          </ac:picMkLst>
        </pc:picChg>
        <pc:picChg chg="add mod">
          <ac:chgData name="Camila Valbuena" userId="96dddc91-0310-4901-8518-e86c705ebbd6" providerId="ADAL" clId="{289F64AF-0AA4-47A6-8069-0B1D64FC8B4F}" dt="2024-07-08T22:46:18.562" v="3627" actId="1035"/>
          <ac:picMkLst>
            <pc:docMk/>
            <pc:sldMk cId="1676002536" sldId="2147482718"/>
            <ac:picMk id="2077" creationId="{BA74C271-9F98-430C-2E2D-B9E78BEEC4EF}"/>
          </ac:picMkLst>
        </pc:picChg>
        <pc:picChg chg="add mod">
          <ac:chgData name="Camila Valbuena" userId="96dddc91-0310-4901-8518-e86c705ebbd6" providerId="ADAL" clId="{289F64AF-0AA4-47A6-8069-0B1D64FC8B4F}" dt="2024-07-08T22:46:18.562" v="3627" actId="1035"/>
          <ac:picMkLst>
            <pc:docMk/>
            <pc:sldMk cId="1676002536" sldId="2147482718"/>
            <ac:picMk id="2078" creationId="{57B9640A-71E6-4691-5392-385A80BFAC64}"/>
          </ac:picMkLst>
        </pc:picChg>
        <pc:picChg chg="add mod">
          <ac:chgData name="Camila Valbuena" userId="96dddc91-0310-4901-8518-e86c705ebbd6" providerId="ADAL" clId="{289F64AF-0AA4-47A6-8069-0B1D64FC8B4F}" dt="2024-07-08T22:46:18.562" v="3627" actId="1035"/>
          <ac:picMkLst>
            <pc:docMk/>
            <pc:sldMk cId="1676002536" sldId="2147482718"/>
            <ac:picMk id="2079" creationId="{4B3AAEF5-5516-ECF9-65AD-9C248796BF4F}"/>
          </ac:picMkLst>
        </pc:picChg>
        <pc:picChg chg="add mod">
          <ac:chgData name="Camila Valbuena" userId="96dddc91-0310-4901-8518-e86c705ebbd6" providerId="ADAL" clId="{289F64AF-0AA4-47A6-8069-0B1D64FC8B4F}" dt="2024-07-08T22:46:18.562" v="3627" actId="1035"/>
          <ac:picMkLst>
            <pc:docMk/>
            <pc:sldMk cId="1676002536" sldId="2147482718"/>
            <ac:picMk id="2080" creationId="{189F7EA3-A3F5-4F1F-B9E1-0076B5978E9C}"/>
          </ac:picMkLst>
        </pc:picChg>
        <pc:picChg chg="add mod">
          <ac:chgData name="Camila Valbuena" userId="96dddc91-0310-4901-8518-e86c705ebbd6" providerId="ADAL" clId="{289F64AF-0AA4-47A6-8069-0B1D64FC8B4F}" dt="2024-07-08T22:46:18.562" v="3627" actId="1035"/>
          <ac:picMkLst>
            <pc:docMk/>
            <pc:sldMk cId="1676002536" sldId="2147482718"/>
            <ac:picMk id="2081" creationId="{75AC9DFE-06F0-D89F-002A-92897407475D}"/>
          </ac:picMkLst>
        </pc:picChg>
      </pc:sldChg>
      <pc:sldChg chg="addSp delSp modSp mod">
        <pc:chgData name="Camila Valbuena" userId="96dddc91-0310-4901-8518-e86c705ebbd6" providerId="ADAL" clId="{289F64AF-0AA4-47A6-8069-0B1D64FC8B4F}" dt="2024-07-09T00:32:41.242" v="6086" actId="790"/>
        <pc:sldMkLst>
          <pc:docMk/>
          <pc:sldMk cId="763866243" sldId="2147482719"/>
        </pc:sldMkLst>
        <pc:spChg chg="add mod">
          <ac:chgData name="Camila Valbuena" userId="96dddc91-0310-4901-8518-e86c705ebbd6" providerId="ADAL" clId="{289F64AF-0AA4-47A6-8069-0B1D64FC8B4F}" dt="2024-07-09T00:24:05.899" v="5788"/>
          <ac:spMkLst>
            <pc:docMk/>
            <pc:sldMk cId="763866243" sldId="2147482719"/>
            <ac:spMk id="3" creationId="{6C4EA952-3C71-BCD4-2ABD-993EA04A4843}"/>
          </ac:spMkLst>
        </pc:spChg>
        <pc:spChg chg="add mod">
          <ac:chgData name="Camila Valbuena" userId="96dddc91-0310-4901-8518-e86c705ebbd6" providerId="ADAL" clId="{289F64AF-0AA4-47A6-8069-0B1D64FC8B4F}" dt="2024-07-09T00:24:05.899" v="5788"/>
          <ac:spMkLst>
            <pc:docMk/>
            <pc:sldMk cId="763866243" sldId="2147482719"/>
            <ac:spMk id="5" creationId="{22B83E2E-072C-37BE-917E-38106AA9AE97}"/>
          </ac:spMkLst>
        </pc:spChg>
        <pc:spChg chg="add mod">
          <ac:chgData name="Camila Valbuena" userId="96dddc91-0310-4901-8518-e86c705ebbd6" providerId="ADAL" clId="{289F64AF-0AA4-47A6-8069-0B1D64FC8B4F}" dt="2024-07-09T00:26:49.190" v="5841" actId="571"/>
          <ac:spMkLst>
            <pc:docMk/>
            <pc:sldMk cId="763866243" sldId="2147482719"/>
            <ac:spMk id="7" creationId="{041015D8-26D3-85D9-5A67-4CFBCDE754FE}"/>
          </ac:spMkLst>
        </pc:spChg>
        <pc:spChg chg="add del mod">
          <ac:chgData name="Camila Valbuena" userId="96dddc91-0310-4901-8518-e86c705ebbd6" providerId="ADAL" clId="{289F64AF-0AA4-47A6-8069-0B1D64FC8B4F}" dt="2024-07-09T00:27:06.181" v="5845" actId="478"/>
          <ac:spMkLst>
            <pc:docMk/>
            <pc:sldMk cId="763866243" sldId="2147482719"/>
            <ac:spMk id="9" creationId="{DED1EC13-139D-399A-FFE2-FD6114E0C4EE}"/>
          </ac:spMkLst>
        </pc:spChg>
        <pc:spChg chg="add mod">
          <ac:chgData name="Camila Valbuena" userId="96dddc91-0310-4901-8518-e86c705ebbd6" providerId="ADAL" clId="{289F64AF-0AA4-47A6-8069-0B1D64FC8B4F}" dt="2024-07-09T00:28:09.630" v="5871" actId="20577"/>
          <ac:spMkLst>
            <pc:docMk/>
            <pc:sldMk cId="763866243" sldId="2147482719"/>
            <ac:spMk id="10" creationId="{1396DD86-7161-5172-F809-24B448C1C193}"/>
          </ac:spMkLst>
        </pc:spChg>
        <pc:spChg chg="add mod ord">
          <ac:chgData name="Camila Valbuena" userId="96dddc91-0310-4901-8518-e86c705ebbd6" providerId="ADAL" clId="{289F64AF-0AA4-47A6-8069-0B1D64FC8B4F}" dt="2024-07-09T00:31:46.245" v="6056" actId="1076"/>
          <ac:spMkLst>
            <pc:docMk/>
            <pc:sldMk cId="763866243" sldId="2147482719"/>
            <ac:spMk id="11" creationId="{87D752F0-3CF1-C9B3-D857-D45059A5A23D}"/>
          </ac:spMkLst>
        </pc:spChg>
        <pc:spChg chg="add mod">
          <ac:chgData name="Camila Valbuena" userId="96dddc91-0310-4901-8518-e86c705ebbd6" providerId="ADAL" clId="{289F64AF-0AA4-47A6-8069-0B1D64FC8B4F}" dt="2024-07-09T00:29:31.942" v="5901" actId="790"/>
          <ac:spMkLst>
            <pc:docMk/>
            <pc:sldMk cId="763866243" sldId="2147482719"/>
            <ac:spMk id="12" creationId="{812CBC63-4DD1-7214-1238-013CF16B8FF5}"/>
          </ac:spMkLst>
        </pc:spChg>
        <pc:spChg chg="add mod ord">
          <ac:chgData name="Camila Valbuena" userId="96dddc91-0310-4901-8518-e86c705ebbd6" providerId="ADAL" clId="{289F64AF-0AA4-47A6-8069-0B1D64FC8B4F}" dt="2024-07-09T00:31:16.016" v="6046" actId="171"/>
          <ac:spMkLst>
            <pc:docMk/>
            <pc:sldMk cId="763866243" sldId="2147482719"/>
            <ac:spMk id="13" creationId="{61B824D7-36BB-AEB9-C4FC-EDB243A957EB}"/>
          </ac:spMkLst>
        </pc:spChg>
        <pc:spChg chg="add mod ord">
          <ac:chgData name="Camila Valbuena" userId="96dddc91-0310-4901-8518-e86c705ebbd6" providerId="ADAL" clId="{289F64AF-0AA4-47A6-8069-0B1D64FC8B4F}" dt="2024-07-09T00:31:49.234" v="6057" actId="1076"/>
          <ac:spMkLst>
            <pc:docMk/>
            <pc:sldMk cId="763866243" sldId="2147482719"/>
            <ac:spMk id="14" creationId="{5AD22FC7-A787-810A-1465-56CC849AF86D}"/>
          </ac:spMkLst>
        </pc:spChg>
        <pc:spChg chg="add mod ord">
          <ac:chgData name="Camila Valbuena" userId="96dddc91-0310-4901-8518-e86c705ebbd6" providerId="ADAL" clId="{289F64AF-0AA4-47A6-8069-0B1D64FC8B4F}" dt="2024-07-09T00:32:11.650" v="6073" actId="790"/>
          <ac:spMkLst>
            <pc:docMk/>
            <pc:sldMk cId="763866243" sldId="2147482719"/>
            <ac:spMk id="25" creationId="{8CAFEBF4-4362-B562-C8D6-87F9109A22EF}"/>
          </ac:spMkLst>
        </pc:spChg>
        <pc:spChg chg="add mod ord">
          <ac:chgData name="Camila Valbuena" userId="96dddc91-0310-4901-8518-e86c705ebbd6" providerId="ADAL" clId="{289F64AF-0AA4-47A6-8069-0B1D64FC8B4F}" dt="2024-07-09T00:32:11.650" v="6073" actId="790"/>
          <ac:spMkLst>
            <pc:docMk/>
            <pc:sldMk cId="763866243" sldId="2147482719"/>
            <ac:spMk id="28" creationId="{8F8C7059-DAD2-EA49-DA29-ACEFC3483406}"/>
          </ac:spMkLst>
        </pc:spChg>
        <pc:spChg chg="add mod ord">
          <ac:chgData name="Camila Valbuena" userId="96dddc91-0310-4901-8518-e86c705ebbd6" providerId="ADAL" clId="{289F64AF-0AA4-47A6-8069-0B1D64FC8B4F}" dt="2024-07-09T00:32:11.650" v="6073" actId="790"/>
          <ac:spMkLst>
            <pc:docMk/>
            <pc:sldMk cId="763866243" sldId="2147482719"/>
            <ac:spMk id="29" creationId="{FD18B9EF-AC56-1CA8-E5EB-276211C98948}"/>
          </ac:spMkLst>
        </pc:spChg>
        <pc:spChg chg="add mod ord">
          <ac:chgData name="Camila Valbuena" userId="96dddc91-0310-4901-8518-e86c705ebbd6" providerId="ADAL" clId="{289F64AF-0AA4-47A6-8069-0B1D64FC8B4F}" dt="2024-07-09T00:32:29.409" v="6083" actId="790"/>
          <ac:spMkLst>
            <pc:docMk/>
            <pc:sldMk cId="763866243" sldId="2147482719"/>
            <ac:spMk id="31" creationId="{33BB797D-8D8E-14D8-5480-A0153265E544}"/>
          </ac:spMkLst>
        </pc:spChg>
        <pc:spChg chg="mod">
          <ac:chgData name="Camila Valbuena" userId="96dddc91-0310-4901-8518-e86c705ebbd6" providerId="ADAL" clId="{289F64AF-0AA4-47A6-8069-0B1D64FC8B4F}" dt="2024-07-09T00:23:59.374" v="5787" actId="1076"/>
          <ac:spMkLst>
            <pc:docMk/>
            <pc:sldMk cId="763866243" sldId="2147482719"/>
            <ac:spMk id="32" creationId="{2DCC0689-1468-6D28-B348-71C5EB253FBC}"/>
          </ac:spMkLst>
        </pc:spChg>
        <pc:spChg chg="add mod ord">
          <ac:chgData name="Camila Valbuena" userId="96dddc91-0310-4901-8518-e86c705ebbd6" providerId="ADAL" clId="{289F64AF-0AA4-47A6-8069-0B1D64FC8B4F}" dt="2024-07-09T00:32:29.409" v="6083" actId="790"/>
          <ac:spMkLst>
            <pc:docMk/>
            <pc:sldMk cId="763866243" sldId="2147482719"/>
            <ac:spMk id="34" creationId="{74A190BC-1255-A060-9F35-EF17D8511602}"/>
          </ac:spMkLst>
        </pc:spChg>
        <pc:spChg chg="add mod">
          <ac:chgData name="Camila Valbuena" userId="96dddc91-0310-4901-8518-e86c705ebbd6" providerId="ADAL" clId="{289F64AF-0AA4-47A6-8069-0B1D64FC8B4F}" dt="2024-07-09T00:31:24.116" v="6050" actId="14100"/>
          <ac:spMkLst>
            <pc:docMk/>
            <pc:sldMk cId="763866243" sldId="2147482719"/>
            <ac:spMk id="35" creationId="{2A0E9C8D-9FE4-98F6-285B-C0F0777998E7}"/>
          </ac:spMkLst>
        </pc:spChg>
        <pc:spChg chg="add mod">
          <ac:chgData name="Camila Valbuena" userId="96dddc91-0310-4901-8518-e86c705ebbd6" providerId="ADAL" clId="{289F64AF-0AA4-47A6-8069-0B1D64FC8B4F}" dt="2024-07-09T00:31:27.901" v="6052" actId="1076"/>
          <ac:spMkLst>
            <pc:docMk/>
            <pc:sldMk cId="763866243" sldId="2147482719"/>
            <ac:spMk id="37" creationId="{24D5DEB3-0CEE-3EAB-3DDA-E245E64481BE}"/>
          </ac:spMkLst>
        </pc:spChg>
        <pc:spChg chg="add mod">
          <ac:chgData name="Camila Valbuena" userId="96dddc91-0310-4901-8518-e86c705ebbd6" providerId="ADAL" clId="{289F64AF-0AA4-47A6-8069-0B1D64FC8B4F}" dt="2024-07-09T00:32:36.248" v="6085" actId="1076"/>
          <ac:spMkLst>
            <pc:docMk/>
            <pc:sldMk cId="763866243" sldId="2147482719"/>
            <ac:spMk id="38" creationId="{6942A9E1-5317-A180-5D52-58492D6782A3}"/>
          </ac:spMkLst>
        </pc:spChg>
        <pc:spChg chg="mod">
          <ac:chgData name="Camila Valbuena" userId="96dddc91-0310-4901-8518-e86c705ebbd6" providerId="ADAL" clId="{289F64AF-0AA4-47A6-8069-0B1D64FC8B4F}" dt="2024-07-09T00:24:10.245" v="5789" actId="20577"/>
          <ac:spMkLst>
            <pc:docMk/>
            <pc:sldMk cId="763866243" sldId="2147482719"/>
            <ac:spMk id="60" creationId="{DF1FBF2E-5DB9-98E7-9320-7BB3376E6E34}"/>
          </ac:spMkLst>
        </pc:spChg>
        <pc:spChg chg="mod">
          <ac:chgData name="Camila Valbuena" userId="96dddc91-0310-4901-8518-e86c705ebbd6" providerId="ADAL" clId="{289F64AF-0AA4-47A6-8069-0B1D64FC8B4F}" dt="2024-07-09T00:26:57.821" v="5842" actId="114"/>
          <ac:spMkLst>
            <pc:docMk/>
            <pc:sldMk cId="763866243" sldId="2147482719"/>
            <ac:spMk id="66" creationId="{F4DAD719-9437-32AB-684D-09581F8C6633}"/>
          </ac:spMkLst>
        </pc:spChg>
        <pc:spChg chg="mod">
          <ac:chgData name="Camila Valbuena" userId="96dddc91-0310-4901-8518-e86c705ebbd6" providerId="ADAL" clId="{289F64AF-0AA4-47A6-8069-0B1D64FC8B4F}" dt="2024-07-09T00:24:23.467" v="5794" actId="20577"/>
          <ac:spMkLst>
            <pc:docMk/>
            <pc:sldMk cId="763866243" sldId="2147482719"/>
            <ac:spMk id="75" creationId="{DB276395-1B7F-4F17-06F5-A1BD55383BAE}"/>
          </ac:spMkLst>
        </pc:spChg>
        <pc:spChg chg="mod">
          <ac:chgData name="Camila Valbuena" userId="96dddc91-0310-4901-8518-e86c705ebbd6" providerId="ADAL" clId="{289F64AF-0AA4-47A6-8069-0B1D64FC8B4F}" dt="2024-07-09T00:26:12.947" v="5827" actId="404"/>
          <ac:spMkLst>
            <pc:docMk/>
            <pc:sldMk cId="763866243" sldId="2147482719"/>
            <ac:spMk id="80" creationId="{063766A4-058E-E775-DCAA-B91321A1E00B}"/>
          </ac:spMkLst>
        </pc:spChg>
        <pc:spChg chg="mod">
          <ac:chgData name="Camila Valbuena" userId="96dddc91-0310-4901-8518-e86c705ebbd6" providerId="ADAL" clId="{289F64AF-0AA4-47A6-8069-0B1D64FC8B4F}" dt="2024-07-09T00:32:41.242" v="6086" actId="790"/>
          <ac:spMkLst>
            <pc:docMk/>
            <pc:sldMk cId="763866243" sldId="2147482719"/>
            <ac:spMk id="81" creationId="{B19FA038-0CB7-A484-FAFF-8B6FA72A8D32}"/>
          </ac:spMkLst>
        </pc:spChg>
        <pc:spChg chg="mod">
          <ac:chgData name="Camila Valbuena" userId="96dddc91-0310-4901-8518-e86c705ebbd6" providerId="ADAL" clId="{289F64AF-0AA4-47A6-8069-0B1D64FC8B4F}" dt="2024-07-09T00:26:38.535" v="5836" actId="114"/>
          <ac:spMkLst>
            <pc:docMk/>
            <pc:sldMk cId="763866243" sldId="2147482719"/>
            <ac:spMk id="83" creationId="{35C6C7E7-F6F0-5359-76CC-594BC27EBEF6}"/>
          </ac:spMkLst>
        </pc:spChg>
        <pc:spChg chg="mod">
          <ac:chgData name="Camila Valbuena" userId="96dddc91-0310-4901-8518-e86c705ebbd6" providerId="ADAL" clId="{289F64AF-0AA4-47A6-8069-0B1D64FC8B4F}" dt="2024-07-09T00:27:44.453" v="5859" actId="6549"/>
          <ac:spMkLst>
            <pc:docMk/>
            <pc:sldMk cId="763866243" sldId="2147482719"/>
            <ac:spMk id="95" creationId="{F6608611-8B70-AB34-F447-51960D0DE592}"/>
          </ac:spMkLst>
        </pc:spChg>
        <pc:spChg chg="mod">
          <ac:chgData name="Camila Valbuena" userId="96dddc91-0310-4901-8518-e86c705ebbd6" providerId="ADAL" clId="{289F64AF-0AA4-47A6-8069-0B1D64FC8B4F}" dt="2024-07-09T00:27:32.921" v="5854"/>
          <ac:spMkLst>
            <pc:docMk/>
            <pc:sldMk cId="763866243" sldId="2147482719"/>
            <ac:spMk id="99" creationId="{E95AF8D2-E0A1-F359-0AED-DCD8E3017140}"/>
          </ac:spMkLst>
        </pc:spChg>
        <pc:picChg chg="add mod">
          <ac:chgData name="Camila Valbuena" userId="96dddc91-0310-4901-8518-e86c705ebbd6" providerId="ADAL" clId="{289F64AF-0AA4-47A6-8069-0B1D64FC8B4F}" dt="2024-07-08T22:48:59.350" v="3652"/>
          <ac:picMkLst>
            <pc:docMk/>
            <pc:sldMk cId="763866243" sldId="2147482719"/>
            <ac:picMk id="2" creationId="{3941705F-59E4-EB40-0E2C-7022ECE1B2E8}"/>
          </ac:picMkLst>
        </pc:picChg>
      </pc:sldChg>
      <pc:sldChg chg="del ord delCm">
        <pc:chgData name="Camila Valbuena" userId="96dddc91-0310-4901-8518-e86c705ebbd6" providerId="ADAL" clId="{289F64AF-0AA4-47A6-8069-0B1D64FC8B4F}" dt="2024-07-08T21:03:34.020" v="2150" actId="47"/>
        <pc:sldMkLst>
          <pc:docMk/>
          <pc:sldMk cId="1090964048" sldId="2147482719"/>
        </pc:sldMkLst>
        <pc:extLst>
          <p:ext xmlns:p="http://schemas.openxmlformats.org/presentationml/2006/main" uri="{D6D511B9-2390-475A-947B-AFAB55BFBCF1}">
            <pc226:cmChg xmlns:pc226="http://schemas.microsoft.com/office/powerpoint/2022/06/main/command" chg="del">
              <pc226:chgData name="Camila Valbuena" userId="96dddc91-0310-4901-8518-e86c705ebbd6" providerId="ADAL" clId="{289F64AF-0AA4-47A6-8069-0B1D64FC8B4F}" dt="2024-07-08T20:10:13.676" v="514"/>
              <pc2:cmMkLst xmlns:pc2="http://schemas.microsoft.com/office/powerpoint/2019/9/main/command">
                <pc:docMk/>
                <pc:sldMk cId="1090964048" sldId="2147482719"/>
                <pc2:cmMk id="{475C40E3-05A2-472E-B0EF-EC19B950F50A}"/>
              </pc2:cmMkLst>
            </pc226:cmChg>
          </p:ext>
        </pc:extLst>
      </pc:sldChg>
      <pc:sldChg chg="addSp delSp modSp add del mod">
        <pc:chgData name="Camila Valbuena" userId="96dddc91-0310-4901-8518-e86c705ebbd6" providerId="ADAL" clId="{289F64AF-0AA4-47A6-8069-0B1D64FC8B4F}" dt="2024-07-08T20:36:24.052" v="1282" actId="47"/>
        <pc:sldMkLst>
          <pc:docMk/>
          <pc:sldMk cId="1896750011" sldId="2147482720"/>
        </pc:sldMkLst>
        <pc:spChg chg="del">
          <ac:chgData name="Camila Valbuena" userId="96dddc91-0310-4901-8518-e86c705ebbd6" providerId="ADAL" clId="{289F64AF-0AA4-47A6-8069-0B1D64FC8B4F}" dt="2024-07-08T20:33:19.577" v="1219" actId="478"/>
          <ac:spMkLst>
            <pc:docMk/>
            <pc:sldMk cId="1896750011" sldId="2147482720"/>
            <ac:spMk id="2" creationId="{B5BF7F63-9151-B742-F5F2-53AEA5AB27EB}"/>
          </ac:spMkLst>
        </pc:spChg>
        <pc:spChg chg="add mod">
          <ac:chgData name="Camila Valbuena" userId="96dddc91-0310-4901-8518-e86c705ebbd6" providerId="ADAL" clId="{289F64AF-0AA4-47A6-8069-0B1D64FC8B4F}" dt="2024-07-08T20:33:44.646" v="1220"/>
          <ac:spMkLst>
            <pc:docMk/>
            <pc:sldMk cId="1896750011" sldId="2147482720"/>
            <ac:spMk id="3" creationId="{F1A0CD67-7D95-F9FC-B842-5B0E4553C9B9}"/>
          </ac:spMkLst>
        </pc:spChg>
        <pc:spChg chg="del">
          <ac:chgData name="Camila Valbuena" userId="96dddc91-0310-4901-8518-e86c705ebbd6" providerId="ADAL" clId="{289F64AF-0AA4-47A6-8069-0B1D64FC8B4F}" dt="2024-07-08T20:33:19.577" v="1219" actId="478"/>
          <ac:spMkLst>
            <pc:docMk/>
            <pc:sldMk cId="1896750011" sldId="2147482720"/>
            <ac:spMk id="4" creationId="{EECEE998-BE29-5C82-3181-32A85F2717B7}"/>
          </ac:spMkLst>
        </pc:spChg>
        <pc:spChg chg="add mod">
          <ac:chgData name="Camila Valbuena" userId="96dddc91-0310-4901-8518-e86c705ebbd6" providerId="ADAL" clId="{289F64AF-0AA4-47A6-8069-0B1D64FC8B4F}" dt="2024-07-08T20:33:44.646" v="1220"/>
          <ac:spMkLst>
            <pc:docMk/>
            <pc:sldMk cId="1896750011" sldId="2147482720"/>
            <ac:spMk id="6" creationId="{04246B74-32A5-8E7D-27DC-C3C1DAC6CA36}"/>
          </ac:spMkLst>
        </pc:spChg>
        <pc:spChg chg="mod">
          <ac:chgData name="Camila Valbuena" userId="96dddc91-0310-4901-8518-e86c705ebbd6" providerId="ADAL" clId="{289F64AF-0AA4-47A6-8069-0B1D64FC8B4F}" dt="2024-07-08T20:35:12.329" v="1243" actId="1076"/>
          <ac:spMkLst>
            <pc:docMk/>
            <pc:sldMk cId="1896750011" sldId="2147482720"/>
            <ac:spMk id="7" creationId="{FC239926-804D-540A-2015-220B246540D5}"/>
          </ac:spMkLst>
        </pc:spChg>
        <pc:spChg chg="mod">
          <ac:chgData name="Camila Valbuena" userId="96dddc91-0310-4901-8518-e86c705ebbd6" providerId="ADAL" clId="{289F64AF-0AA4-47A6-8069-0B1D64FC8B4F}" dt="2024-07-08T20:35:17.052" v="1244" actId="1076"/>
          <ac:spMkLst>
            <pc:docMk/>
            <pc:sldMk cId="1896750011" sldId="2147482720"/>
            <ac:spMk id="8" creationId="{8D40EF30-BB20-A5DD-9A2B-EE4E0330DAB1}"/>
          </ac:spMkLst>
        </pc:spChg>
        <pc:spChg chg="mod">
          <ac:chgData name="Camila Valbuena" userId="96dddc91-0310-4901-8518-e86c705ebbd6" providerId="ADAL" clId="{289F64AF-0AA4-47A6-8069-0B1D64FC8B4F}" dt="2024-07-08T20:35:20.546" v="1245" actId="1076"/>
          <ac:spMkLst>
            <pc:docMk/>
            <pc:sldMk cId="1896750011" sldId="2147482720"/>
            <ac:spMk id="9" creationId="{29D1C70A-B876-567E-2C6E-62C980A064D1}"/>
          </ac:spMkLst>
        </pc:spChg>
        <pc:spChg chg="add mod">
          <ac:chgData name="Camila Valbuena" userId="96dddc91-0310-4901-8518-e86c705ebbd6" providerId="ADAL" clId="{289F64AF-0AA4-47A6-8069-0B1D64FC8B4F}" dt="2024-07-08T20:33:44.646" v="1220"/>
          <ac:spMkLst>
            <pc:docMk/>
            <pc:sldMk cId="1896750011" sldId="2147482720"/>
            <ac:spMk id="10" creationId="{92CFEF6A-ACA9-98DE-02B9-F39C764F5B43}"/>
          </ac:spMkLst>
        </pc:spChg>
        <pc:spChg chg="add mod">
          <ac:chgData name="Camila Valbuena" userId="96dddc91-0310-4901-8518-e86c705ebbd6" providerId="ADAL" clId="{289F64AF-0AA4-47A6-8069-0B1D64FC8B4F}" dt="2024-07-08T20:33:44.646" v="1220"/>
          <ac:spMkLst>
            <pc:docMk/>
            <pc:sldMk cId="1896750011" sldId="2147482720"/>
            <ac:spMk id="11" creationId="{333268F5-4EA4-6D82-778E-3378C92300CC}"/>
          </ac:spMkLst>
        </pc:spChg>
        <pc:spChg chg="add mod">
          <ac:chgData name="Camila Valbuena" userId="96dddc91-0310-4901-8518-e86c705ebbd6" providerId="ADAL" clId="{289F64AF-0AA4-47A6-8069-0B1D64FC8B4F}" dt="2024-07-08T20:33:44.646" v="1220"/>
          <ac:spMkLst>
            <pc:docMk/>
            <pc:sldMk cId="1896750011" sldId="2147482720"/>
            <ac:spMk id="13" creationId="{4BAD966C-304F-4666-124C-CFF4A04ED2AA}"/>
          </ac:spMkLst>
        </pc:spChg>
        <pc:spChg chg="add mod">
          <ac:chgData name="Camila Valbuena" userId="96dddc91-0310-4901-8518-e86c705ebbd6" providerId="ADAL" clId="{289F64AF-0AA4-47A6-8069-0B1D64FC8B4F}" dt="2024-07-08T20:33:44.646" v="1220"/>
          <ac:spMkLst>
            <pc:docMk/>
            <pc:sldMk cId="1896750011" sldId="2147482720"/>
            <ac:spMk id="14" creationId="{59782F26-A98F-0B0C-F785-88EC8E655D3A}"/>
          </ac:spMkLst>
        </pc:spChg>
        <pc:spChg chg="add mod">
          <ac:chgData name="Camila Valbuena" userId="96dddc91-0310-4901-8518-e86c705ebbd6" providerId="ADAL" clId="{289F64AF-0AA4-47A6-8069-0B1D64FC8B4F}" dt="2024-07-08T20:33:44.646" v="1220"/>
          <ac:spMkLst>
            <pc:docMk/>
            <pc:sldMk cId="1896750011" sldId="2147482720"/>
            <ac:spMk id="15" creationId="{5D77B2FB-7D9E-86EB-B786-22DB36E48A91}"/>
          </ac:spMkLst>
        </pc:spChg>
        <pc:spChg chg="add mod">
          <ac:chgData name="Camila Valbuena" userId="96dddc91-0310-4901-8518-e86c705ebbd6" providerId="ADAL" clId="{289F64AF-0AA4-47A6-8069-0B1D64FC8B4F}" dt="2024-07-08T20:33:44.646" v="1220"/>
          <ac:spMkLst>
            <pc:docMk/>
            <pc:sldMk cId="1896750011" sldId="2147482720"/>
            <ac:spMk id="16" creationId="{98104105-7F49-D7C6-0BB0-6573A8FDAA69}"/>
          </ac:spMkLst>
        </pc:spChg>
        <pc:spChg chg="add mod">
          <ac:chgData name="Camila Valbuena" userId="96dddc91-0310-4901-8518-e86c705ebbd6" providerId="ADAL" clId="{289F64AF-0AA4-47A6-8069-0B1D64FC8B4F}" dt="2024-07-08T20:33:44.646" v="1220"/>
          <ac:spMkLst>
            <pc:docMk/>
            <pc:sldMk cId="1896750011" sldId="2147482720"/>
            <ac:spMk id="17" creationId="{B25DA1A8-AB65-93EF-2588-B9E96D5E6182}"/>
          </ac:spMkLst>
        </pc:spChg>
        <pc:spChg chg="add mod">
          <ac:chgData name="Camila Valbuena" userId="96dddc91-0310-4901-8518-e86c705ebbd6" providerId="ADAL" clId="{289F64AF-0AA4-47A6-8069-0B1D64FC8B4F}" dt="2024-07-08T20:33:44.646" v="1220"/>
          <ac:spMkLst>
            <pc:docMk/>
            <pc:sldMk cId="1896750011" sldId="2147482720"/>
            <ac:spMk id="18" creationId="{F9857EFC-710E-6686-604E-3360E68D08CB}"/>
          </ac:spMkLst>
        </pc:spChg>
        <pc:spChg chg="add mod">
          <ac:chgData name="Camila Valbuena" userId="96dddc91-0310-4901-8518-e86c705ebbd6" providerId="ADAL" clId="{289F64AF-0AA4-47A6-8069-0B1D64FC8B4F}" dt="2024-07-08T20:33:44.646" v="1220"/>
          <ac:spMkLst>
            <pc:docMk/>
            <pc:sldMk cId="1896750011" sldId="2147482720"/>
            <ac:spMk id="19" creationId="{2F6AC7A7-8143-D2EB-2BDD-3110BBF6A5F0}"/>
          </ac:spMkLst>
        </pc:spChg>
        <pc:spChg chg="add mod">
          <ac:chgData name="Camila Valbuena" userId="96dddc91-0310-4901-8518-e86c705ebbd6" providerId="ADAL" clId="{289F64AF-0AA4-47A6-8069-0B1D64FC8B4F}" dt="2024-07-08T20:33:44.646" v="1220"/>
          <ac:spMkLst>
            <pc:docMk/>
            <pc:sldMk cId="1896750011" sldId="2147482720"/>
            <ac:spMk id="20" creationId="{3654BA4F-586C-9666-40D4-FAEF21917D36}"/>
          </ac:spMkLst>
        </pc:spChg>
        <pc:spChg chg="add mod">
          <ac:chgData name="Camila Valbuena" userId="96dddc91-0310-4901-8518-e86c705ebbd6" providerId="ADAL" clId="{289F64AF-0AA4-47A6-8069-0B1D64FC8B4F}" dt="2024-07-08T20:33:44.646" v="1220"/>
          <ac:spMkLst>
            <pc:docMk/>
            <pc:sldMk cId="1896750011" sldId="2147482720"/>
            <ac:spMk id="21" creationId="{77F329F5-70E7-E9F5-C50E-FEC586A8933C}"/>
          </ac:spMkLst>
        </pc:spChg>
        <pc:spChg chg="del">
          <ac:chgData name="Camila Valbuena" userId="96dddc91-0310-4901-8518-e86c705ebbd6" providerId="ADAL" clId="{289F64AF-0AA4-47A6-8069-0B1D64FC8B4F}" dt="2024-07-08T20:33:19.577" v="1219" actId="478"/>
          <ac:spMkLst>
            <pc:docMk/>
            <pc:sldMk cId="1896750011" sldId="2147482720"/>
            <ac:spMk id="23" creationId="{594335AA-3DF7-CF8E-2A35-0142895CC036}"/>
          </ac:spMkLst>
        </pc:spChg>
        <pc:spChg chg="del">
          <ac:chgData name="Camila Valbuena" userId="96dddc91-0310-4901-8518-e86c705ebbd6" providerId="ADAL" clId="{289F64AF-0AA4-47A6-8069-0B1D64FC8B4F}" dt="2024-07-08T20:33:19.577" v="1219" actId="478"/>
          <ac:spMkLst>
            <pc:docMk/>
            <pc:sldMk cId="1896750011" sldId="2147482720"/>
            <ac:spMk id="24" creationId="{75C32E1D-096F-C14E-7789-0F7B44956912}"/>
          </ac:spMkLst>
        </pc:spChg>
        <pc:spChg chg="del">
          <ac:chgData name="Camila Valbuena" userId="96dddc91-0310-4901-8518-e86c705ebbd6" providerId="ADAL" clId="{289F64AF-0AA4-47A6-8069-0B1D64FC8B4F}" dt="2024-07-08T20:33:19.577" v="1219" actId="478"/>
          <ac:spMkLst>
            <pc:docMk/>
            <pc:sldMk cId="1896750011" sldId="2147482720"/>
            <ac:spMk id="26" creationId="{5D2455F6-66AA-E41C-58FA-1830342EB00C}"/>
          </ac:spMkLst>
        </pc:spChg>
        <pc:spChg chg="del">
          <ac:chgData name="Camila Valbuena" userId="96dddc91-0310-4901-8518-e86c705ebbd6" providerId="ADAL" clId="{289F64AF-0AA4-47A6-8069-0B1D64FC8B4F}" dt="2024-07-08T20:33:19.577" v="1219" actId="478"/>
          <ac:spMkLst>
            <pc:docMk/>
            <pc:sldMk cId="1896750011" sldId="2147482720"/>
            <ac:spMk id="28" creationId="{9BA59F76-EE84-F435-C266-1723B73BB617}"/>
          </ac:spMkLst>
        </pc:spChg>
        <pc:spChg chg="add mod">
          <ac:chgData name="Camila Valbuena" userId="96dddc91-0310-4901-8518-e86c705ebbd6" providerId="ADAL" clId="{289F64AF-0AA4-47A6-8069-0B1D64FC8B4F}" dt="2024-07-08T20:33:44.646" v="1220"/>
          <ac:spMkLst>
            <pc:docMk/>
            <pc:sldMk cId="1896750011" sldId="2147482720"/>
            <ac:spMk id="30" creationId="{5536DD83-693C-68B5-A4E9-729E90C3CACA}"/>
          </ac:spMkLst>
        </pc:spChg>
        <pc:spChg chg="add mod">
          <ac:chgData name="Camila Valbuena" userId="96dddc91-0310-4901-8518-e86c705ebbd6" providerId="ADAL" clId="{289F64AF-0AA4-47A6-8069-0B1D64FC8B4F}" dt="2024-07-08T20:33:44.646" v="1220"/>
          <ac:spMkLst>
            <pc:docMk/>
            <pc:sldMk cId="1896750011" sldId="2147482720"/>
            <ac:spMk id="31" creationId="{13747997-A60E-4660-6AF4-4FBC5E3DB954}"/>
          </ac:spMkLst>
        </pc:spChg>
        <pc:spChg chg="add mod">
          <ac:chgData name="Camila Valbuena" userId="96dddc91-0310-4901-8518-e86c705ebbd6" providerId="ADAL" clId="{289F64AF-0AA4-47A6-8069-0B1D64FC8B4F}" dt="2024-07-08T20:33:44.646" v="1220"/>
          <ac:spMkLst>
            <pc:docMk/>
            <pc:sldMk cId="1896750011" sldId="2147482720"/>
            <ac:spMk id="32" creationId="{3920EA5F-BB60-2447-BE62-71F3C61EE914}"/>
          </ac:spMkLst>
        </pc:spChg>
        <pc:spChg chg="add mod">
          <ac:chgData name="Camila Valbuena" userId="96dddc91-0310-4901-8518-e86c705ebbd6" providerId="ADAL" clId="{289F64AF-0AA4-47A6-8069-0B1D64FC8B4F}" dt="2024-07-08T20:33:44.646" v="1220"/>
          <ac:spMkLst>
            <pc:docMk/>
            <pc:sldMk cId="1896750011" sldId="2147482720"/>
            <ac:spMk id="33" creationId="{6C3939BE-F82A-7CCB-7FB8-B1BAE5E4907D}"/>
          </ac:spMkLst>
        </pc:spChg>
        <pc:spChg chg="add mod">
          <ac:chgData name="Camila Valbuena" userId="96dddc91-0310-4901-8518-e86c705ebbd6" providerId="ADAL" clId="{289F64AF-0AA4-47A6-8069-0B1D64FC8B4F}" dt="2024-07-08T20:33:44.646" v="1220"/>
          <ac:spMkLst>
            <pc:docMk/>
            <pc:sldMk cId="1896750011" sldId="2147482720"/>
            <ac:spMk id="34" creationId="{078E854D-0AA7-4766-D576-81E470DE57CD}"/>
          </ac:spMkLst>
        </pc:spChg>
        <pc:spChg chg="add mod">
          <ac:chgData name="Camila Valbuena" userId="96dddc91-0310-4901-8518-e86c705ebbd6" providerId="ADAL" clId="{289F64AF-0AA4-47A6-8069-0B1D64FC8B4F}" dt="2024-07-08T20:33:44.646" v="1220"/>
          <ac:spMkLst>
            <pc:docMk/>
            <pc:sldMk cId="1896750011" sldId="2147482720"/>
            <ac:spMk id="35" creationId="{9AEE4203-16AF-73E7-2FB7-A8028F2483D2}"/>
          </ac:spMkLst>
        </pc:spChg>
        <pc:spChg chg="add mod">
          <ac:chgData name="Camila Valbuena" userId="96dddc91-0310-4901-8518-e86c705ebbd6" providerId="ADAL" clId="{289F64AF-0AA4-47A6-8069-0B1D64FC8B4F}" dt="2024-07-08T20:33:44.646" v="1220"/>
          <ac:spMkLst>
            <pc:docMk/>
            <pc:sldMk cId="1896750011" sldId="2147482720"/>
            <ac:spMk id="36" creationId="{6738E34A-477A-341E-698B-EA1B7D788F31}"/>
          </ac:spMkLst>
        </pc:spChg>
        <pc:spChg chg="add mod">
          <ac:chgData name="Camila Valbuena" userId="96dddc91-0310-4901-8518-e86c705ebbd6" providerId="ADAL" clId="{289F64AF-0AA4-47A6-8069-0B1D64FC8B4F}" dt="2024-07-08T20:33:44.646" v="1220"/>
          <ac:spMkLst>
            <pc:docMk/>
            <pc:sldMk cId="1896750011" sldId="2147482720"/>
            <ac:spMk id="37" creationId="{CCBF4442-82D8-070A-FAB1-1E9285B93626}"/>
          </ac:spMkLst>
        </pc:spChg>
        <pc:spChg chg="add mod">
          <ac:chgData name="Camila Valbuena" userId="96dddc91-0310-4901-8518-e86c705ebbd6" providerId="ADAL" clId="{289F64AF-0AA4-47A6-8069-0B1D64FC8B4F}" dt="2024-07-08T20:33:44.646" v="1220"/>
          <ac:spMkLst>
            <pc:docMk/>
            <pc:sldMk cId="1896750011" sldId="2147482720"/>
            <ac:spMk id="38" creationId="{660CA8C5-6DA5-AD6D-7098-52677DAD9D59}"/>
          </ac:spMkLst>
        </pc:spChg>
        <pc:spChg chg="add del mod ord">
          <ac:chgData name="Camila Valbuena" userId="96dddc91-0310-4901-8518-e86c705ebbd6" providerId="ADAL" clId="{289F64AF-0AA4-47A6-8069-0B1D64FC8B4F}" dt="2024-07-08T20:34:54.938" v="1240" actId="167"/>
          <ac:spMkLst>
            <pc:docMk/>
            <pc:sldMk cId="1896750011" sldId="2147482720"/>
            <ac:spMk id="39" creationId="{FA06EC69-3703-C1DA-4DA6-8F714E6C6FFF}"/>
          </ac:spMkLst>
        </pc:spChg>
        <pc:spChg chg="add mod">
          <ac:chgData name="Camila Valbuena" userId="96dddc91-0310-4901-8518-e86c705ebbd6" providerId="ADAL" clId="{289F64AF-0AA4-47A6-8069-0B1D64FC8B4F}" dt="2024-07-08T20:33:54.661" v="1223" actId="1076"/>
          <ac:spMkLst>
            <pc:docMk/>
            <pc:sldMk cId="1896750011" sldId="2147482720"/>
            <ac:spMk id="40" creationId="{29713034-F4F4-DE21-0A16-196997D3FD68}"/>
          </ac:spMkLst>
        </pc:spChg>
        <pc:spChg chg="add mod">
          <ac:chgData name="Camila Valbuena" userId="96dddc91-0310-4901-8518-e86c705ebbd6" providerId="ADAL" clId="{289F64AF-0AA4-47A6-8069-0B1D64FC8B4F}" dt="2024-07-08T20:33:54.661" v="1223" actId="1076"/>
          <ac:spMkLst>
            <pc:docMk/>
            <pc:sldMk cId="1896750011" sldId="2147482720"/>
            <ac:spMk id="41" creationId="{69EDE552-0ACE-6C2F-5C9B-800CEFF8C5DA}"/>
          </ac:spMkLst>
        </pc:spChg>
        <pc:spChg chg="add mod">
          <ac:chgData name="Camila Valbuena" userId="96dddc91-0310-4901-8518-e86c705ebbd6" providerId="ADAL" clId="{289F64AF-0AA4-47A6-8069-0B1D64FC8B4F}" dt="2024-07-08T20:33:54.661" v="1223" actId="1076"/>
          <ac:spMkLst>
            <pc:docMk/>
            <pc:sldMk cId="1896750011" sldId="2147482720"/>
            <ac:spMk id="42" creationId="{1343C2D1-FB18-4C1D-043D-95C1071066DC}"/>
          </ac:spMkLst>
        </pc:spChg>
        <pc:spChg chg="add mod">
          <ac:chgData name="Camila Valbuena" userId="96dddc91-0310-4901-8518-e86c705ebbd6" providerId="ADAL" clId="{289F64AF-0AA4-47A6-8069-0B1D64FC8B4F}" dt="2024-07-08T20:35:02.572" v="1242" actId="1076"/>
          <ac:spMkLst>
            <pc:docMk/>
            <pc:sldMk cId="1896750011" sldId="2147482720"/>
            <ac:spMk id="43" creationId="{9CBF1A7A-C132-A8E8-1E48-8B1375B4FAE9}"/>
          </ac:spMkLst>
        </pc:spChg>
        <pc:spChg chg="add mod">
          <ac:chgData name="Camila Valbuena" userId="96dddc91-0310-4901-8518-e86c705ebbd6" providerId="ADAL" clId="{289F64AF-0AA4-47A6-8069-0B1D64FC8B4F}" dt="2024-07-08T20:33:54.661" v="1223" actId="1076"/>
          <ac:spMkLst>
            <pc:docMk/>
            <pc:sldMk cId="1896750011" sldId="2147482720"/>
            <ac:spMk id="44" creationId="{F077637B-6CA2-7A41-FED0-4E06D967A71C}"/>
          </ac:spMkLst>
        </pc:spChg>
        <pc:spChg chg="add mod">
          <ac:chgData name="Camila Valbuena" userId="96dddc91-0310-4901-8518-e86c705ebbd6" providerId="ADAL" clId="{289F64AF-0AA4-47A6-8069-0B1D64FC8B4F}" dt="2024-07-08T20:33:54.661" v="1223" actId="1076"/>
          <ac:spMkLst>
            <pc:docMk/>
            <pc:sldMk cId="1896750011" sldId="2147482720"/>
            <ac:spMk id="45" creationId="{B3121AD8-E330-2479-9EF7-A5982D856097}"/>
          </ac:spMkLst>
        </pc:spChg>
        <pc:spChg chg="add mod">
          <ac:chgData name="Camila Valbuena" userId="96dddc91-0310-4901-8518-e86c705ebbd6" providerId="ADAL" clId="{289F64AF-0AA4-47A6-8069-0B1D64FC8B4F}" dt="2024-07-08T20:34:02.961" v="1224" actId="164"/>
          <ac:spMkLst>
            <pc:docMk/>
            <pc:sldMk cId="1896750011" sldId="2147482720"/>
            <ac:spMk id="46" creationId="{BF871102-1B75-8E2E-7A00-724E071B3C06}"/>
          </ac:spMkLst>
        </pc:spChg>
        <pc:spChg chg="add mod">
          <ac:chgData name="Camila Valbuena" userId="96dddc91-0310-4901-8518-e86c705ebbd6" providerId="ADAL" clId="{289F64AF-0AA4-47A6-8069-0B1D64FC8B4F}" dt="2024-07-08T20:34:02.961" v="1224" actId="164"/>
          <ac:spMkLst>
            <pc:docMk/>
            <pc:sldMk cId="1896750011" sldId="2147482720"/>
            <ac:spMk id="47" creationId="{B7766F6C-1DFC-1EB2-74AA-E53ABAB403B8}"/>
          </ac:spMkLst>
        </pc:spChg>
        <pc:spChg chg="add mod">
          <ac:chgData name="Camila Valbuena" userId="96dddc91-0310-4901-8518-e86c705ebbd6" providerId="ADAL" clId="{289F64AF-0AA4-47A6-8069-0B1D64FC8B4F}" dt="2024-07-08T20:34:02.961" v="1224" actId="164"/>
          <ac:spMkLst>
            <pc:docMk/>
            <pc:sldMk cId="1896750011" sldId="2147482720"/>
            <ac:spMk id="48" creationId="{799084BA-1EA4-43DF-6133-80115344A98A}"/>
          </ac:spMkLst>
        </pc:spChg>
        <pc:spChg chg="mod">
          <ac:chgData name="Camila Valbuena" userId="96dddc91-0310-4901-8518-e86c705ebbd6" providerId="ADAL" clId="{289F64AF-0AA4-47A6-8069-0B1D64FC8B4F}" dt="2024-07-08T20:34:09.547" v="1229" actId="1076"/>
          <ac:spMkLst>
            <pc:docMk/>
            <pc:sldMk cId="1896750011" sldId="2147482720"/>
            <ac:spMk id="49" creationId="{D7EEAEA9-38B6-355F-4F91-E314DF217F27}"/>
          </ac:spMkLst>
        </pc:spChg>
        <pc:spChg chg="add mod">
          <ac:chgData name="Camila Valbuena" userId="96dddc91-0310-4901-8518-e86c705ebbd6" providerId="ADAL" clId="{289F64AF-0AA4-47A6-8069-0B1D64FC8B4F}" dt="2024-07-08T20:34:02.961" v="1224" actId="164"/>
          <ac:spMkLst>
            <pc:docMk/>
            <pc:sldMk cId="1896750011" sldId="2147482720"/>
            <ac:spMk id="50" creationId="{AAB3C4F8-AAEE-2B0E-7D2A-92682E3A4721}"/>
          </ac:spMkLst>
        </pc:spChg>
        <pc:spChg chg="del">
          <ac:chgData name="Camila Valbuena" userId="96dddc91-0310-4901-8518-e86c705ebbd6" providerId="ADAL" clId="{289F64AF-0AA4-47A6-8069-0B1D64FC8B4F}" dt="2024-07-08T20:33:19.577" v="1219" actId="478"/>
          <ac:spMkLst>
            <pc:docMk/>
            <pc:sldMk cId="1896750011" sldId="2147482720"/>
            <ac:spMk id="51" creationId="{7B84341A-1094-A751-C490-35E8D02CE41A}"/>
          </ac:spMkLst>
        </pc:spChg>
        <pc:spChg chg="add mod">
          <ac:chgData name="Camila Valbuena" userId="96dddc91-0310-4901-8518-e86c705ebbd6" providerId="ADAL" clId="{289F64AF-0AA4-47A6-8069-0B1D64FC8B4F}" dt="2024-07-08T20:34:02.961" v="1224" actId="164"/>
          <ac:spMkLst>
            <pc:docMk/>
            <pc:sldMk cId="1896750011" sldId="2147482720"/>
            <ac:spMk id="52" creationId="{BE3CEC99-2DE1-0768-F385-7A1E3AE5BF4A}"/>
          </ac:spMkLst>
        </pc:spChg>
        <pc:spChg chg="add mod">
          <ac:chgData name="Camila Valbuena" userId="96dddc91-0310-4901-8518-e86c705ebbd6" providerId="ADAL" clId="{289F64AF-0AA4-47A6-8069-0B1D64FC8B4F}" dt="2024-07-08T20:34:02.961" v="1224" actId="164"/>
          <ac:spMkLst>
            <pc:docMk/>
            <pc:sldMk cId="1896750011" sldId="2147482720"/>
            <ac:spMk id="53" creationId="{FF9239A3-E0ED-9762-28B5-A370A91380C3}"/>
          </ac:spMkLst>
        </pc:spChg>
        <pc:spChg chg="add mod">
          <ac:chgData name="Camila Valbuena" userId="96dddc91-0310-4901-8518-e86c705ebbd6" providerId="ADAL" clId="{289F64AF-0AA4-47A6-8069-0B1D64FC8B4F}" dt="2024-07-08T20:34:02.961" v="1224" actId="164"/>
          <ac:spMkLst>
            <pc:docMk/>
            <pc:sldMk cId="1896750011" sldId="2147482720"/>
            <ac:spMk id="54" creationId="{40753018-0AEB-8291-DE8A-2A07D62568CE}"/>
          </ac:spMkLst>
        </pc:spChg>
        <pc:spChg chg="add mod">
          <ac:chgData name="Camila Valbuena" userId="96dddc91-0310-4901-8518-e86c705ebbd6" providerId="ADAL" clId="{289F64AF-0AA4-47A6-8069-0B1D64FC8B4F}" dt="2024-07-08T20:34:18.286" v="1230" actId="164"/>
          <ac:spMkLst>
            <pc:docMk/>
            <pc:sldMk cId="1896750011" sldId="2147482720"/>
            <ac:spMk id="55" creationId="{C1E0FA12-BDC6-04BB-4682-7AC6726796FE}"/>
          </ac:spMkLst>
        </pc:spChg>
        <pc:spChg chg="add mod">
          <ac:chgData name="Camila Valbuena" userId="96dddc91-0310-4901-8518-e86c705ebbd6" providerId="ADAL" clId="{289F64AF-0AA4-47A6-8069-0B1D64FC8B4F}" dt="2024-07-08T20:34:18.286" v="1230" actId="164"/>
          <ac:spMkLst>
            <pc:docMk/>
            <pc:sldMk cId="1896750011" sldId="2147482720"/>
            <ac:spMk id="56" creationId="{41D6AB37-9882-5594-6E4F-9E1224BC2685}"/>
          </ac:spMkLst>
        </pc:spChg>
        <pc:spChg chg="add mod">
          <ac:chgData name="Camila Valbuena" userId="96dddc91-0310-4901-8518-e86c705ebbd6" providerId="ADAL" clId="{289F64AF-0AA4-47A6-8069-0B1D64FC8B4F}" dt="2024-07-08T20:34:18.286" v="1230" actId="164"/>
          <ac:spMkLst>
            <pc:docMk/>
            <pc:sldMk cId="1896750011" sldId="2147482720"/>
            <ac:spMk id="57" creationId="{01F777DA-2365-F5B9-99F7-00BC5ACEEF9F}"/>
          </ac:spMkLst>
        </pc:spChg>
        <pc:spChg chg="add mod">
          <ac:chgData name="Camila Valbuena" userId="96dddc91-0310-4901-8518-e86c705ebbd6" providerId="ADAL" clId="{289F64AF-0AA4-47A6-8069-0B1D64FC8B4F}" dt="2024-07-08T20:34:18.286" v="1230" actId="164"/>
          <ac:spMkLst>
            <pc:docMk/>
            <pc:sldMk cId="1896750011" sldId="2147482720"/>
            <ac:spMk id="58" creationId="{80067F41-1D94-1FF2-2711-270D250AB995}"/>
          </ac:spMkLst>
        </pc:spChg>
        <pc:spChg chg="add mod">
          <ac:chgData name="Camila Valbuena" userId="96dddc91-0310-4901-8518-e86c705ebbd6" providerId="ADAL" clId="{289F64AF-0AA4-47A6-8069-0B1D64FC8B4F}" dt="2024-07-08T20:34:18.286" v="1230" actId="164"/>
          <ac:spMkLst>
            <pc:docMk/>
            <pc:sldMk cId="1896750011" sldId="2147482720"/>
            <ac:spMk id="59" creationId="{6BE9C6EA-18B5-4B00-32E3-C9089EACDD32}"/>
          </ac:spMkLst>
        </pc:spChg>
        <pc:spChg chg="add mod">
          <ac:chgData name="Camila Valbuena" userId="96dddc91-0310-4901-8518-e86c705ebbd6" providerId="ADAL" clId="{289F64AF-0AA4-47A6-8069-0B1D64FC8B4F}" dt="2024-07-08T20:34:18.286" v="1230" actId="164"/>
          <ac:spMkLst>
            <pc:docMk/>
            <pc:sldMk cId="1896750011" sldId="2147482720"/>
            <ac:spMk id="60" creationId="{A12A5838-260B-541D-0FE0-598277FE14AC}"/>
          </ac:spMkLst>
        </pc:spChg>
        <pc:spChg chg="add mod">
          <ac:chgData name="Camila Valbuena" userId="96dddc91-0310-4901-8518-e86c705ebbd6" providerId="ADAL" clId="{289F64AF-0AA4-47A6-8069-0B1D64FC8B4F}" dt="2024-07-08T20:34:02.961" v="1224" actId="164"/>
          <ac:spMkLst>
            <pc:docMk/>
            <pc:sldMk cId="1896750011" sldId="2147482720"/>
            <ac:spMk id="61" creationId="{B363A1EF-42C0-5081-18A2-3DB8F8A016E7}"/>
          </ac:spMkLst>
        </pc:spChg>
        <pc:spChg chg="add mod">
          <ac:chgData name="Camila Valbuena" userId="96dddc91-0310-4901-8518-e86c705ebbd6" providerId="ADAL" clId="{289F64AF-0AA4-47A6-8069-0B1D64FC8B4F}" dt="2024-07-08T20:34:18.286" v="1230" actId="164"/>
          <ac:spMkLst>
            <pc:docMk/>
            <pc:sldMk cId="1896750011" sldId="2147482720"/>
            <ac:spMk id="62" creationId="{CA08DA0F-5DB2-E723-B94D-D7B572A0CAAE}"/>
          </ac:spMkLst>
        </pc:spChg>
        <pc:grpChg chg="add mod">
          <ac:chgData name="Camila Valbuena" userId="96dddc91-0310-4901-8518-e86c705ebbd6" providerId="ADAL" clId="{289F64AF-0AA4-47A6-8069-0B1D64FC8B4F}" dt="2024-07-08T20:34:27.306" v="1233" actId="14100"/>
          <ac:grpSpMkLst>
            <pc:docMk/>
            <pc:sldMk cId="1896750011" sldId="2147482720"/>
            <ac:grpSpMk id="63" creationId="{76254C0D-BE14-A6BF-CBAA-0753B4F7AA2B}"/>
          </ac:grpSpMkLst>
        </pc:grpChg>
        <pc:grpChg chg="add mod">
          <ac:chgData name="Camila Valbuena" userId="96dddc91-0310-4901-8518-e86c705ebbd6" providerId="ADAL" clId="{289F64AF-0AA4-47A6-8069-0B1D64FC8B4F}" dt="2024-07-08T20:34:27.306" v="1233" actId="14100"/>
          <ac:grpSpMkLst>
            <pc:docMk/>
            <pc:sldMk cId="1896750011" sldId="2147482720"/>
            <ac:grpSpMk id="2048" creationId="{8A5DA8DD-9DD8-B14B-56A0-A65929047992}"/>
          </ac:grpSpMkLst>
        </pc:grpChg>
        <pc:picChg chg="mod">
          <ac:chgData name="Camila Valbuena" userId="96dddc91-0310-4901-8518-e86c705ebbd6" providerId="ADAL" clId="{289F64AF-0AA4-47A6-8069-0B1D64FC8B4F}" dt="2024-07-08T20:33:50.801" v="1221" actId="1076"/>
          <ac:picMkLst>
            <pc:docMk/>
            <pc:sldMk cId="1896750011" sldId="2147482720"/>
            <ac:picMk id="27" creationId="{845DB089-235E-F9EF-33DE-9AA5425721ED}"/>
          </ac:picMkLst>
        </pc:picChg>
        <pc:picChg chg="mod">
          <ac:chgData name="Camila Valbuena" userId="96dddc91-0310-4901-8518-e86c705ebbd6" providerId="ADAL" clId="{289F64AF-0AA4-47A6-8069-0B1D64FC8B4F}" dt="2024-07-08T20:33:50.801" v="1221" actId="1076"/>
          <ac:picMkLst>
            <pc:docMk/>
            <pc:sldMk cId="1896750011" sldId="2147482720"/>
            <ac:picMk id="29" creationId="{2540B80D-A6D0-8F8B-39C6-0680F6AC885E}"/>
          </ac:picMkLst>
        </pc:picChg>
        <pc:cxnChg chg="mod">
          <ac:chgData name="Camila Valbuena" userId="96dddc91-0310-4901-8518-e86c705ebbd6" providerId="ADAL" clId="{289F64AF-0AA4-47A6-8069-0B1D64FC8B4F}" dt="2024-07-08T20:33:19.577" v="1219" actId="478"/>
          <ac:cxnSpMkLst>
            <pc:docMk/>
            <pc:sldMk cId="1896750011" sldId="2147482720"/>
            <ac:cxnSpMk id="25" creationId="{82D48592-FCD9-86AF-9A4D-98CD5D2927FE}"/>
          </ac:cxnSpMkLst>
        </pc:cxnChg>
      </pc:sldChg>
      <pc:sldChg chg="addSp delSp modSp mod">
        <pc:chgData name="Camila Valbuena" userId="96dddc91-0310-4901-8518-e86c705ebbd6" providerId="ADAL" clId="{289F64AF-0AA4-47A6-8069-0B1D64FC8B4F}" dt="2024-07-08T23:17:03.929" v="4758" actId="1076"/>
        <pc:sldMkLst>
          <pc:docMk/>
          <pc:sldMk cId="3573288427" sldId="2147482720"/>
        </pc:sldMkLst>
        <pc:spChg chg="del">
          <ac:chgData name="Camila Valbuena" userId="96dddc91-0310-4901-8518-e86c705ebbd6" providerId="ADAL" clId="{289F64AF-0AA4-47A6-8069-0B1D64FC8B4F}" dt="2024-07-08T22:49:46.542" v="3654" actId="478"/>
          <ac:spMkLst>
            <pc:docMk/>
            <pc:sldMk cId="3573288427" sldId="2147482720"/>
            <ac:spMk id="2" creationId="{1BF44598-CB44-EA57-5F0F-AF22AB8D52AB}"/>
          </ac:spMkLst>
        </pc:spChg>
        <pc:spChg chg="add mod">
          <ac:chgData name="Camila Valbuena" userId="96dddc91-0310-4901-8518-e86c705ebbd6" providerId="ADAL" clId="{289F64AF-0AA4-47A6-8069-0B1D64FC8B4F}" dt="2024-07-08T23:02:40.435" v="4177"/>
          <ac:spMkLst>
            <pc:docMk/>
            <pc:sldMk cId="3573288427" sldId="2147482720"/>
            <ac:spMk id="4" creationId="{6C3D70B7-4E2E-5E5A-7D7E-EE4A9E583F46}"/>
          </ac:spMkLst>
        </pc:spChg>
        <pc:spChg chg="add mod">
          <ac:chgData name="Camila Valbuena" userId="96dddc91-0310-4901-8518-e86c705ebbd6" providerId="ADAL" clId="{289F64AF-0AA4-47A6-8069-0B1D64FC8B4F}" dt="2024-07-08T22:52:54.879" v="3732"/>
          <ac:spMkLst>
            <pc:docMk/>
            <pc:sldMk cId="3573288427" sldId="2147482720"/>
            <ac:spMk id="5" creationId="{7F258C30-6765-0912-6C6B-5265FBA3AAB5}"/>
          </ac:spMkLst>
        </pc:spChg>
        <pc:spChg chg="add mod">
          <ac:chgData name="Camila Valbuena" userId="96dddc91-0310-4901-8518-e86c705ebbd6" providerId="ADAL" clId="{289F64AF-0AA4-47A6-8069-0B1D64FC8B4F}" dt="2024-07-08T22:53:34.530" v="3769" actId="790"/>
          <ac:spMkLst>
            <pc:docMk/>
            <pc:sldMk cId="3573288427" sldId="2147482720"/>
            <ac:spMk id="9" creationId="{E4B52F74-9F46-F1A1-B9A4-8ED6E7A0A735}"/>
          </ac:spMkLst>
        </pc:spChg>
        <pc:spChg chg="del">
          <ac:chgData name="Camila Valbuena" userId="96dddc91-0310-4901-8518-e86c705ebbd6" providerId="ADAL" clId="{289F64AF-0AA4-47A6-8069-0B1D64FC8B4F}" dt="2024-07-08T22:52:53.063" v="3731" actId="478"/>
          <ac:spMkLst>
            <pc:docMk/>
            <pc:sldMk cId="3573288427" sldId="2147482720"/>
            <ac:spMk id="11" creationId="{69A57AA6-77F4-61D3-ED97-05B500BCE1B7}"/>
          </ac:spMkLst>
        </pc:spChg>
        <pc:spChg chg="add mod">
          <ac:chgData name="Camila Valbuena" userId="96dddc91-0310-4901-8518-e86c705ebbd6" providerId="ADAL" clId="{289F64AF-0AA4-47A6-8069-0B1D64FC8B4F}" dt="2024-07-08T22:53:40.550" v="3772"/>
          <ac:spMkLst>
            <pc:docMk/>
            <pc:sldMk cId="3573288427" sldId="2147482720"/>
            <ac:spMk id="14" creationId="{FDD1CCBF-EB41-6C37-3A9E-9BC783EABDB2}"/>
          </ac:spMkLst>
        </pc:spChg>
        <pc:spChg chg="mod">
          <ac:chgData name="Camila Valbuena" userId="96dddc91-0310-4901-8518-e86c705ebbd6" providerId="ADAL" clId="{289F64AF-0AA4-47A6-8069-0B1D64FC8B4F}" dt="2024-07-08T23:03:45.766" v="4321" actId="20577"/>
          <ac:spMkLst>
            <pc:docMk/>
            <pc:sldMk cId="3573288427" sldId="2147482720"/>
            <ac:spMk id="15" creationId="{E1339E3C-BA00-8A1A-87BD-6AAD4EF1995B}"/>
          </ac:spMkLst>
        </pc:spChg>
        <pc:spChg chg="mod">
          <ac:chgData name="Camila Valbuena" userId="96dddc91-0310-4901-8518-e86c705ebbd6" providerId="ADAL" clId="{289F64AF-0AA4-47A6-8069-0B1D64FC8B4F}" dt="2024-07-08T22:50:26.210" v="3681" actId="1076"/>
          <ac:spMkLst>
            <pc:docMk/>
            <pc:sldMk cId="3573288427" sldId="2147482720"/>
            <ac:spMk id="192" creationId="{AB358DD3-4D52-0F22-8DE3-EC16CA46AF2B}"/>
          </ac:spMkLst>
        </pc:spChg>
        <pc:spChg chg="mod">
          <ac:chgData name="Camila Valbuena" userId="96dddc91-0310-4901-8518-e86c705ebbd6" providerId="ADAL" clId="{289F64AF-0AA4-47A6-8069-0B1D64FC8B4F}" dt="2024-07-08T22:50:41.914" v="3709" actId="20577"/>
          <ac:spMkLst>
            <pc:docMk/>
            <pc:sldMk cId="3573288427" sldId="2147482720"/>
            <ac:spMk id="193" creationId="{1EE053BD-7733-BC77-6A21-F24185BC521C}"/>
          </ac:spMkLst>
        </pc:spChg>
        <pc:spChg chg="del">
          <ac:chgData name="Camila Valbuena" userId="96dddc91-0310-4901-8518-e86c705ebbd6" providerId="ADAL" clId="{289F64AF-0AA4-47A6-8069-0B1D64FC8B4F}" dt="2024-07-08T22:52:53.063" v="3731" actId="478"/>
          <ac:spMkLst>
            <pc:docMk/>
            <pc:sldMk cId="3573288427" sldId="2147482720"/>
            <ac:spMk id="199" creationId="{B158BF8A-EB5E-D813-1DD2-A48931D7125D}"/>
          </ac:spMkLst>
        </pc:spChg>
        <pc:spChg chg="mod">
          <ac:chgData name="Camila Valbuena" userId="96dddc91-0310-4901-8518-e86c705ebbd6" providerId="ADAL" clId="{289F64AF-0AA4-47A6-8069-0B1D64FC8B4F}" dt="2024-07-08T23:03:33.165" v="4306" actId="20577"/>
          <ac:spMkLst>
            <pc:docMk/>
            <pc:sldMk cId="3573288427" sldId="2147482720"/>
            <ac:spMk id="200" creationId="{8C6AA9F5-FF9D-D505-3D6B-9A7D7F371F29}"/>
          </ac:spMkLst>
        </pc:spChg>
        <pc:spChg chg="del">
          <ac:chgData name="Camila Valbuena" userId="96dddc91-0310-4901-8518-e86c705ebbd6" providerId="ADAL" clId="{289F64AF-0AA4-47A6-8069-0B1D64FC8B4F}" dt="2024-07-08T22:51:26.393" v="3711" actId="478"/>
          <ac:spMkLst>
            <pc:docMk/>
            <pc:sldMk cId="3573288427" sldId="2147482720"/>
            <ac:spMk id="208" creationId="{DA81DA77-AF07-3822-A60C-F2F45DDD23F6}"/>
          </ac:spMkLst>
        </pc:spChg>
        <pc:spChg chg="mod">
          <ac:chgData name="Camila Valbuena" userId="96dddc91-0310-4901-8518-e86c705ebbd6" providerId="ADAL" clId="{289F64AF-0AA4-47A6-8069-0B1D64FC8B4F}" dt="2024-07-08T22:50:22.675" v="3680" actId="1076"/>
          <ac:spMkLst>
            <pc:docMk/>
            <pc:sldMk cId="3573288427" sldId="2147482720"/>
            <ac:spMk id="246" creationId="{F218F018-D89C-BA38-01AA-60E17EAC352F}"/>
          </ac:spMkLst>
        </pc:spChg>
        <pc:spChg chg="del">
          <ac:chgData name="Camila Valbuena" userId="96dddc91-0310-4901-8518-e86c705ebbd6" providerId="ADAL" clId="{289F64AF-0AA4-47A6-8069-0B1D64FC8B4F}" dt="2024-07-08T22:52:53.063" v="3731" actId="478"/>
          <ac:spMkLst>
            <pc:docMk/>
            <pc:sldMk cId="3573288427" sldId="2147482720"/>
            <ac:spMk id="254" creationId="{87300C3D-5135-1B2B-0EDC-2E9D4111661B}"/>
          </ac:spMkLst>
        </pc:spChg>
        <pc:spChg chg="mod">
          <ac:chgData name="Camila Valbuena" userId="96dddc91-0310-4901-8518-e86c705ebbd6" providerId="ADAL" clId="{289F64AF-0AA4-47A6-8069-0B1D64FC8B4F}" dt="2024-07-08T22:50:18.211" v="3679" actId="1076"/>
          <ac:spMkLst>
            <pc:docMk/>
            <pc:sldMk cId="3573288427" sldId="2147482720"/>
            <ac:spMk id="255" creationId="{BF801C84-8C0C-F330-D65F-9CB048C643ED}"/>
          </ac:spMkLst>
        </pc:spChg>
        <pc:graphicFrameChg chg="del">
          <ac:chgData name="Camila Valbuena" userId="96dddc91-0310-4901-8518-e86c705ebbd6" providerId="ADAL" clId="{289F64AF-0AA4-47A6-8069-0B1D64FC8B4F}" dt="2024-07-08T22:51:22.618" v="3710" actId="478"/>
          <ac:graphicFrameMkLst>
            <pc:docMk/>
            <pc:sldMk cId="3573288427" sldId="2147482720"/>
            <ac:graphicFrameMk id="8" creationId="{1884F077-5E13-57C2-AC4E-574E46667837}"/>
          </ac:graphicFrameMkLst>
        </pc:graphicFrameChg>
        <pc:picChg chg="del">
          <ac:chgData name="Camila Valbuena" userId="96dddc91-0310-4901-8518-e86c705ebbd6" providerId="ADAL" clId="{289F64AF-0AA4-47A6-8069-0B1D64FC8B4F}" dt="2024-07-08T23:04:00.285" v="4322" actId="478"/>
          <ac:picMkLst>
            <pc:docMk/>
            <pc:sldMk cId="3573288427" sldId="2147482720"/>
            <ac:picMk id="7" creationId="{EF0BFFCD-2DD7-F2E3-8055-D2F5F265ABFB}"/>
          </ac:picMkLst>
        </pc:picChg>
        <pc:picChg chg="del">
          <ac:chgData name="Camila Valbuena" userId="96dddc91-0310-4901-8518-e86c705ebbd6" providerId="ADAL" clId="{289F64AF-0AA4-47A6-8069-0B1D64FC8B4F}" dt="2024-07-08T23:04:01.183" v="4323" actId="478"/>
          <ac:picMkLst>
            <pc:docMk/>
            <pc:sldMk cId="3573288427" sldId="2147482720"/>
            <ac:picMk id="10" creationId="{720803BD-955D-084E-E8A6-532E92EC3198}"/>
          </ac:picMkLst>
        </pc:picChg>
        <pc:picChg chg="add mod">
          <ac:chgData name="Camila Valbuena" userId="96dddc91-0310-4901-8518-e86c705ebbd6" providerId="ADAL" clId="{289F64AF-0AA4-47A6-8069-0B1D64FC8B4F}" dt="2024-07-08T22:52:54.879" v="3732"/>
          <ac:picMkLst>
            <pc:docMk/>
            <pc:sldMk cId="3573288427" sldId="2147482720"/>
            <ac:picMk id="12" creationId="{A13091F9-E01E-0EAC-AD56-D368AE8E7656}"/>
          </ac:picMkLst>
        </pc:picChg>
        <pc:picChg chg="add mod">
          <ac:chgData name="Camila Valbuena" userId="96dddc91-0310-4901-8518-e86c705ebbd6" providerId="ADAL" clId="{289F64AF-0AA4-47A6-8069-0B1D64FC8B4F}" dt="2024-07-08T23:17:03.929" v="4758" actId="1076"/>
          <ac:picMkLst>
            <pc:docMk/>
            <pc:sldMk cId="3573288427" sldId="2147482720"/>
            <ac:picMk id="17" creationId="{F96AE2AD-65AF-F17E-734F-CD9D5E412E58}"/>
          </ac:picMkLst>
        </pc:picChg>
        <pc:picChg chg="del">
          <ac:chgData name="Camila Valbuena" userId="96dddc91-0310-4901-8518-e86c705ebbd6" providerId="ADAL" clId="{289F64AF-0AA4-47A6-8069-0B1D64FC8B4F}" dt="2024-07-08T22:52:53.063" v="3731" actId="478"/>
          <ac:picMkLst>
            <pc:docMk/>
            <pc:sldMk cId="3573288427" sldId="2147482720"/>
            <ac:picMk id="19" creationId="{C014B729-07A1-9FD9-8B39-8C2CF97F0499}"/>
          </ac:picMkLst>
        </pc:picChg>
        <pc:picChg chg="del">
          <ac:chgData name="Camila Valbuena" userId="96dddc91-0310-4901-8518-e86c705ebbd6" providerId="ADAL" clId="{289F64AF-0AA4-47A6-8069-0B1D64FC8B4F}" dt="2024-07-08T22:52:49.896" v="3730" actId="478"/>
          <ac:picMkLst>
            <pc:docMk/>
            <pc:sldMk cId="3573288427" sldId="2147482720"/>
            <ac:picMk id="4162" creationId="{BA1D9F0A-DE93-FA29-6E45-452A3B306C7F}"/>
          </ac:picMkLst>
        </pc:picChg>
        <pc:cxnChg chg="add mod">
          <ac:chgData name="Camila Valbuena" userId="96dddc91-0310-4901-8518-e86c705ebbd6" providerId="ADAL" clId="{289F64AF-0AA4-47A6-8069-0B1D64FC8B4F}" dt="2024-07-08T22:53:28.352" v="3768" actId="1076"/>
          <ac:cxnSpMkLst>
            <pc:docMk/>
            <pc:sldMk cId="3573288427" sldId="2147482720"/>
            <ac:cxnSpMk id="13" creationId="{6C930E1A-8369-DD13-7878-FB1F796678B9}"/>
          </ac:cxnSpMkLst>
        </pc:cxnChg>
      </pc:sldChg>
      <pc:sldChg chg="addSp delSp modSp add mod ord modAnim">
        <pc:chgData name="Camila Valbuena" userId="96dddc91-0310-4901-8518-e86c705ebbd6" providerId="ADAL" clId="{289F64AF-0AA4-47A6-8069-0B1D64FC8B4F}" dt="2024-07-08T23:16:33.112" v="4753" actId="14100"/>
        <pc:sldMkLst>
          <pc:docMk/>
          <pc:sldMk cId="2476773217" sldId="2147482721"/>
        </pc:sldMkLst>
        <pc:spChg chg="mod">
          <ac:chgData name="Camila Valbuena" userId="96dddc91-0310-4901-8518-e86c705ebbd6" providerId="ADAL" clId="{289F64AF-0AA4-47A6-8069-0B1D64FC8B4F}" dt="2024-07-08T23:07:30.287" v="4358" actId="14100"/>
          <ac:spMkLst>
            <pc:docMk/>
            <pc:sldMk cId="2476773217" sldId="2147482721"/>
            <ac:spMk id="3" creationId="{3F057E8E-4268-CA69-0A60-64DC96BA731D}"/>
          </ac:spMkLst>
        </pc:spChg>
        <pc:spChg chg="mod">
          <ac:chgData name="Camila Valbuena" userId="96dddc91-0310-4901-8518-e86c705ebbd6" providerId="ADAL" clId="{289F64AF-0AA4-47A6-8069-0B1D64FC8B4F}" dt="2024-07-08T23:06:41.833" v="4355"/>
          <ac:spMkLst>
            <pc:docMk/>
            <pc:sldMk cId="2476773217" sldId="2147482721"/>
            <ac:spMk id="4" creationId="{8EDBF60F-FED1-025E-4F96-7F1EBB1E76E4}"/>
          </ac:spMkLst>
        </pc:spChg>
        <pc:spChg chg="mod">
          <ac:chgData name="Camila Valbuena" userId="96dddc91-0310-4901-8518-e86c705ebbd6" providerId="ADAL" clId="{289F64AF-0AA4-47A6-8069-0B1D64FC8B4F}" dt="2024-07-08T23:06:41.833" v="4355"/>
          <ac:spMkLst>
            <pc:docMk/>
            <pc:sldMk cId="2476773217" sldId="2147482721"/>
            <ac:spMk id="6" creationId="{9F79AB46-4575-4583-0B21-126051FF7AF9}"/>
          </ac:spMkLst>
        </pc:spChg>
        <pc:spChg chg="mod">
          <ac:chgData name="Camila Valbuena" userId="96dddc91-0310-4901-8518-e86c705ebbd6" providerId="ADAL" clId="{289F64AF-0AA4-47A6-8069-0B1D64FC8B4F}" dt="2024-07-08T23:06:41.833" v="4355"/>
          <ac:spMkLst>
            <pc:docMk/>
            <pc:sldMk cId="2476773217" sldId="2147482721"/>
            <ac:spMk id="7" creationId="{07EFD97D-7CC6-039F-6CA3-022D08236021}"/>
          </ac:spMkLst>
        </pc:spChg>
        <pc:spChg chg="mod">
          <ac:chgData name="Camila Valbuena" userId="96dddc91-0310-4901-8518-e86c705ebbd6" providerId="ADAL" clId="{289F64AF-0AA4-47A6-8069-0B1D64FC8B4F}" dt="2024-07-08T23:06:41.833" v="4355"/>
          <ac:spMkLst>
            <pc:docMk/>
            <pc:sldMk cId="2476773217" sldId="2147482721"/>
            <ac:spMk id="9" creationId="{15EA0284-ED63-B5AD-67CB-CEA6FDD61F1E}"/>
          </ac:spMkLst>
        </pc:spChg>
        <pc:spChg chg="add mod">
          <ac:chgData name="Camila Valbuena" userId="96dddc91-0310-4901-8518-e86c705ebbd6" providerId="ADAL" clId="{289F64AF-0AA4-47A6-8069-0B1D64FC8B4F}" dt="2024-07-08T23:15:12.129" v="4700" actId="1076"/>
          <ac:spMkLst>
            <pc:docMk/>
            <pc:sldMk cId="2476773217" sldId="2147482721"/>
            <ac:spMk id="10" creationId="{E703D42D-9276-2EE5-36EB-3BC4A243D074}"/>
          </ac:spMkLst>
        </pc:spChg>
        <pc:spChg chg="add mod">
          <ac:chgData name="Camila Valbuena" userId="96dddc91-0310-4901-8518-e86c705ebbd6" providerId="ADAL" clId="{289F64AF-0AA4-47A6-8069-0B1D64FC8B4F}" dt="2024-07-08T23:15:08.506" v="4699" actId="554"/>
          <ac:spMkLst>
            <pc:docMk/>
            <pc:sldMk cId="2476773217" sldId="2147482721"/>
            <ac:spMk id="11" creationId="{FC57A4D9-6AE6-2536-A9F3-191FF0CC6DF3}"/>
          </ac:spMkLst>
        </pc:spChg>
        <pc:spChg chg="add mod">
          <ac:chgData name="Camila Valbuena" userId="96dddc91-0310-4901-8518-e86c705ebbd6" providerId="ADAL" clId="{289F64AF-0AA4-47A6-8069-0B1D64FC8B4F}" dt="2024-07-08T23:16:14.543" v="4720" actId="14100"/>
          <ac:spMkLst>
            <pc:docMk/>
            <pc:sldMk cId="2476773217" sldId="2147482721"/>
            <ac:spMk id="12" creationId="{3183BA61-A289-BDF4-40BB-E40073CDAA05}"/>
          </ac:spMkLst>
        </pc:spChg>
        <pc:spChg chg="add mod">
          <ac:chgData name="Camila Valbuena" userId="96dddc91-0310-4901-8518-e86c705ebbd6" providerId="ADAL" clId="{289F64AF-0AA4-47A6-8069-0B1D64FC8B4F}" dt="2024-07-08T23:16:26.138" v="4752" actId="1035"/>
          <ac:spMkLst>
            <pc:docMk/>
            <pc:sldMk cId="2476773217" sldId="2147482721"/>
            <ac:spMk id="13" creationId="{2C81D56E-0AD9-2F16-49A0-D01418BFB7FE}"/>
          </ac:spMkLst>
        </pc:spChg>
        <pc:spChg chg="add mod">
          <ac:chgData name="Camila Valbuena" userId="96dddc91-0310-4901-8518-e86c705ebbd6" providerId="ADAL" clId="{289F64AF-0AA4-47A6-8069-0B1D64FC8B4F}" dt="2024-07-08T23:14:06.616" v="4678" actId="1076"/>
          <ac:spMkLst>
            <pc:docMk/>
            <pc:sldMk cId="2476773217" sldId="2147482721"/>
            <ac:spMk id="14" creationId="{B278F535-E884-7CF7-D9E6-9A87ECB43C98}"/>
          </ac:spMkLst>
        </pc:spChg>
        <pc:spChg chg="add mod">
          <ac:chgData name="Camila Valbuena" userId="96dddc91-0310-4901-8518-e86c705ebbd6" providerId="ADAL" clId="{289F64AF-0AA4-47A6-8069-0B1D64FC8B4F}" dt="2024-07-08T23:15:15.034" v="4701" actId="1076"/>
          <ac:spMkLst>
            <pc:docMk/>
            <pc:sldMk cId="2476773217" sldId="2147482721"/>
            <ac:spMk id="15" creationId="{BB8A9699-A7FF-4330-61EE-CD0420D1A138}"/>
          </ac:spMkLst>
        </pc:spChg>
        <pc:spChg chg="add mod">
          <ac:chgData name="Camila Valbuena" userId="96dddc91-0310-4901-8518-e86c705ebbd6" providerId="ADAL" clId="{289F64AF-0AA4-47A6-8069-0B1D64FC8B4F}" dt="2024-07-08T23:15:08.506" v="4699" actId="554"/>
          <ac:spMkLst>
            <pc:docMk/>
            <pc:sldMk cId="2476773217" sldId="2147482721"/>
            <ac:spMk id="16" creationId="{5808DC51-1C40-C000-FBC7-D1C67F5E3CA4}"/>
          </ac:spMkLst>
        </pc:spChg>
        <pc:spChg chg="add mod">
          <ac:chgData name="Camila Valbuena" userId="96dddc91-0310-4901-8518-e86c705ebbd6" providerId="ADAL" clId="{289F64AF-0AA4-47A6-8069-0B1D64FC8B4F}" dt="2024-07-08T23:15:17.336" v="4702" actId="1076"/>
          <ac:spMkLst>
            <pc:docMk/>
            <pc:sldMk cId="2476773217" sldId="2147482721"/>
            <ac:spMk id="17" creationId="{D8168D74-2763-7951-129F-F39C9B645D44}"/>
          </ac:spMkLst>
        </pc:spChg>
        <pc:spChg chg="add mod">
          <ac:chgData name="Camila Valbuena" userId="96dddc91-0310-4901-8518-e86c705ebbd6" providerId="ADAL" clId="{289F64AF-0AA4-47A6-8069-0B1D64FC8B4F}" dt="2024-07-08T23:15:08.506" v="4699" actId="554"/>
          <ac:spMkLst>
            <pc:docMk/>
            <pc:sldMk cId="2476773217" sldId="2147482721"/>
            <ac:spMk id="18" creationId="{94B2AD3D-4111-49ED-9EE5-26B42EF92B2A}"/>
          </ac:spMkLst>
        </pc:spChg>
        <pc:spChg chg="add mod">
          <ac:chgData name="Camila Valbuena" userId="96dddc91-0310-4901-8518-e86c705ebbd6" providerId="ADAL" clId="{289F64AF-0AA4-47A6-8069-0B1D64FC8B4F}" dt="2024-07-08T23:16:26.138" v="4752" actId="1035"/>
          <ac:spMkLst>
            <pc:docMk/>
            <pc:sldMk cId="2476773217" sldId="2147482721"/>
            <ac:spMk id="19" creationId="{2873CFE9-D03A-75A0-41CD-6A25AEA5363D}"/>
          </ac:spMkLst>
        </pc:spChg>
        <pc:spChg chg="add mod">
          <ac:chgData name="Camila Valbuena" userId="96dddc91-0310-4901-8518-e86c705ebbd6" providerId="ADAL" clId="{289F64AF-0AA4-47A6-8069-0B1D64FC8B4F}" dt="2024-07-08T23:16:26.138" v="4752" actId="1035"/>
          <ac:spMkLst>
            <pc:docMk/>
            <pc:sldMk cId="2476773217" sldId="2147482721"/>
            <ac:spMk id="20" creationId="{72FE6E52-59F6-9D59-1F9A-337AF1BB903E}"/>
          </ac:spMkLst>
        </pc:spChg>
        <pc:spChg chg="add mod">
          <ac:chgData name="Camila Valbuena" userId="96dddc91-0310-4901-8518-e86c705ebbd6" providerId="ADAL" clId="{289F64AF-0AA4-47A6-8069-0B1D64FC8B4F}" dt="2024-07-08T23:16:26.138" v="4752" actId="1035"/>
          <ac:spMkLst>
            <pc:docMk/>
            <pc:sldMk cId="2476773217" sldId="2147482721"/>
            <ac:spMk id="22" creationId="{08591055-8488-8EB5-9479-0B1C21FD1347}"/>
          </ac:spMkLst>
        </pc:spChg>
        <pc:spChg chg="add mod">
          <ac:chgData name="Camila Valbuena" userId="96dddc91-0310-4901-8518-e86c705ebbd6" providerId="ADAL" clId="{289F64AF-0AA4-47A6-8069-0B1D64FC8B4F}" dt="2024-07-08T23:15:08.506" v="4699" actId="554"/>
          <ac:spMkLst>
            <pc:docMk/>
            <pc:sldMk cId="2476773217" sldId="2147482721"/>
            <ac:spMk id="24" creationId="{59A3282F-B8A0-F8E0-74AF-D680B2011970}"/>
          </ac:spMkLst>
        </pc:spChg>
        <pc:spChg chg="del">
          <ac:chgData name="Camila Valbuena" userId="96dddc91-0310-4901-8518-e86c705ebbd6" providerId="ADAL" clId="{289F64AF-0AA4-47A6-8069-0B1D64FC8B4F}" dt="2024-07-08T23:06:00.370" v="4340" actId="478"/>
          <ac:spMkLst>
            <pc:docMk/>
            <pc:sldMk cId="2476773217" sldId="2147482721"/>
            <ac:spMk id="40" creationId="{C57BFCAF-92E0-3E4F-5CEE-70A9DBF6C04A}"/>
          </ac:spMkLst>
        </pc:spChg>
        <pc:spChg chg="del">
          <ac:chgData name="Camila Valbuena" userId="96dddc91-0310-4901-8518-e86c705ebbd6" providerId="ADAL" clId="{289F64AF-0AA4-47A6-8069-0B1D64FC8B4F}" dt="2024-07-08T23:06:00.370" v="4340" actId="478"/>
          <ac:spMkLst>
            <pc:docMk/>
            <pc:sldMk cId="2476773217" sldId="2147482721"/>
            <ac:spMk id="41" creationId="{5A86F2E6-57D4-2303-F9A8-043EAD5B922F}"/>
          </ac:spMkLst>
        </pc:spChg>
        <pc:spChg chg="del">
          <ac:chgData name="Camila Valbuena" userId="96dddc91-0310-4901-8518-e86c705ebbd6" providerId="ADAL" clId="{289F64AF-0AA4-47A6-8069-0B1D64FC8B4F}" dt="2024-07-08T23:06:00.370" v="4340" actId="478"/>
          <ac:spMkLst>
            <pc:docMk/>
            <pc:sldMk cId="2476773217" sldId="2147482721"/>
            <ac:spMk id="42" creationId="{3DE63C5B-1195-5E92-134A-016DC6F076F8}"/>
          </ac:spMkLst>
        </pc:spChg>
        <pc:spChg chg="del">
          <ac:chgData name="Camila Valbuena" userId="96dddc91-0310-4901-8518-e86c705ebbd6" providerId="ADAL" clId="{289F64AF-0AA4-47A6-8069-0B1D64FC8B4F}" dt="2024-07-08T23:06:00.370" v="4340" actId="478"/>
          <ac:spMkLst>
            <pc:docMk/>
            <pc:sldMk cId="2476773217" sldId="2147482721"/>
            <ac:spMk id="43" creationId="{478DB20A-C9F6-CBF9-ACE7-48ED2D23CB54}"/>
          </ac:spMkLst>
        </pc:spChg>
        <pc:spChg chg="del">
          <ac:chgData name="Camila Valbuena" userId="96dddc91-0310-4901-8518-e86c705ebbd6" providerId="ADAL" clId="{289F64AF-0AA4-47A6-8069-0B1D64FC8B4F}" dt="2024-07-08T23:06:00.370" v="4340" actId="478"/>
          <ac:spMkLst>
            <pc:docMk/>
            <pc:sldMk cId="2476773217" sldId="2147482721"/>
            <ac:spMk id="44" creationId="{1049C68B-0A14-AF6F-9C99-5678BAB0AA29}"/>
          </ac:spMkLst>
        </pc:spChg>
        <pc:spChg chg="del">
          <ac:chgData name="Camila Valbuena" userId="96dddc91-0310-4901-8518-e86c705ebbd6" providerId="ADAL" clId="{289F64AF-0AA4-47A6-8069-0B1D64FC8B4F}" dt="2024-07-08T23:06:00.370" v="4340" actId="478"/>
          <ac:spMkLst>
            <pc:docMk/>
            <pc:sldMk cId="2476773217" sldId="2147482721"/>
            <ac:spMk id="45" creationId="{2508A0D4-F1D8-B815-720D-020ABCC4C6E2}"/>
          </ac:spMkLst>
        </pc:spChg>
        <pc:spChg chg="del">
          <ac:chgData name="Camila Valbuena" userId="96dddc91-0310-4901-8518-e86c705ebbd6" providerId="ADAL" clId="{289F64AF-0AA4-47A6-8069-0B1D64FC8B4F}" dt="2024-07-08T23:06:00.370" v="4340" actId="478"/>
          <ac:spMkLst>
            <pc:docMk/>
            <pc:sldMk cId="2476773217" sldId="2147482721"/>
            <ac:spMk id="46" creationId="{A4866096-12AC-3658-517C-95E5A9F6D3C7}"/>
          </ac:spMkLst>
        </pc:spChg>
        <pc:spChg chg="del">
          <ac:chgData name="Camila Valbuena" userId="96dddc91-0310-4901-8518-e86c705ebbd6" providerId="ADAL" clId="{289F64AF-0AA4-47A6-8069-0B1D64FC8B4F}" dt="2024-07-08T23:06:00.370" v="4340" actId="478"/>
          <ac:spMkLst>
            <pc:docMk/>
            <pc:sldMk cId="2476773217" sldId="2147482721"/>
            <ac:spMk id="47" creationId="{E3C5426C-7EBF-3C7B-1C73-D54E9ADAB764}"/>
          </ac:spMkLst>
        </pc:spChg>
        <pc:spChg chg="del">
          <ac:chgData name="Camila Valbuena" userId="96dddc91-0310-4901-8518-e86c705ebbd6" providerId="ADAL" clId="{289F64AF-0AA4-47A6-8069-0B1D64FC8B4F}" dt="2024-07-08T23:06:00.370" v="4340" actId="478"/>
          <ac:spMkLst>
            <pc:docMk/>
            <pc:sldMk cId="2476773217" sldId="2147482721"/>
            <ac:spMk id="48" creationId="{EA01C91F-7789-44AE-B474-52EFB20B8313}"/>
          </ac:spMkLst>
        </pc:spChg>
        <pc:spChg chg="del">
          <ac:chgData name="Camila Valbuena" userId="96dddc91-0310-4901-8518-e86c705ebbd6" providerId="ADAL" clId="{289F64AF-0AA4-47A6-8069-0B1D64FC8B4F}" dt="2024-07-08T23:06:00.370" v="4340" actId="478"/>
          <ac:spMkLst>
            <pc:docMk/>
            <pc:sldMk cId="2476773217" sldId="2147482721"/>
            <ac:spMk id="49" creationId="{065D5267-2DB8-E5FC-6367-B7AD172A6E80}"/>
          </ac:spMkLst>
        </pc:spChg>
        <pc:spChg chg="del">
          <ac:chgData name="Camila Valbuena" userId="96dddc91-0310-4901-8518-e86c705ebbd6" providerId="ADAL" clId="{289F64AF-0AA4-47A6-8069-0B1D64FC8B4F}" dt="2024-07-08T23:06:00.370" v="4340" actId="478"/>
          <ac:spMkLst>
            <pc:docMk/>
            <pc:sldMk cId="2476773217" sldId="2147482721"/>
            <ac:spMk id="54" creationId="{3F547FB5-849B-4694-F0B3-B21A1796E4CD}"/>
          </ac:spMkLst>
        </pc:spChg>
        <pc:spChg chg="del">
          <ac:chgData name="Camila Valbuena" userId="96dddc91-0310-4901-8518-e86c705ebbd6" providerId="ADAL" clId="{289F64AF-0AA4-47A6-8069-0B1D64FC8B4F}" dt="2024-07-08T23:06:00.370" v="4340" actId="478"/>
          <ac:spMkLst>
            <pc:docMk/>
            <pc:sldMk cId="2476773217" sldId="2147482721"/>
            <ac:spMk id="55" creationId="{6C2EDDBF-592E-63F0-6EE5-DCCE741AE5E4}"/>
          </ac:spMkLst>
        </pc:spChg>
        <pc:spChg chg="del">
          <ac:chgData name="Camila Valbuena" userId="96dddc91-0310-4901-8518-e86c705ebbd6" providerId="ADAL" clId="{289F64AF-0AA4-47A6-8069-0B1D64FC8B4F}" dt="2024-07-08T23:06:00.370" v="4340" actId="478"/>
          <ac:spMkLst>
            <pc:docMk/>
            <pc:sldMk cId="2476773217" sldId="2147482721"/>
            <ac:spMk id="56" creationId="{50564E91-0FB6-4B97-6B90-35DAFBB253A2}"/>
          </ac:spMkLst>
        </pc:spChg>
        <pc:spChg chg="del">
          <ac:chgData name="Camila Valbuena" userId="96dddc91-0310-4901-8518-e86c705ebbd6" providerId="ADAL" clId="{289F64AF-0AA4-47A6-8069-0B1D64FC8B4F}" dt="2024-07-08T23:06:00.370" v="4340" actId="478"/>
          <ac:spMkLst>
            <pc:docMk/>
            <pc:sldMk cId="2476773217" sldId="2147482721"/>
            <ac:spMk id="57" creationId="{11597A19-67A0-9E12-E77A-14295187505E}"/>
          </ac:spMkLst>
        </pc:spChg>
        <pc:spChg chg="del">
          <ac:chgData name="Camila Valbuena" userId="96dddc91-0310-4901-8518-e86c705ebbd6" providerId="ADAL" clId="{289F64AF-0AA4-47A6-8069-0B1D64FC8B4F}" dt="2024-07-08T23:06:00.370" v="4340" actId="478"/>
          <ac:spMkLst>
            <pc:docMk/>
            <pc:sldMk cId="2476773217" sldId="2147482721"/>
            <ac:spMk id="58" creationId="{5DBA399E-45B8-9A2F-F806-841291727212}"/>
          </ac:spMkLst>
        </pc:spChg>
        <pc:spChg chg="del">
          <ac:chgData name="Camila Valbuena" userId="96dddc91-0310-4901-8518-e86c705ebbd6" providerId="ADAL" clId="{289F64AF-0AA4-47A6-8069-0B1D64FC8B4F}" dt="2024-07-08T23:06:00.370" v="4340" actId="478"/>
          <ac:spMkLst>
            <pc:docMk/>
            <pc:sldMk cId="2476773217" sldId="2147482721"/>
            <ac:spMk id="59" creationId="{CD8748E1-B375-9BCC-0A35-2231E205C3FA}"/>
          </ac:spMkLst>
        </pc:spChg>
        <pc:spChg chg="del">
          <ac:chgData name="Camila Valbuena" userId="96dddc91-0310-4901-8518-e86c705ebbd6" providerId="ADAL" clId="{289F64AF-0AA4-47A6-8069-0B1D64FC8B4F}" dt="2024-07-08T23:06:00.370" v="4340" actId="478"/>
          <ac:spMkLst>
            <pc:docMk/>
            <pc:sldMk cId="2476773217" sldId="2147482721"/>
            <ac:spMk id="62" creationId="{50531CB9-CB93-823E-B480-E5C8D279ED81}"/>
          </ac:spMkLst>
        </pc:spChg>
        <pc:spChg chg="del">
          <ac:chgData name="Camila Valbuena" userId="96dddc91-0310-4901-8518-e86c705ebbd6" providerId="ADAL" clId="{289F64AF-0AA4-47A6-8069-0B1D64FC8B4F}" dt="2024-07-08T23:06:00.370" v="4340" actId="478"/>
          <ac:spMkLst>
            <pc:docMk/>
            <pc:sldMk cId="2476773217" sldId="2147482721"/>
            <ac:spMk id="63" creationId="{A705D512-038A-539B-08A1-3E80FF2CE05C}"/>
          </ac:spMkLst>
        </pc:spChg>
        <pc:spChg chg="del">
          <ac:chgData name="Camila Valbuena" userId="96dddc91-0310-4901-8518-e86c705ebbd6" providerId="ADAL" clId="{289F64AF-0AA4-47A6-8069-0B1D64FC8B4F}" dt="2024-07-08T23:06:00.370" v="4340" actId="478"/>
          <ac:spMkLst>
            <pc:docMk/>
            <pc:sldMk cId="2476773217" sldId="2147482721"/>
            <ac:spMk id="2048" creationId="{789FF08E-C1A2-A682-D7D3-063F8167B820}"/>
          </ac:spMkLst>
        </pc:spChg>
        <pc:spChg chg="del">
          <ac:chgData name="Camila Valbuena" userId="96dddc91-0310-4901-8518-e86c705ebbd6" providerId="ADAL" clId="{289F64AF-0AA4-47A6-8069-0B1D64FC8B4F}" dt="2024-07-08T23:06:00.370" v="4340" actId="478"/>
          <ac:spMkLst>
            <pc:docMk/>
            <pc:sldMk cId="2476773217" sldId="2147482721"/>
            <ac:spMk id="2049" creationId="{7924562C-11B7-B779-8FE8-DB26C607A09D}"/>
          </ac:spMkLst>
        </pc:spChg>
        <pc:spChg chg="del">
          <ac:chgData name="Camila Valbuena" userId="96dddc91-0310-4901-8518-e86c705ebbd6" providerId="ADAL" clId="{289F64AF-0AA4-47A6-8069-0B1D64FC8B4F}" dt="2024-07-08T23:06:00.370" v="4340" actId="478"/>
          <ac:spMkLst>
            <pc:docMk/>
            <pc:sldMk cId="2476773217" sldId="2147482721"/>
            <ac:spMk id="2051" creationId="{7E84F4CC-55D8-0F2E-7E39-804C8086A676}"/>
          </ac:spMkLst>
        </pc:spChg>
        <pc:spChg chg="del">
          <ac:chgData name="Camila Valbuena" userId="96dddc91-0310-4901-8518-e86c705ebbd6" providerId="ADAL" clId="{289F64AF-0AA4-47A6-8069-0B1D64FC8B4F}" dt="2024-07-08T23:06:00.370" v="4340" actId="478"/>
          <ac:spMkLst>
            <pc:docMk/>
            <pc:sldMk cId="2476773217" sldId="2147482721"/>
            <ac:spMk id="2052" creationId="{1F87F3CC-F5A6-3B0B-41BA-9F25BB0478A1}"/>
          </ac:spMkLst>
        </pc:spChg>
        <pc:spChg chg="del">
          <ac:chgData name="Camila Valbuena" userId="96dddc91-0310-4901-8518-e86c705ebbd6" providerId="ADAL" clId="{289F64AF-0AA4-47A6-8069-0B1D64FC8B4F}" dt="2024-07-08T23:06:00.370" v="4340" actId="478"/>
          <ac:spMkLst>
            <pc:docMk/>
            <pc:sldMk cId="2476773217" sldId="2147482721"/>
            <ac:spMk id="2053" creationId="{3FAB8156-5B35-9EDE-3919-C49CFA9CAC37}"/>
          </ac:spMkLst>
        </pc:spChg>
        <pc:spChg chg="del">
          <ac:chgData name="Camila Valbuena" userId="96dddc91-0310-4901-8518-e86c705ebbd6" providerId="ADAL" clId="{289F64AF-0AA4-47A6-8069-0B1D64FC8B4F}" dt="2024-07-08T23:06:00.370" v="4340" actId="478"/>
          <ac:spMkLst>
            <pc:docMk/>
            <pc:sldMk cId="2476773217" sldId="2147482721"/>
            <ac:spMk id="2057" creationId="{130C7638-7999-F001-DAB8-4BA371316C89}"/>
          </ac:spMkLst>
        </pc:spChg>
        <pc:spChg chg="del">
          <ac:chgData name="Camila Valbuena" userId="96dddc91-0310-4901-8518-e86c705ebbd6" providerId="ADAL" clId="{289F64AF-0AA4-47A6-8069-0B1D64FC8B4F}" dt="2024-07-08T23:06:00.370" v="4340" actId="478"/>
          <ac:spMkLst>
            <pc:docMk/>
            <pc:sldMk cId="2476773217" sldId="2147482721"/>
            <ac:spMk id="2058" creationId="{FE341C77-7D1F-7B1D-657B-D6BC8503026E}"/>
          </ac:spMkLst>
        </pc:spChg>
        <pc:spChg chg="del">
          <ac:chgData name="Camila Valbuena" userId="96dddc91-0310-4901-8518-e86c705ebbd6" providerId="ADAL" clId="{289F64AF-0AA4-47A6-8069-0B1D64FC8B4F}" dt="2024-07-08T23:06:00.370" v="4340" actId="478"/>
          <ac:spMkLst>
            <pc:docMk/>
            <pc:sldMk cId="2476773217" sldId="2147482721"/>
            <ac:spMk id="2059" creationId="{323E8E00-E950-CDC4-3645-ADCA0F49C1F2}"/>
          </ac:spMkLst>
        </pc:spChg>
        <pc:spChg chg="del">
          <ac:chgData name="Camila Valbuena" userId="96dddc91-0310-4901-8518-e86c705ebbd6" providerId="ADAL" clId="{289F64AF-0AA4-47A6-8069-0B1D64FC8B4F}" dt="2024-07-08T23:06:00.370" v="4340" actId="478"/>
          <ac:spMkLst>
            <pc:docMk/>
            <pc:sldMk cId="2476773217" sldId="2147482721"/>
            <ac:spMk id="2060" creationId="{09703DC3-E055-966A-0DCE-013414CA696D}"/>
          </ac:spMkLst>
        </pc:spChg>
        <pc:spChg chg="del">
          <ac:chgData name="Camila Valbuena" userId="96dddc91-0310-4901-8518-e86c705ebbd6" providerId="ADAL" clId="{289F64AF-0AA4-47A6-8069-0B1D64FC8B4F}" dt="2024-07-08T23:06:00.370" v="4340" actId="478"/>
          <ac:spMkLst>
            <pc:docMk/>
            <pc:sldMk cId="2476773217" sldId="2147482721"/>
            <ac:spMk id="2061" creationId="{B84872C5-AC69-D4B7-7A2D-B87D31D0180B}"/>
          </ac:spMkLst>
        </pc:spChg>
        <pc:spChg chg="del">
          <ac:chgData name="Camila Valbuena" userId="96dddc91-0310-4901-8518-e86c705ebbd6" providerId="ADAL" clId="{289F64AF-0AA4-47A6-8069-0B1D64FC8B4F}" dt="2024-07-08T23:06:00.370" v="4340" actId="478"/>
          <ac:spMkLst>
            <pc:docMk/>
            <pc:sldMk cId="2476773217" sldId="2147482721"/>
            <ac:spMk id="2063" creationId="{F2318FCF-B075-4DD3-B60D-FDD7E77FD420}"/>
          </ac:spMkLst>
        </pc:spChg>
        <pc:spChg chg="del">
          <ac:chgData name="Camila Valbuena" userId="96dddc91-0310-4901-8518-e86c705ebbd6" providerId="ADAL" clId="{289F64AF-0AA4-47A6-8069-0B1D64FC8B4F}" dt="2024-07-08T23:06:00.370" v="4340" actId="478"/>
          <ac:spMkLst>
            <pc:docMk/>
            <pc:sldMk cId="2476773217" sldId="2147482721"/>
            <ac:spMk id="2064" creationId="{E3EE183C-814A-F9E8-7C19-203DB8A9F54E}"/>
          </ac:spMkLst>
        </pc:spChg>
        <pc:spChg chg="del">
          <ac:chgData name="Camila Valbuena" userId="96dddc91-0310-4901-8518-e86c705ebbd6" providerId="ADAL" clId="{289F64AF-0AA4-47A6-8069-0B1D64FC8B4F}" dt="2024-07-08T23:06:00.370" v="4340" actId="478"/>
          <ac:spMkLst>
            <pc:docMk/>
            <pc:sldMk cId="2476773217" sldId="2147482721"/>
            <ac:spMk id="2067" creationId="{94E5EF5B-2615-E3A9-F27B-030F506270A1}"/>
          </ac:spMkLst>
        </pc:spChg>
        <pc:spChg chg="del">
          <ac:chgData name="Camila Valbuena" userId="96dddc91-0310-4901-8518-e86c705ebbd6" providerId="ADAL" clId="{289F64AF-0AA4-47A6-8069-0B1D64FC8B4F}" dt="2024-07-08T23:06:00.370" v="4340" actId="478"/>
          <ac:spMkLst>
            <pc:docMk/>
            <pc:sldMk cId="2476773217" sldId="2147482721"/>
            <ac:spMk id="2068" creationId="{AD18C71D-3A56-DC5C-0BF8-1ED09467FC35}"/>
          </ac:spMkLst>
        </pc:spChg>
        <pc:spChg chg="del">
          <ac:chgData name="Camila Valbuena" userId="96dddc91-0310-4901-8518-e86c705ebbd6" providerId="ADAL" clId="{289F64AF-0AA4-47A6-8069-0B1D64FC8B4F}" dt="2024-07-08T23:06:00.370" v="4340" actId="478"/>
          <ac:spMkLst>
            <pc:docMk/>
            <pc:sldMk cId="2476773217" sldId="2147482721"/>
            <ac:spMk id="2069" creationId="{A463DABA-DA2D-47B1-8AFD-E1DBA5741992}"/>
          </ac:spMkLst>
        </pc:spChg>
        <pc:spChg chg="del">
          <ac:chgData name="Camila Valbuena" userId="96dddc91-0310-4901-8518-e86c705ebbd6" providerId="ADAL" clId="{289F64AF-0AA4-47A6-8069-0B1D64FC8B4F}" dt="2024-07-08T23:06:00.370" v="4340" actId="478"/>
          <ac:spMkLst>
            <pc:docMk/>
            <pc:sldMk cId="2476773217" sldId="2147482721"/>
            <ac:spMk id="2070" creationId="{4F4EC018-58E0-F3BC-7BC3-78D4295703E0}"/>
          </ac:spMkLst>
        </pc:spChg>
        <pc:spChg chg="del">
          <ac:chgData name="Camila Valbuena" userId="96dddc91-0310-4901-8518-e86c705ebbd6" providerId="ADAL" clId="{289F64AF-0AA4-47A6-8069-0B1D64FC8B4F}" dt="2024-07-08T23:06:00.370" v="4340" actId="478"/>
          <ac:spMkLst>
            <pc:docMk/>
            <pc:sldMk cId="2476773217" sldId="2147482721"/>
            <ac:spMk id="2073" creationId="{D5F942B6-F8B5-2C16-3413-E521C5EE4B98}"/>
          </ac:spMkLst>
        </pc:spChg>
        <pc:spChg chg="del">
          <ac:chgData name="Camila Valbuena" userId="96dddc91-0310-4901-8518-e86c705ebbd6" providerId="ADAL" clId="{289F64AF-0AA4-47A6-8069-0B1D64FC8B4F}" dt="2024-07-08T23:06:00.370" v="4340" actId="478"/>
          <ac:spMkLst>
            <pc:docMk/>
            <pc:sldMk cId="2476773217" sldId="2147482721"/>
            <ac:spMk id="2074" creationId="{0C10CADF-A68D-66C4-C31F-B183D346B976}"/>
          </ac:spMkLst>
        </pc:spChg>
        <pc:spChg chg="del">
          <ac:chgData name="Camila Valbuena" userId="96dddc91-0310-4901-8518-e86c705ebbd6" providerId="ADAL" clId="{289F64AF-0AA4-47A6-8069-0B1D64FC8B4F}" dt="2024-07-08T23:06:01.848" v="4341" actId="478"/>
          <ac:spMkLst>
            <pc:docMk/>
            <pc:sldMk cId="2476773217" sldId="2147482721"/>
            <ac:spMk id="2082" creationId="{90F68DFE-2FF8-1406-648D-C9A48A7590DD}"/>
          </ac:spMkLst>
        </pc:spChg>
        <pc:spChg chg="del">
          <ac:chgData name="Camila Valbuena" userId="96dddc91-0310-4901-8518-e86c705ebbd6" providerId="ADAL" clId="{289F64AF-0AA4-47A6-8069-0B1D64FC8B4F}" dt="2024-07-08T23:06:00.370" v="4340" actId="478"/>
          <ac:spMkLst>
            <pc:docMk/>
            <pc:sldMk cId="2476773217" sldId="2147482721"/>
            <ac:spMk id="2083" creationId="{AD9710C4-91FF-D010-52D0-5126C552BE08}"/>
          </ac:spMkLst>
        </pc:spChg>
        <pc:spChg chg="del">
          <ac:chgData name="Camila Valbuena" userId="96dddc91-0310-4901-8518-e86c705ebbd6" providerId="ADAL" clId="{289F64AF-0AA4-47A6-8069-0B1D64FC8B4F}" dt="2024-07-08T23:05:55.994" v="4339" actId="478"/>
          <ac:spMkLst>
            <pc:docMk/>
            <pc:sldMk cId="2476773217" sldId="2147482721"/>
            <ac:spMk id="2084" creationId="{360959CF-FDE8-F2E3-0025-90548FD8FD67}"/>
          </ac:spMkLst>
        </pc:spChg>
        <pc:grpChg chg="add mod">
          <ac:chgData name="Camila Valbuena" userId="96dddc91-0310-4901-8518-e86c705ebbd6" providerId="ADAL" clId="{289F64AF-0AA4-47A6-8069-0B1D64FC8B4F}" dt="2024-07-08T23:16:33.112" v="4753" actId="14100"/>
          <ac:grpSpMkLst>
            <pc:docMk/>
            <pc:sldMk cId="2476773217" sldId="2147482721"/>
            <ac:grpSpMk id="2" creationId="{2DA51385-FFC4-D5F5-5C39-AFFC619E7417}"/>
          </ac:grpSpMkLst>
        </pc:grpChg>
        <pc:graphicFrameChg chg="del">
          <ac:chgData name="Camila Valbuena" userId="96dddc91-0310-4901-8518-e86c705ebbd6" providerId="ADAL" clId="{289F64AF-0AA4-47A6-8069-0B1D64FC8B4F}" dt="2024-07-08T23:06:00.370" v="4340" actId="478"/>
          <ac:graphicFrameMkLst>
            <pc:docMk/>
            <pc:sldMk cId="2476773217" sldId="2147482721"/>
            <ac:graphicFrameMk id="35" creationId="{3690F72B-F960-7C91-383F-A94789F5B833}"/>
          </ac:graphicFrameMkLst>
        </pc:graphicFrameChg>
        <pc:picChg chg="del">
          <ac:chgData name="Camila Valbuena" userId="96dddc91-0310-4901-8518-e86c705ebbd6" providerId="ADAL" clId="{289F64AF-0AA4-47A6-8069-0B1D64FC8B4F}" dt="2024-07-08T23:06:00.370" v="4340" actId="478"/>
          <ac:picMkLst>
            <pc:docMk/>
            <pc:sldMk cId="2476773217" sldId="2147482721"/>
            <ac:picMk id="36" creationId="{5441BAC7-3C8B-418E-484F-4BD1A79CBADE}"/>
          </ac:picMkLst>
        </pc:picChg>
        <pc:picChg chg="del">
          <ac:chgData name="Camila Valbuena" userId="96dddc91-0310-4901-8518-e86c705ebbd6" providerId="ADAL" clId="{289F64AF-0AA4-47A6-8069-0B1D64FC8B4F}" dt="2024-07-08T23:06:00.370" v="4340" actId="478"/>
          <ac:picMkLst>
            <pc:docMk/>
            <pc:sldMk cId="2476773217" sldId="2147482721"/>
            <ac:picMk id="37" creationId="{31178A20-9410-5199-0E35-542A2B6D91C0}"/>
          </ac:picMkLst>
        </pc:picChg>
        <pc:picChg chg="del">
          <ac:chgData name="Camila Valbuena" userId="96dddc91-0310-4901-8518-e86c705ebbd6" providerId="ADAL" clId="{289F64AF-0AA4-47A6-8069-0B1D64FC8B4F}" dt="2024-07-08T23:06:00.370" v="4340" actId="478"/>
          <ac:picMkLst>
            <pc:docMk/>
            <pc:sldMk cId="2476773217" sldId="2147482721"/>
            <ac:picMk id="38" creationId="{9C91209A-70FD-DCDB-61DA-8B12B1A4D934}"/>
          </ac:picMkLst>
        </pc:picChg>
        <pc:picChg chg="del">
          <ac:chgData name="Camila Valbuena" userId="96dddc91-0310-4901-8518-e86c705ebbd6" providerId="ADAL" clId="{289F64AF-0AA4-47A6-8069-0B1D64FC8B4F}" dt="2024-07-08T23:06:00.370" v="4340" actId="478"/>
          <ac:picMkLst>
            <pc:docMk/>
            <pc:sldMk cId="2476773217" sldId="2147482721"/>
            <ac:picMk id="39" creationId="{A44005B3-7376-E484-B714-12C391497206}"/>
          </ac:picMkLst>
        </pc:picChg>
        <pc:picChg chg="del">
          <ac:chgData name="Camila Valbuena" userId="96dddc91-0310-4901-8518-e86c705ebbd6" providerId="ADAL" clId="{289F64AF-0AA4-47A6-8069-0B1D64FC8B4F}" dt="2024-07-08T23:06:00.370" v="4340" actId="478"/>
          <ac:picMkLst>
            <pc:docMk/>
            <pc:sldMk cId="2476773217" sldId="2147482721"/>
            <ac:picMk id="50" creationId="{6DD07838-47FC-6C6A-CD43-EA84A3A26D82}"/>
          </ac:picMkLst>
        </pc:picChg>
        <pc:picChg chg="del">
          <ac:chgData name="Camila Valbuena" userId="96dddc91-0310-4901-8518-e86c705ebbd6" providerId="ADAL" clId="{289F64AF-0AA4-47A6-8069-0B1D64FC8B4F}" dt="2024-07-08T23:06:00.370" v="4340" actId="478"/>
          <ac:picMkLst>
            <pc:docMk/>
            <pc:sldMk cId="2476773217" sldId="2147482721"/>
            <ac:picMk id="51" creationId="{EF149E56-2BEA-5DED-419D-D705D0B5900D}"/>
          </ac:picMkLst>
        </pc:picChg>
        <pc:picChg chg="del">
          <ac:chgData name="Camila Valbuena" userId="96dddc91-0310-4901-8518-e86c705ebbd6" providerId="ADAL" clId="{289F64AF-0AA4-47A6-8069-0B1D64FC8B4F}" dt="2024-07-08T23:06:00.370" v="4340" actId="478"/>
          <ac:picMkLst>
            <pc:docMk/>
            <pc:sldMk cId="2476773217" sldId="2147482721"/>
            <ac:picMk id="52" creationId="{9571B5C1-E53C-E5AE-B09A-9A09EE9F471E}"/>
          </ac:picMkLst>
        </pc:picChg>
        <pc:picChg chg="del">
          <ac:chgData name="Camila Valbuena" userId="96dddc91-0310-4901-8518-e86c705ebbd6" providerId="ADAL" clId="{289F64AF-0AA4-47A6-8069-0B1D64FC8B4F}" dt="2024-07-08T23:06:00.370" v="4340" actId="478"/>
          <ac:picMkLst>
            <pc:docMk/>
            <pc:sldMk cId="2476773217" sldId="2147482721"/>
            <ac:picMk id="53" creationId="{0AD911DC-56B6-E7F2-7428-1D234EF2D16F}"/>
          </ac:picMkLst>
        </pc:picChg>
        <pc:picChg chg="del">
          <ac:chgData name="Camila Valbuena" userId="96dddc91-0310-4901-8518-e86c705ebbd6" providerId="ADAL" clId="{289F64AF-0AA4-47A6-8069-0B1D64FC8B4F}" dt="2024-07-08T23:06:00.370" v="4340" actId="478"/>
          <ac:picMkLst>
            <pc:docMk/>
            <pc:sldMk cId="2476773217" sldId="2147482721"/>
            <ac:picMk id="60" creationId="{0579168B-5B47-F3C6-2A5E-03D01E512FA9}"/>
          </ac:picMkLst>
        </pc:picChg>
        <pc:picChg chg="del">
          <ac:chgData name="Camila Valbuena" userId="96dddc91-0310-4901-8518-e86c705ebbd6" providerId="ADAL" clId="{289F64AF-0AA4-47A6-8069-0B1D64FC8B4F}" dt="2024-07-08T23:06:00.370" v="4340" actId="478"/>
          <ac:picMkLst>
            <pc:docMk/>
            <pc:sldMk cId="2476773217" sldId="2147482721"/>
            <ac:picMk id="61" creationId="{42B9098A-80A3-52DB-2257-31529E3B60B7}"/>
          </ac:picMkLst>
        </pc:picChg>
        <pc:picChg chg="del">
          <ac:chgData name="Camila Valbuena" userId="96dddc91-0310-4901-8518-e86c705ebbd6" providerId="ADAL" clId="{289F64AF-0AA4-47A6-8069-0B1D64FC8B4F}" dt="2024-07-08T23:06:00.370" v="4340" actId="478"/>
          <ac:picMkLst>
            <pc:docMk/>
            <pc:sldMk cId="2476773217" sldId="2147482721"/>
            <ac:picMk id="2054" creationId="{84F8C711-D32A-C05A-ABBA-74E0852519DA}"/>
          </ac:picMkLst>
        </pc:picChg>
        <pc:picChg chg="del">
          <ac:chgData name="Camila Valbuena" userId="96dddc91-0310-4901-8518-e86c705ebbd6" providerId="ADAL" clId="{289F64AF-0AA4-47A6-8069-0B1D64FC8B4F}" dt="2024-07-08T23:06:00.370" v="4340" actId="478"/>
          <ac:picMkLst>
            <pc:docMk/>
            <pc:sldMk cId="2476773217" sldId="2147482721"/>
            <ac:picMk id="2055" creationId="{610F28B7-3EC2-6CFF-FA83-C80050D212C7}"/>
          </ac:picMkLst>
        </pc:picChg>
        <pc:picChg chg="del">
          <ac:chgData name="Camila Valbuena" userId="96dddc91-0310-4901-8518-e86c705ebbd6" providerId="ADAL" clId="{289F64AF-0AA4-47A6-8069-0B1D64FC8B4F}" dt="2024-07-08T23:06:00.370" v="4340" actId="478"/>
          <ac:picMkLst>
            <pc:docMk/>
            <pc:sldMk cId="2476773217" sldId="2147482721"/>
            <ac:picMk id="2056" creationId="{CCF961E0-AC45-4B07-1629-7D164BCE2B01}"/>
          </ac:picMkLst>
        </pc:picChg>
        <pc:picChg chg="del">
          <ac:chgData name="Camila Valbuena" userId="96dddc91-0310-4901-8518-e86c705ebbd6" providerId="ADAL" clId="{289F64AF-0AA4-47A6-8069-0B1D64FC8B4F}" dt="2024-07-08T23:06:00.370" v="4340" actId="478"/>
          <ac:picMkLst>
            <pc:docMk/>
            <pc:sldMk cId="2476773217" sldId="2147482721"/>
            <ac:picMk id="2062" creationId="{24839C3C-0A3A-B8F5-3E19-193DB04E3F0D}"/>
          </ac:picMkLst>
        </pc:picChg>
        <pc:picChg chg="del">
          <ac:chgData name="Camila Valbuena" userId="96dddc91-0310-4901-8518-e86c705ebbd6" providerId="ADAL" clId="{289F64AF-0AA4-47A6-8069-0B1D64FC8B4F}" dt="2024-07-08T23:06:00.370" v="4340" actId="478"/>
          <ac:picMkLst>
            <pc:docMk/>
            <pc:sldMk cId="2476773217" sldId="2147482721"/>
            <ac:picMk id="2065" creationId="{A59560D1-8220-6F4F-8851-F0E3B547869B}"/>
          </ac:picMkLst>
        </pc:picChg>
        <pc:picChg chg="del">
          <ac:chgData name="Camila Valbuena" userId="96dddc91-0310-4901-8518-e86c705ebbd6" providerId="ADAL" clId="{289F64AF-0AA4-47A6-8069-0B1D64FC8B4F}" dt="2024-07-08T23:06:00.370" v="4340" actId="478"/>
          <ac:picMkLst>
            <pc:docMk/>
            <pc:sldMk cId="2476773217" sldId="2147482721"/>
            <ac:picMk id="2066" creationId="{5F134272-49F8-0858-C569-98D6916C684E}"/>
          </ac:picMkLst>
        </pc:picChg>
        <pc:picChg chg="del">
          <ac:chgData name="Camila Valbuena" userId="96dddc91-0310-4901-8518-e86c705ebbd6" providerId="ADAL" clId="{289F64AF-0AA4-47A6-8069-0B1D64FC8B4F}" dt="2024-07-08T23:06:00.370" v="4340" actId="478"/>
          <ac:picMkLst>
            <pc:docMk/>
            <pc:sldMk cId="2476773217" sldId="2147482721"/>
            <ac:picMk id="2071" creationId="{4A4A22B5-1D60-78BA-9E77-B3E29578716A}"/>
          </ac:picMkLst>
        </pc:picChg>
        <pc:picChg chg="del">
          <ac:chgData name="Camila Valbuena" userId="96dddc91-0310-4901-8518-e86c705ebbd6" providerId="ADAL" clId="{289F64AF-0AA4-47A6-8069-0B1D64FC8B4F}" dt="2024-07-08T23:06:00.370" v="4340" actId="478"/>
          <ac:picMkLst>
            <pc:docMk/>
            <pc:sldMk cId="2476773217" sldId="2147482721"/>
            <ac:picMk id="2072" creationId="{FC4B638C-F457-A2FC-03FD-451BAE8A709B}"/>
          </ac:picMkLst>
        </pc:picChg>
        <pc:picChg chg="del">
          <ac:chgData name="Camila Valbuena" userId="96dddc91-0310-4901-8518-e86c705ebbd6" providerId="ADAL" clId="{289F64AF-0AA4-47A6-8069-0B1D64FC8B4F}" dt="2024-07-08T23:06:00.370" v="4340" actId="478"/>
          <ac:picMkLst>
            <pc:docMk/>
            <pc:sldMk cId="2476773217" sldId="2147482721"/>
            <ac:picMk id="2075" creationId="{AA4DF35C-B0E0-3916-C672-866A6A73F991}"/>
          </ac:picMkLst>
        </pc:picChg>
        <pc:picChg chg="del">
          <ac:chgData name="Camila Valbuena" userId="96dddc91-0310-4901-8518-e86c705ebbd6" providerId="ADAL" clId="{289F64AF-0AA4-47A6-8069-0B1D64FC8B4F}" dt="2024-07-08T23:06:00.370" v="4340" actId="478"/>
          <ac:picMkLst>
            <pc:docMk/>
            <pc:sldMk cId="2476773217" sldId="2147482721"/>
            <ac:picMk id="2076" creationId="{F12CED7C-8667-2A9A-532A-F7AE2F75D2AF}"/>
          </ac:picMkLst>
        </pc:picChg>
        <pc:picChg chg="del">
          <ac:chgData name="Camila Valbuena" userId="96dddc91-0310-4901-8518-e86c705ebbd6" providerId="ADAL" clId="{289F64AF-0AA4-47A6-8069-0B1D64FC8B4F}" dt="2024-07-08T23:06:00.370" v="4340" actId="478"/>
          <ac:picMkLst>
            <pc:docMk/>
            <pc:sldMk cId="2476773217" sldId="2147482721"/>
            <ac:picMk id="2077" creationId="{BA74C271-9F98-430C-2E2D-B9E78BEEC4EF}"/>
          </ac:picMkLst>
        </pc:picChg>
        <pc:picChg chg="del">
          <ac:chgData name="Camila Valbuena" userId="96dddc91-0310-4901-8518-e86c705ebbd6" providerId="ADAL" clId="{289F64AF-0AA4-47A6-8069-0B1D64FC8B4F}" dt="2024-07-08T23:06:00.370" v="4340" actId="478"/>
          <ac:picMkLst>
            <pc:docMk/>
            <pc:sldMk cId="2476773217" sldId="2147482721"/>
            <ac:picMk id="2078" creationId="{57B9640A-71E6-4691-5392-385A80BFAC64}"/>
          </ac:picMkLst>
        </pc:picChg>
        <pc:picChg chg="del">
          <ac:chgData name="Camila Valbuena" userId="96dddc91-0310-4901-8518-e86c705ebbd6" providerId="ADAL" clId="{289F64AF-0AA4-47A6-8069-0B1D64FC8B4F}" dt="2024-07-08T23:06:00.370" v="4340" actId="478"/>
          <ac:picMkLst>
            <pc:docMk/>
            <pc:sldMk cId="2476773217" sldId="2147482721"/>
            <ac:picMk id="2079" creationId="{4B3AAEF5-5516-ECF9-65AD-9C248796BF4F}"/>
          </ac:picMkLst>
        </pc:picChg>
        <pc:picChg chg="del">
          <ac:chgData name="Camila Valbuena" userId="96dddc91-0310-4901-8518-e86c705ebbd6" providerId="ADAL" clId="{289F64AF-0AA4-47A6-8069-0B1D64FC8B4F}" dt="2024-07-08T23:06:00.370" v="4340" actId="478"/>
          <ac:picMkLst>
            <pc:docMk/>
            <pc:sldMk cId="2476773217" sldId="2147482721"/>
            <ac:picMk id="2080" creationId="{189F7EA3-A3F5-4F1F-B9E1-0076B5978E9C}"/>
          </ac:picMkLst>
        </pc:picChg>
        <pc:picChg chg="del">
          <ac:chgData name="Camila Valbuena" userId="96dddc91-0310-4901-8518-e86c705ebbd6" providerId="ADAL" clId="{289F64AF-0AA4-47A6-8069-0B1D64FC8B4F}" dt="2024-07-08T23:06:00.370" v="4340" actId="478"/>
          <ac:picMkLst>
            <pc:docMk/>
            <pc:sldMk cId="2476773217" sldId="2147482721"/>
            <ac:picMk id="2081" creationId="{75AC9DFE-06F0-D89F-002A-92897407475D}"/>
          </ac:picMkLst>
        </pc:picChg>
      </pc:sldChg>
      <pc:sldChg chg="modSp add mod">
        <pc:chgData name="Camila Valbuena" userId="96dddc91-0310-4901-8518-e86c705ebbd6" providerId="ADAL" clId="{289F64AF-0AA4-47A6-8069-0B1D64FC8B4F}" dt="2024-07-08T23:18:07.225" v="4761" actId="108"/>
        <pc:sldMkLst>
          <pc:docMk/>
          <pc:sldMk cId="2273158179" sldId="2147482722"/>
        </pc:sldMkLst>
        <pc:spChg chg="mod">
          <ac:chgData name="Camila Valbuena" userId="96dddc91-0310-4901-8518-e86c705ebbd6" providerId="ADAL" clId="{289F64AF-0AA4-47A6-8069-0B1D64FC8B4F}" dt="2024-07-08T23:18:07.225" v="4761" actId="108"/>
          <ac:spMkLst>
            <pc:docMk/>
            <pc:sldMk cId="2273158179" sldId="2147482722"/>
            <ac:spMk id="3" creationId="{917EFD4C-E48B-9C02-591A-3C14F07B8CA5}"/>
          </ac:spMkLst>
        </pc:spChg>
        <pc:spChg chg="mod">
          <ac:chgData name="Camila Valbuena" userId="96dddc91-0310-4901-8518-e86c705ebbd6" providerId="ADAL" clId="{289F64AF-0AA4-47A6-8069-0B1D64FC8B4F}" dt="2024-07-08T23:18:04.797" v="4760" actId="108"/>
          <ac:spMkLst>
            <pc:docMk/>
            <pc:sldMk cId="2273158179" sldId="2147482722"/>
            <ac:spMk id="9" creationId="{F34FEE20-819B-7659-489B-C6CB8FA09970}"/>
          </ac:spMkLst>
        </pc:spChg>
      </pc:sldChg>
      <pc:sldChg chg="modSp add mod">
        <pc:chgData name="Camila Valbuena" userId="96dddc91-0310-4901-8518-e86c705ebbd6" providerId="ADAL" clId="{289F64AF-0AA4-47A6-8069-0B1D64FC8B4F}" dt="2024-07-08T23:19:21.580" v="4769" actId="108"/>
        <pc:sldMkLst>
          <pc:docMk/>
          <pc:sldMk cId="2149694302" sldId="2147482723"/>
        </pc:sldMkLst>
        <pc:spChg chg="mod">
          <ac:chgData name="Camila Valbuena" userId="96dddc91-0310-4901-8518-e86c705ebbd6" providerId="ADAL" clId="{289F64AF-0AA4-47A6-8069-0B1D64FC8B4F}" dt="2024-07-08T23:19:18.871" v="4768" actId="108"/>
          <ac:spMkLst>
            <pc:docMk/>
            <pc:sldMk cId="2149694302" sldId="2147482723"/>
            <ac:spMk id="2" creationId="{410BB48F-3A62-D028-E675-3261523B6CE7}"/>
          </ac:spMkLst>
        </pc:spChg>
        <pc:spChg chg="mod">
          <ac:chgData name="Camila Valbuena" userId="96dddc91-0310-4901-8518-e86c705ebbd6" providerId="ADAL" clId="{289F64AF-0AA4-47A6-8069-0B1D64FC8B4F}" dt="2024-07-08T23:19:21.580" v="4769" actId="108"/>
          <ac:spMkLst>
            <pc:docMk/>
            <pc:sldMk cId="2149694302" sldId="2147482723"/>
            <ac:spMk id="9" creationId="{F34FEE20-819B-7659-489B-C6CB8FA09970}"/>
          </ac:spMkLst>
        </pc:spChg>
      </pc:sldChg>
      <pc:sldChg chg="addSp delSp modSp add mod">
        <pc:chgData name="Camila Valbuena" userId="96dddc91-0310-4901-8518-e86c705ebbd6" providerId="ADAL" clId="{289F64AF-0AA4-47A6-8069-0B1D64FC8B4F}" dt="2024-07-08T23:31:02.440" v="4933" actId="20577"/>
        <pc:sldMkLst>
          <pc:docMk/>
          <pc:sldMk cId="4220868363" sldId="2147482724"/>
        </pc:sldMkLst>
        <pc:spChg chg="add mod">
          <ac:chgData name="Camila Valbuena" userId="96dddc91-0310-4901-8518-e86c705ebbd6" providerId="ADAL" clId="{289F64AF-0AA4-47A6-8069-0B1D64FC8B4F}" dt="2024-07-08T23:31:02.440" v="4933" actId="20577"/>
          <ac:spMkLst>
            <pc:docMk/>
            <pc:sldMk cId="4220868363" sldId="2147482724"/>
            <ac:spMk id="3" creationId="{78081703-5B2C-4C07-65E8-19B693AE4878}"/>
          </ac:spMkLst>
        </pc:spChg>
        <pc:spChg chg="del">
          <ac:chgData name="Camila Valbuena" userId="96dddc91-0310-4901-8518-e86c705ebbd6" providerId="ADAL" clId="{289F64AF-0AA4-47A6-8069-0B1D64FC8B4F}" dt="2024-07-08T23:28:31.587" v="4873" actId="478"/>
          <ac:spMkLst>
            <pc:docMk/>
            <pc:sldMk cId="4220868363" sldId="2147482724"/>
            <ac:spMk id="4" creationId="{F3B073DB-91FC-C8B3-5BD6-63F5C32D7A3B}"/>
          </ac:spMkLst>
        </pc:spChg>
        <pc:spChg chg="del">
          <ac:chgData name="Camila Valbuena" userId="96dddc91-0310-4901-8518-e86c705ebbd6" providerId="ADAL" clId="{289F64AF-0AA4-47A6-8069-0B1D64FC8B4F}" dt="2024-07-08T23:28:31.587" v="4873" actId="478"/>
          <ac:spMkLst>
            <pc:docMk/>
            <pc:sldMk cId="4220868363" sldId="2147482724"/>
            <ac:spMk id="5" creationId="{BF63626E-760F-FD21-4E0B-8682E959528C}"/>
          </ac:spMkLst>
        </pc:spChg>
        <pc:spChg chg="del">
          <ac:chgData name="Camila Valbuena" userId="96dddc91-0310-4901-8518-e86c705ebbd6" providerId="ADAL" clId="{289F64AF-0AA4-47A6-8069-0B1D64FC8B4F}" dt="2024-07-08T23:28:31.587" v="4873" actId="478"/>
          <ac:spMkLst>
            <pc:docMk/>
            <pc:sldMk cId="4220868363" sldId="2147482724"/>
            <ac:spMk id="7" creationId="{CA546E7C-0485-8FE9-1E98-9782CBE41128}"/>
          </ac:spMkLst>
        </pc:spChg>
        <pc:spChg chg="del">
          <ac:chgData name="Camila Valbuena" userId="96dddc91-0310-4901-8518-e86c705ebbd6" providerId="ADAL" clId="{289F64AF-0AA4-47A6-8069-0B1D64FC8B4F}" dt="2024-07-08T23:28:31.587" v="4873" actId="478"/>
          <ac:spMkLst>
            <pc:docMk/>
            <pc:sldMk cId="4220868363" sldId="2147482724"/>
            <ac:spMk id="8" creationId="{B2188E32-E410-9EA1-79B9-75969119A5E8}"/>
          </ac:spMkLst>
        </pc:spChg>
        <pc:spChg chg="del">
          <ac:chgData name="Camila Valbuena" userId="96dddc91-0310-4901-8518-e86c705ebbd6" providerId="ADAL" clId="{289F64AF-0AA4-47A6-8069-0B1D64FC8B4F}" dt="2024-07-08T23:28:31.587" v="4873" actId="478"/>
          <ac:spMkLst>
            <pc:docMk/>
            <pc:sldMk cId="4220868363" sldId="2147482724"/>
            <ac:spMk id="11" creationId="{AD879B6C-B070-8E86-F488-DFEB385EB0BE}"/>
          </ac:spMkLst>
        </pc:spChg>
        <pc:spChg chg="del">
          <ac:chgData name="Camila Valbuena" userId="96dddc91-0310-4901-8518-e86c705ebbd6" providerId="ADAL" clId="{289F64AF-0AA4-47A6-8069-0B1D64FC8B4F}" dt="2024-07-08T23:28:31.587" v="4873" actId="478"/>
          <ac:spMkLst>
            <pc:docMk/>
            <pc:sldMk cId="4220868363" sldId="2147482724"/>
            <ac:spMk id="12" creationId="{F0AE4DC1-3BF2-6979-2952-E021BB352DA3}"/>
          </ac:spMkLst>
        </pc:spChg>
        <pc:spChg chg="add mod">
          <ac:chgData name="Camila Valbuena" userId="96dddc91-0310-4901-8518-e86c705ebbd6" providerId="ADAL" clId="{289F64AF-0AA4-47A6-8069-0B1D64FC8B4F}" dt="2024-07-08T23:28:43.853" v="4879" actId="1076"/>
          <ac:spMkLst>
            <pc:docMk/>
            <pc:sldMk cId="4220868363" sldId="2147482724"/>
            <ac:spMk id="15" creationId="{ED8964C2-0094-75A6-CEC6-E55BBDDF8B34}"/>
          </ac:spMkLst>
        </pc:spChg>
        <pc:spChg chg="del">
          <ac:chgData name="Camila Valbuena" userId="96dddc91-0310-4901-8518-e86c705ebbd6" providerId="ADAL" clId="{289F64AF-0AA4-47A6-8069-0B1D64FC8B4F}" dt="2024-07-08T23:28:31.587" v="4873" actId="478"/>
          <ac:spMkLst>
            <pc:docMk/>
            <pc:sldMk cId="4220868363" sldId="2147482724"/>
            <ac:spMk id="16" creationId="{F7F0E1E4-1582-349D-A6CE-8BBA7939169E}"/>
          </ac:spMkLst>
        </pc:spChg>
        <pc:spChg chg="del">
          <ac:chgData name="Camila Valbuena" userId="96dddc91-0310-4901-8518-e86c705ebbd6" providerId="ADAL" clId="{289F64AF-0AA4-47A6-8069-0B1D64FC8B4F}" dt="2024-07-08T23:28:31.587" v="4873" actId="478"/>
          <ac:spMkLst>
            <pc:docMk/>
            <pc:sldMk cId="4220868363" sldId="2147482724"/>
            <ac:spMk id="17" creationId="{F908A79F-06BF-BEA3-13F2-5C9F00F97F11}"/>
          </ac:spMkLst>
        </pc:spChg>
        <pc:spChg chg="del">
          <ac:chgData name="Camila Valbuena" userId="96dddc91-0310-4901-8518-e86c705ebbd6" providerId="ADAL" clId="{289F64AF-0AA4-47A6-8069-0B1D64FC8B4F}" dt="2024-07-08T23:28:31.587" v="4873" actId="478"/>
          <ac:spMkLst>
            <pc:docMk/>
            <pc:sldMk cId="4220868363" sldId="2147482724"/>
            <ac:spMk id="18" creationId="{99EF0C18-9E5C-2C4B-B340-9447A5DA7AB1}"/>
          </ac:spMkLst>
        </pc:spChg>
        <pc:spChg chg="add mod">
          <ac:chgData name="Camila Valbuena" userId="96dddc91-0310-4901-8518-e86c705ebbd6" providerId="ADAL" clId="{289F64AF-0AA4-47A6-8069-0B1D64FC8B4F}" dt="2024-07-08T23:29:21.054" v="4887" actId="1076"/>
          <ac:spMkLst>
            <pc:docMk/>
            <pc:sldMk cId="4220868363" sldId="2147482724"/>
            <ac:spMk id="19" creationId="{C513686B-45C4-0222-FBC8-74715668B7FE}"/>
          </ac:spMkLst>
        </pc:spChg>
        <pc:spChg chg="add mod">
          <ac:chgData name="Camila Valbuena" userId="96dddc91-0310-4901-8518-e86c705ebbd6" providerId="ADAL" clId="{289F64AF-0AA4-47A6-8069-0B1D64FC8B4F}" dt="2024-07-08T23:30:50.040" v="4916" actId="1076"/>
          <ac:spMkLst>
            <pc:docMk/>
            <pc:sldMk cId="4220868363" sldId="2147482724"/>
            <ac:spMk id="20" creationId="{145C025C-1117-3D3B-DA6B-AB9D7F554420}"/>
          </ac:spMkLst>
        </pc:spChg>
        <pc:spChg chg="del">
          <ac:chgData name="Camila Valbuena" userId="96dddc91-0310-4901-8518-e86c705ebbd6" providerId="ADAL" clId="{289F64AF-0AA4-47A6-8069-0B1D64FC8B4F}" dt="2024-07-08T23:28:31.587" v="4873" actId="478"/>
          <ac:spMkLst>
            <pc:docMk/>
            <pc:sldMk cId="4220868363" sldId="2147482724"/>
            <ac:spMk id="21" creationId="{A7CAE01B-E12F-6B46-F90B-173B54A416D9}"/>
          </ac:spMkLst>
        </pc:spChg>
        <pc:spChg chg="del">
          <ac:chgData name="Camila Valbuena" userId="96dddc91-0310-4901-8518-e86c705ebbd6" providerId="ADAL" clId="{289F64AF-0AA4-47A6-8069-0B1D64FC8B4F}" dt="2024-07-08T23:28:35.689" v="4875" actId="478"/>
          <ac:spMkLst>
            <pc:docMk/>
            <pc:sldMk cId="4220868363" sldId="2147482724"/>
            <ac:spMk id="22" creationId="{9ABFCE18-7194-8DA9-E0E5-0A1E71D73771}"/>
          </ac:spMkLst>
        </pc:spChg>
        <pc:spChg chg="del">
          <ac:chgData name="Camila Valbuena" userId="96dddc91-0310-4901-8518-e86c705ebbd6" providerId="ADAL" clId="{289F64AF-0AA4-47A6-8069-0B1D64FC8B4F}" dt="2024-07-08T23:28:34.891" v="4874" actId="478"/>
          <ac:spMkLst>
            <pc:docMk/>
            <pc:sldMk cId="4220868363" sldId="2147482724"/>
            <ac:spMk id="23" creationId="{E3D36364-5F75-42F9-4A4B-B0235C0FF109}"/>
          </ac:spMkLst>
        </pc:spChg>
        <pc:spChg chg="del">
          <ac:chgData name="Camila Valbuena" userId="96dddc91-0310-4901-8518-e86c705ebbd6" providerId="ADAL" clId="{289F64AF-0AA4-47A6-8069-0B1D64FC8B4F}" dt="2024-07-08T23:28:31.587" v="4873" actId="478"/>
          <ac:spMkLst>
            <pc:docMk/>
            <pc:sldMk cId="4220868363" sldId="2147482724"/>
            <ac:spMk id="25" creationId="{69864C17-768B-116B-FE64-FE8E8EB1D150}"/>
          </ac:spMkLst>
        </pc:spChg>
        <pc:spChg chg="del">
          <ac:chgData name="Camila Valbuena" userId="96dddc91-0310-4901-8518-e86c705ebbd6" providerId="ADAL" clId="{289F64AF-0AA4-47A6-8069-0B1D64FC8B4F}" dt="2024-07-08T23:28:31.587" v="4873" actId="478"/>
          <ac:spMkLst>
            <pc:docMk/>
            <pc:sldMk cId="4220868363" sldId="2147482724"/>
            <ac:spMk id="29" creationId="{E875CE8F-F167-49EF-C84A-6C042D61127F}"/>
          </ac:spMkLst>
        </pc:spChg>
        <pc:spChg chg="del">
          <ac:chgData name="Camila Valbuena" userId="96dddc91-0310-4901-8518-e86c705ebbd6" providerId="ADAL" clId="{289F64AF-0AA4-47A6-8069-0B1D64FC8B4F}" dt="2024-07-08T23:28:31.587" v="4873" actId="478"/>
          <ac:spMkLst>
            <pc:docMk/>
            <pc:sldMk cId="4220868363" sldId="2147482724"/>
            <ac:spMk id="30" creationId="{3D8FBE08-29A9-3B6C-AA86-93200B2ED18E}"/>
          </ac:spMkLst>
        </pc:spChg>
        <pc:spChg chg="del">
          <ac:chgData name="Camila Valbuena" userId="96dddc91-0310-4901-8518-e86c705ebbd6" providerId="ADAL" clId="{289F64AF-0AA4-47A6-8069-0B1D64FC8B4F}" dt="2024-07-08T23:28:31.587" v="4873" actId="478"/>
          <ac:spMkLst>
            <pc:docMk/>
            <pc:sldMk cId="4220868363" sldId="2147482724"/>
            <ac:spMk id="32" creationId="{0C201B35-BE25-74E4-9F5D-693AA05744F7}"/>
          </ac:spMkLst>
        </pc:spChg>
        <pc:spChg chg="del">
          <ac:chgData name="Camila Valbuena" userId="96dddc91-0310-4901-8518-e86c705ebbd6" providerId="ADAL" clId="{289F64AF-0AA4-47A6-8069-0B1D64FC8B4F}" dt="2024-07-08T23:28:31.587" v="4873" actId="478"/>
          <ac:spMkLst>
            <pc:docMk/>
            <pc:sldMk cId="4220868363" sldId="2147482724"/>
            <ac:spMk id="33" creationId="{EA7D0FA2-F3C9-C6F7-A1F5-E798950A5358}"/>
          </ac:spMkLst>
        </pc:spChg>
        <pc:spChg chg="del">
          <ac:chgData name="Camila Valbuena" userId="96dddc91-0310-4901-8518-e86c705ebbd6" providerId="ADAL" clId="{289F64AF-0AA4-47A6-8069-0B1D64FC8B4F}" dt="2024-07-08T23:28:31.587" v="4873" actId="478"/>
          <ac:spMkLst>
            <pc:docMk/>
            <pc:sldMk cId="4220868363" sldId="2147482724"/>
            <ac:spMk id="34" creationId="{A7FC88CD-1F7E-ACAC-C3A0-9A824C13DFAD}"/>
          </ac:spMkLst>
        </pc:spChg>
        <pc:spChg chg="del">
          <ac:chgData name="Camila Valbuena" userId="96dddc91-0310-4901-8518-e86c705ebbd6" providerId="ADAL" clId="{289F64AF-0AA4-47A6-8069-0B1D64FC8B4F}" dt="2024-07-08T23:28:31.587" v="4873" actId="478"/>
          <ac:spMkLst>
            <pc:docMk/>
            <pc:sldMk cId="4220868363" sldId="2147482724"/>
            <ac:spMk id="35" creationId="{66061F05-43AC-459D-B35D-6529A51078D3}"/>
          </ac:spMkLst>
        </pc:spChg>
        <pc:spChg chg="del">
          <ac:chgData name="Camila Valbuena" userId="96dddc91-0310-4901-8518-e86c705ebbd6" providerId="ADAL" clId="{289F64AF-0AA4-47A6-8069-0B1D64FC8B4F}" dt="2024-07-08T23:28:31.587" v="4873" actId="478"/>
          <ac:spMkLst>
            <pc:docMk/>
            <pc:sldMk cId="4220868363" sldId="2147482724"/>
            <ac:spMk id="37" creationId="{B2C6E35B-0EB4-DD9A-E5C1-E4D9874154C4}"/>
          </ac:spMkLst>
        </pc:spChg>
        <pc:spChg chg="del">
          <ac:chgData name="Camila Valbuena" userId="96dddc91-0310-4901-8518-e86c705ebbd6" providerId="ADAL" clId="{289F64AF-0AA4-47A6-8069-0B1D64FC8B4F}" dt="2024-07-08T23:28:31.587" v="4873" actId="478"/>
          <ac:spMkLst>
            <pc:docMk/>
            <pc:sldMk cId="4220868363" sldId="2147482724"/>
            <ac:spMk id="38" creationId="{7537C1F2-EE06-FC1D-F1FA-F38082EA05AD}"/>
          </ac:spMkLst>
        </pc:spChg>
        <pc:picChg chg="del">
          <ac:chgData name="Camila Valbuena" userId="96dddc91-0310-4901-8518-e86c705ebbd6" providerId="ADAL" clId="{289F64AF-0AA4-47A6-8069-0B1D64FC8B4F}" dt="2024-07-08T23:28:31.587" v="4873" actId="478"/>
          <ac:picMkLst>
            <pc:docMk/>
            <pc:sldMk cId="4220868363" sldId="2147482724"/>
            <ac:picMk id="2" creationId="{57E6A3A4-C8D9-C2A0-E052-9D01D701AAA3}"/>
          </ac:picMkLst>
        </pc:picChg>
        <pc:picChg chg="del">
          <ac:chgData name="Camila Valbuena" userId="96dddc91-0310-4901-8518-e86c705ebbd6" providerId="ADAL" clId="{289F64AF-0AA4-47A6-8069-0B1D64FC8B4F}" dt="2024-07-08T23:28:31.587" v="4873" actId="478"/>
          <ac:picMkLst>
            <pc:docMk/>
            <pc:sldMk cId="4220868363" sldId="2147482724"/>
            <ac:picMk id="6" creationId="{1AE57B5B-E9D5-E5EC-2F8C-E22079CDBAF4}"/>
          </ac:picMkLst>
        </pc:picChg>
        <pc:picChg chg="del">
          <ac:chgData name="Camila Valbuena" userId="96dddc91-0310-4901-8518-e86c705ebbd6" providerId="ADAL" clId="{289F64AF-0AA4-47A6-8069-0B1D64FC8B4F}" dt="2024-07-08T23:28:31.587" v="4873" actId="478"/>
          <ac:picMkLst>
            <pc:docMk/>
            <pc:sldMk cId="4220868363" sldId="2147482724"/>
            <ac:picMk id="9" creationId="{12FD59AB-DF6F-B8CC-043A-A14BB6B46389}"/>
          </ac:picMkLst>
        </pc:picChg>
        <pc:picChg chg="del">
          <ac:chgData name="Camila Valbuena" userId="96dddc91-0310-4901-8518-e86c705ebbd6" providerId="ADAL" clId="{289F64AF-0AA4-47A6-8069-0B1D64FC8B4F}" dt="2024-07-08T23:28:31.587" v="4873" actId="478"/>
          <ac:picMkLst>
            <pc:docMk/>
            <pc:sldMk cId="4220868363" sldId="2147482724"/>
            <ac:picMk id="10" creationId="{ED2AB20D-8873-AF5C-249F-E0C791D897DC}"/>
          </ac:picMkLst>
        </pc:picChg>
        <pc:picChg chg="del">
          <ac:chgData name="Camila Valbuena" userId="96dddc91-0310-4901-8518-e86c705ebbd6" providerId="ADAL" clId="{289F64AF-0AA4-47A6-8069-0B1D64FC8B4F}" dt="2024-07-08T23:28:31.587" v="4873" actId="478"/>
          <ac:picMkLst>
            <pc:docMk/>
            <pc:sldMk cId="4220868363" sldId="2147482724"/>
            <ac:picMk id="14" creationId="{3F2B4988-056B-FE42-AEAC-A66D153DE9F6}"/>
          </ac:picMkLst>
        </pc:picChg>
        <pc:picChg chg="del">
          <ac:chgData name="Camila Valbuena" userId="96dddc91-0310-4901-8518-e86c705ebbd6" providerId="ADAL" clId="{289F64AF-0AA4-47A6-8069-0B1D64FC8B4F}" dt="2024-07-08T23:28:31.587" v="4873" actId="478"/>
          <ac:picMkLst>
            <pc:docMk/>
            <pc:sldMk cId="4220868363" sldId="2147482724"/>
            <ac:picMk id="24" creationId="{E9A45FF4-E555-2970-710F-3F77D79056A1}"/>
          </ac:picMkLst>
        </pc:picChg>
        <pc:picChg chg="del">
          <ac:chgData name="Camila Valbuena" userId="96dddc91-0310-4901-8518-e86c705ebbd6" providerId="ADAL" clId="{289F64AF-0AA4-47A6-8069-0B1D64FC8B4F}" dt="2024-07-08T23:28:31.587" v="4873" actId="478"/>
          <ac:picMkLst>
            <pc:docMk/>
            <pc:sldMk cId="4220868363" sldId="2147482724"/>
            <ac:picMk id="31" creationId="{FA6F8518-F996-036B-D62C-263BA678F0FF}"/>
          </ac:picMkLst>
        </pc:picChg>
        <pc:picChg chg="del">
          <ac:chgData name="Camila Valbuena" userId="96dddc91-0310-4901-8518-e86c705ebbd6" providerId="ADAL" clId="{289F64AF-0AA4-47A6-8069-0B1D64FC8B4F}" dt="2024-07-08T23:28:31.587" v="4873" actId="478"/>
          <ac:picMkLst>
            <pc:docMk/>
            <pc:sldMk cId="4220868363" sldId="2147482724"/>
            <ac:picMk id="42" creationId="{8A32DD14-61F9-88E4-2142-66EAEB8BAEC6}"/>
          </ac:picMkLst>
        </pc:picChg>
        <pc:picChg chg="del">
          <ac:chgData name="Camila Valbuena" userId="96dddc91-0310-4901-8518-e86c705ebbd6" providerId="ADAL" clId="{289F64AF-0AA4-47A6-8069-0B1D64FC8B4F}" dt="2024-07-08T23:28:31.587" v="4873" actId="478"/>
          <ac:picMkLst>
            <pc:docMk/>
            <pc:sldMk cId="4220868363" sldId="2147482724"/>
            <ac:picMk id="44" creationId="{17974EB7-087B-5DA9-5C6B-0782A68B6901}"/>
          </ac:picMkLst>
        </pc:picChg>
        <pc:picChg chg="del">
          <ac:chgData name="Camila Valbuena" userId="96dddc91-0310-4901-8518-e86c705ebbd6" providerId="ADAL" clId="{289F64AF-0AA4-47A6-8069-0B1D64FC8B4F}" dt="2024-07-08T23:28:31.587" v="4873" actId="478"/>
          <ac:picMkLst>
            <pc:docMk/>
            <pc:sldMk cId="4220868363" sldId="2147482724"/>
            <ac:picMk id="5122" creationId="{2B4E100E-D3A9-286D-41F4-9233F7840424}"/>
          </ac:picMkLst>
        </pc:picChg>
        <pc:picChg chg="add mod">
          <ac:chgData name="Camila Valbuena" userId="96dddc91-0310-4901-8518-e86c705ebbd6" providerId="ADAL" clId="{289F64AF-0AA4-47A6-8069-0B1D64FC8B4F}" dt="2024-07-08T23:29:57.451" v="4903" actId="1076"/>
          <ac:picMkLst>
            <pc:docMk/>
            <pc:sldMk cId="4220868363" sldId="2147482724"/>
            <ac:picMk id="8194" creationId="{2D6C9DDF-B59C-9C8D-1CB9-7CED538A3529}"/>
          </ac:picMkLst>
        </pc:picChg>
        <pc:cxnChg chg="del">
          <ac:chgData name="Camila Valbuena" userId="96dddc91-0310-4901-8518-e86c705ebbd6" providerId="ADAL" clId="{289F64AF-0AA4-47A6-8069-0B1D64FC8B4F}" dt="2024-07-08T23:28:37.208" v="4876" actId="478"/>
          <ac:cxnSpMkLst>
            <pc:docMk/>
            <pc:sldMk cId="4220868363" sldId="2147482724"/>
            <ac:cxnSpMk id="26" creationId="{364F68A7-05B8-C2E3-925A-BE883C3F10F4}"/>
          </ac:cxnSpMkLst>
        </pc:cxnChg>
        <pc:cxnChg chg="del">
          <ac:chgData name="Camila Valbuena" userId="96dddc91-0310-4901-8518-e86c705ebbd6" providerId="ADAL" clId="{289F64AF-0AA4-47A6-8069-0B1D64FC8B4F}" dt="2024-07-08T23:28:37.942" v="4877" actId="478"/>
          <ac:cxnSpMkLst>
            <pc:docMk/>
            <pc:sldMk cId="4220868363" sldId="2147482724"/>
            <ac:cxnSpMk id="27" creationId="{4A313BD5-C2F3-B4FB-8A9A-2E31761BAFCD}"/>
          </ac:cxnSpMkLst>
        </pc:cxnChg>
        <pc:cxnChg chg="del">
          <ac:chgData name="Camila Valbuena" userId="96dddc91-0310-4901-8518-e86c705ebbd6" providerId="ADAL" clId="{289F64AF-0AA4-47A6-8069-0B1D64FC8B4F}" dt="2024-07-08T23:28:31.587" v="4873" actId="478"/>
          <ac:cxnSpMkLst>
            <pc:docMk/>
            <pc:sldMk cId="4220868363" sldId="2147482724"/>
            <ac:cxnSpMk id="40" creationId="{719123BE-56D8-CD35-1ACD-CA2B4879D369}"/>
          </ac:cxnSpMkLst>
        </pc:cxnChg>
      </pc:sldChg>
      <pc:sldChg chg="modSp add mod">
        <pc:chgData name="Camila Valbuena" userId="96dddc91-0310-4901-8518-e86c705ebbd6" providerId="ADAL" clId="{289F64AF-0AA4-47A6-8069-0B1D64FC8B4F}" dt="2024-07-08T23:31:14.928" v="4936" actId="108"/>
        <pc:sldMkLst>
          <pc:docMk/>
          <pc:sldMk cId="1205354326" sldId="2147482725"/>
        </pc:sldMkLst>
        <pc:spChg chg="mod">
          <ac:chgData name="Camila Valbuena" userId="96dddc91-0310-4901-8518-e86c705ebbd6" providerId="ADAL" clId="{289F64AF-0AA4-47A6-8069-0B1D64FC8B4F}" dt="2024-07-08T23:31:14.928" v="4936" actId="108"/>
          <ac:spMkLst>
            <pc:docMk/>
            <pc:sldMk cId="1205354326" sldId="2147482725"/>
            <ac:spMk id="2" creationId="{410BB48F-3A62-D028-E675-3261523B6CE7}"/>
          </ac:spMkLst>
        </pc:spChg>
        <pc:spChg chg="mod">
          <ac:chgData name="Camila Valbuena" userId="96dddc91-0310-4901-8518-e86c705ebbd6" providerId="ADAL" clId="{289F64AF-0AA4-47A6-8069-0B1D64FC8B4F}" dt="2024-07-08T23:31:11.887" v="4935" actId="108"/>
          <ac:spMkLst>
            <pc:docMk/>
            <pc:sldMk cId="1205354326" sldId="2147482725"/>
            <ac:spMk id="7" creationId="{1CC0F131-0D3E-34F6-B5C4-68CC52DDD248}"/>
          </ac:spMkLst>
        </pc:spChg>
      </pc:sldChg>
      <pc:sldChg chg="addSp delSp modSp add mod">
        <pc:chgData name="Camila Valbuena" userId="96dddc91-0310-4901-8518-e86c705ebbd6" providerId="ADAL" clId="{289F64AF-0AA4-47A6-8069-0B1D64FC8B4F}" dt="2024-07-08T23:53:13.453" v="5247" actId="122"/>
        <pc:sldMkLst>
          <pc:docMk/>
          <pc:sldMk cId="1715933373" sldId="2147482726"/>
        </pc:sldMkLst>
        <pc:spChg chg="mod">
          <ac:chgData name="Camila Valbuena" userId="96dddc91-0310-4901-8518-e86c705ebbd6" providerId="ADAL" clId="{289F64AF-0AA4-47A6-8069-0B1D64FC8B4F}" dt="2024-07-08T23:32:38.853" v="4950" actId="20577"/>
          <ac:spMkLst>
            <pc:docMk/>
            <pc:sldMk cId="1715933373" sldId="2147482726"/>
            <ac:spMk id="3" creationId="{78081703-5B2C-4C07-65E8-19B693AE4878}"/>
          </ac:spMkLst>
        </pc:spChg>
        <pc:spChg chg="add mod">
          <ac:chgData name="Camila Valbuena" userId="96dddc91-0310-4901-8518-e86c705ebbd6" providerId="ADAL" clId="{289F64AF-0AA4-47A6-8069-0B1D64FC8B4F}" dt="2024-07-08T23:32:33.232" v="4940"/>
          <ac:spMkLst>
            <pc:docMk/>
            <pc:sldMk cId="1715933373" sldId="2147482726"/>
            <ac:spMk id="4" creationId="{ECAE8474-EAA0-CC7E-3C07-9628E4848572}"/>
          </ac:spMkLst>
        </pc:spChg>
        <pc:spChg chg="add mod">
          <ac:chgData name="Camila Valbuena" userId="96dddc91-0310-4901-8518-e86c705ebbd6" providerId="ADAL" clId="{289F64AF-0AA4-47A6-8069-0B1D64FC8B4F}" dt="2024-07-08T23:38:16.371" v="5040"/>
          <ac:spMkLst>
            <pc:docMk/>
            <pc:sldMk cId="1715933373" sldId="2147482726"/>
            <ac:spMk id="5" creationId="{61082C5F-1838-C86C-6948-4374682D3118}"/>
          </ac:spMkLst>
        </pc:spChg>
        <pc:spChg chg="add mod">
          <ac:chgData name="Camila Valbuena" userId="96dddc91-0310-4901-8518-e86c705ebbd6" providerId="ADAL" clId="{289F64AF-0AA4-47A6-8069-0B1D64FC8B4F}" dt="2024-07-08T23:38:16.371" v="5040"/>
          <ac:spMkLst>
            <pc:docMk/>
            <pc:sldMk cId="1715933373" sldId="2147482726"/>
            <ac:spMk id="6" creationId="{B32094B8-78D5-769D-FB4E-1F66DEA640B6}"/>
          </ac:spMkLst>
        </pc:spChg>
        <pc:spChg chg="add mod">
          <ac:chgData name="Camila Valbuena" userId="96dddc91-0310-4901-8518-e86c705ebbd6" providerId="ADAL" clId="{289F64AF-0AA4-47A6-8069-0B1D64FC8B4F}" dt="2024-07-08T23:38:16.371" v="5040"/>
          <ac:spMkLst>
            <pc:docMk/>
            <pc:sldMk cId="1715933373" sldId="2147482726"/>
            <ac:spMk id="7" creationId="{3FF03454-0081-7F73-1D53-3E6164E74DC7}"/>
          </ac:spMkLst>
        </pc:spChg>
        <pc:spChg chg="add mod">
          <ac:chgData name="Camila Valbuena" userId="96dddc91-0310-4901-8518-e86c705ebbd6" providerId="ADAL" clId="{289F64AF-0AA4-47A6-8069-0B1D64FC8B4F}" dt="2024-07-08T23:38:16.371" v="5040"/>
          <ac:spMkLst>
            <pc:docMk/>
            <pc:sldMk cId="1715933373" sldId="2147482726"/>
            <ac:spMk id="8" creationId="{284A5CBC-FB3B-FC7D-C249-457FAF54A777}"/>
          </ac:spMkLst>
        </pc:spChg>
        <pc:spChg chg="add mod">
          <ac:chgData name="Camila Valbuena" userId="96dddc91-0310-4901-8518-e86c705ebbd6" providerId="ADAL" clId="{289F64AF-0AA4-47A6-8069-0B1D64FC8B4F}" dt="2024-07-08T23:38:16.371" v="5040"/>
          <ac:spMkLst>
            <pc:docMk/>
            <pc:sldMk cId="1715933373" sldId="2147482726"/>
            <ac:spMk id="9" creationId="{0A5D2FD3-F26A-3355-BA48-6FE881E0BC50}"/>
          </ac:spMkLst>
        </pc:spChg>
        <pc:spChg chg="add mod">
          <ac:chgData name="Camila Valbuena" userId="96dddc91-0310-4901-8518-e86c705ebbd6" providerId="ADAL" clId="{289F64AF-0AA4-47A6-8069-0B1D64FC8B4F}" dt="2024-07-08T23:38:16.371" v="5040"/>
          <ac:spMkLst>
            <pc:docMk/>
            <pc:sldMk cId="1715933373" sldId="2147482726"/>
            <ac:spMk id="10" creationId="{6C481BB2-7232-8BCF-4EE0-17BA139BC0EA}"/>
          </ac:spMkLst>
        </pc:spChg>
        <pc:spChg chg="add mod">
          <ac:chgData name="Camila Valbuena" userId="96dddc91-0310-4901-8518-e86c705ebbd6" providerId="ADAL" clId="{289F64AF-0AA4-47A6-8069-0B1D64FC8B4F}" dt="2024-07-08T23:38:16.371" v="5040"/>
          <ac:spMkLst>
            <pc:docMk/>
            <pc:sldMk cId="1715933373" sldId="2147482726"/>
            <ac:spMk id="11" creationId="{53F47CD6-E5A9-B88B-67D2-347561431BF9}"/>
          </ac:spMkLst>
        </pc:spChg>
        <pc:spChg chg="add mod">
          <ac:chgData name="Camila Valbuena" userId="96dddc91-0310-4901-8518-e86c705ebbd6" providerId="ADAL" clId="{289F64AF-0AA4-47A6-8069-0B1D64FC8B4F}" dt="2024-07-08T23:38:16.371" v="5040"/>
          <ac:spMkLst>
            <pc:docMk/>
            <pc:sldMk cId="1715933373" sldId="2147482726"/>
            <ac:spMk id="12" creationId="{577C2897-3CC7-C899-9BDD-2D7B401237EB}"/>
          </ac:spMkLst>
        </pc:spChg>
        <pc:spChg chg="add mod">
          <ac:chgData name="Camila Valbuena" userId="96dddc91-0310-4901-8518-e86c705ebbd6" providerId="ADAL" clId="{289F64AF-0AA4-47A6-8069-0B1D64FC8B4F}" dt="2024-07-08T23:38:16.371" v="5040"/>
          <ac:spMkLst>
            <pc:docMk/>
            <pc:sldMk cId="1715933373" sldId="2147482726"/>
            <ac:spMk id="14" creationId="{A0766F56-070C-CFE5-E542-3D62FE2CC234}"/>
          </ac:spMkLst>
        </pc:spChg>
        <pc:spChg chg="del">
          <ac:chgData name="Camila Valbuena" userId="96dddc91-0310-4901-8518-e86c705ebbd6" providerId="ADAL" clId="{289F64AF-0AA4-47A6-8069-0B1D64FC8B4F}" dt="2024-07-08T23:32:22.653" v="4938" actId="478"/>
          <ac:spMkLst>
            <pc:docMk/>
            <pc:sldMk cId="1715933373" sldId="2147482726"/>
            <ac:spMk id="15" creationId="{ED8964C2-0094-75A6-CEC6-E55BBDDF8B34}"/>
          </ac:spMkLst>
        </pc:spChg>
        <pc:spChg chg="add mod">
          <ac:chgData name="Camila Valbuena" userId="96dddc91-0310-4901-8518-e86c705ebbd6" providerId="ADAL" clId="{289F64AF-0AA4-47A6-8069-0B1D64FC8B4F}" dt="2024-07-08T23:38:16.371" v="5040"/>
          <ac:spMkLst>
            <pc:docMk/>
            <pc:sldMk cId="1715933373" sldId="2147482726"/>
            <ac:spMk id="16" creationId="{2D9A57D0-F6F0-6A7C-0F73-214CE9E77E1A}"/>
          </ac:spMkLst>
        </pc:spChg>
        <pc:spChg chg="add mod">
          <ac:chgData name="Camila Valbuena" userId="96dddc91-0310-4901-8518-e86c705ebbd6" providerId="ADAL" clId="{289F64AF-0AA4-47A6-8069-0B1D64FC8B4F}" dt="2024-07-08T23:38:16.371" v="5040"/>
          <ac:spMkLst>
            <pc:docMk/>
            <pc:sldMk cId="1715933373" sldId="2147482726"/>
            <ac:spMk id="17" creationId="{DF1914B0-5551-6469-99CC-6B0302B458B4}"/>
          </ac:spMkLst>
        </pc:spChg>
        <pc:spChg chg="add mod">
          <ac:chgData name="Camila Valbuena" userId="96dddc91-0310-4901-8518-e86c705ebbd6" providerId="ADAL" clId="{289F64AF-0AA4-47A6-8069-0B1D64FC8B4F}" dt="2024-07-08T23:50:33.827" v="5201" actId="1076"/>
          <ac:spMkLst>
            <pc:docMk/>
            <pc:sldMk cId="1715933373" sldId="2147482726"/>
            <ac:spMk id="18" creationId="{61082C5F-1838-C86C-6948-4374682D3118}"/>
          </ac:spMkLst>
        </pc:spChg>
        <pc:spChg chg="del">
          <ac:chgData name="Camila Valbuena" userId="96dddc91-0310-4901-8518-e86c705ebbd6" providerId="ADAL" clId="{289F64AF-0AA4-47A6-8069-0B1D64FC8B4F}" dt="2024-07-08T23:32:25.402" v="4939" actId="478"/>
          <ac:spMkLst>
            <pc:docMk/>
            <pc:sldMk cId="1715933373" sldId="2147482726"/>
            <ac:spMk id="19" creationId="{C513686B-45C4-0222-FBC8-74715668B7FE}"/>
          </ac:spMkLst>
        </pc:spChg>
        <pc:spChg chg="del">
          <ac:chgData name="Camila Valbuena" userId="96dddc91-0310-4901-8518-e86c705ebbd6" providerId="ADAL" clId="{289F64AF-0AA4-47A6-8069-0B1D64FC8B4F}" dt="2024-07-08T23:32:25.402" v="4939" actId="478"/>
          <ac:spMkLst>
            <pc:docMk/>
            <pc:sldMk cId="1715933373" sldId="2147482726"/>
            <ac:spMk id="20" creationId="{145C025C-1117-3D3B-DA6B-AB9D7F554420}"/>
          </ac:spMkLst>
        </pc:spChg>
        <pc:spChg chg="add mod">
          <ac:chgData name="Camila Valbuena" userId="96dddc91-0310-4901-8518-e86c705ebbd6" providerId="ADAL" clId="{289F64AF-0AA4-47A6-8069-0B1D64FC8B4F}" dt="2024-07-08T23:50:26.237" v="5199" actId="1038"/>
          <ac:spMkLst>
            <pc:docMk/>
            <pc:sldMk cId="1715933373" sldId="2147482726"/>
            <ac:spMk id="21" creationId="{B32094B8-78D5-769D-FB4E-1F66DEA640B6}"/>
          </ac:spMkLst>
        </pc:spChg>
        <pc:spChg chg="add mod">
          <ac:chgData name="Camila Valbuena" userId="96dddc91-0310-4901-8518-e86c705ebbd6" providerId="ADAL" clId="{289F64AF-0AA4-47A6-8069-0B1D64FC8B4F}" dt="2024-07-08T23:50:36.910" v="5202" actId="1076"/>
          <ac:spMkLst>
            <pc:docMk/>
            <pc:sldMk cId="1715933373" sldId="2147482726"/>
            <ac:spMk id="22" creationId="{3FF03454-0081-7F73-1D53-3E6164E74DC7}"/>
          </ac:spMkLst>
        </pc:spChg>
        <pc:spChg chg="add mod">
          <ac:chgData name="Camila Valbuena" userId="96dddc91-0310-4901-8518-e86c705ebbd6" providerId="ADAL" clId="{289F64AF-0AA4-47A6-8069-0B1D64FC8B4F}" dt="2024-07-08T23:50:49.563" v="5206" actId="14100"/>
          <ac:spMkLst>
            <pc:docMk/>
            <pc:sldMk cId="1715933373" sldId="2147482726"/>
            <ac:spMk id="23" creationId="{284A5CBC-FB3B-FC7D-C249-457FAF54A777}"/>
          </ac:spMkLst>
        </pc:spChg>
        <pc:spChg chg="add mod">
          <ac:chgData name="Camila Valbuena" userId="96dddc91-0310-4901-8518-e86c705ebbd6" providerId="ADAL" clId="{289F64AF-0AA4-47A6-8069-0B1D64FC8B4F}" dt="2024-07-08T23:50:51.446" v="5208" actId="1035"/>
          <ac:spMkLst>
            <pc:docMk/>
            <pc:sldMk cId="1715933373" sldId="2147482726"/>
            <ac:spMk id="24" creationId="{0A5D2FD3-F26A-3355-BA48-6FE881E0BC50}"/>
          </ac:spMkLst>
        </pc:spChg>
        <pc:spChg chg="add mod">
          <ac:chgData name="Camila Valbuena" userId="96dddc91-0310-4901-8518-e86c705ebbd6" providerId="ADAL" clId="{289F64AF-0AA4-47A6-8069-0B1D64FC8B4F}" dt="2024-07-08T23:51:10.559" v="5213" actId="14100"/>
          <ac:spMkLst>
            <pc:docMk/>
            <pc:sldMk cId="1715933373" sldId="2147482726"/>
            <ac:spMk id="25" creationId="{6C481BB2-7232-8BCF-4EE0-17BA139BC0EA}"/>
          </ac:spMkLst>
        </pc:spChg>
        <pc:spChg chg="add mod">
          <ac:chgData name="Camila Valbuena" userId="96dddc91-0310-4901-8518-e86c705ebbd6" providerId="ADAL" clId="{289F64AF-0AA4-47A6-8069-0B1D64FC8B4F}" dt="2024-07-08T23:51:51.821" v="5225" actId="1038"/>
          <ac:spMkLst>
            <pc:docMk/>
            <pc:sldMk cId="1715933373" sldId="2147482726"/>
            <ac:spMk id="26" creationId="{53F47CD6-E5A9-B88B-67D2-347561431BF9}"/>
          </ac:spMkLst>
        </pc:spChg>
        <pc:spChg chg="add mod">
          <ac:chgData name="Camila Valbuena" userId="96dddc91-0310-4901-8518-e86c705ebbd6" providerId="ADAL" clId="{289F64AF-0AA4-47A6-8069-0B1D64FC8B4F}" dt="2024-07-08T23:51:56.178" v="5227" actId="14100"/>
          <ac:spMkLst>
            <pc:docMk/>
            <pc:sldMk cId="1715933373" sldId="2147482726"/>
            <ac:spMk id="27" creationId="{577C2897-3CC7-C899-9BDD-2D7B401237EB}"/>
          </ac:spMkLst>
        </pc:spChg>
        <pc:spChg chg="add del mod">
          <ac:chgData name="Camila Valbuena" userId="96dddc91-0310-4901-8518-e86c705ebbd6" providerId="ADAL" clId="{289F64AF-0AA4-47A6-8069-0B1D64FC8B4F}" dt="2024-07-08T23:51:59.282" v="5228" actId="478"/>
          <ac:spMkLst>
            <pc:docMk/>
            <pc:sldMk cId="1715933373" sldId="2147482726"/>
            <ac:spMk id="29" creationId="{A0766F56-070C-CFE5-E542-3D62FE2CC234}"/>
          </ac:spMkLst>
        </pc:spChg>
        <pc:spChg chg="add mod">
          <ac:chgData name="Camila Valbuena" userId="96dddc91-0310-4901-8518-e86c705ebbd6" providerId="ADAL" clId="{289F64AF-0AA4-47A6-8069-0B1D64FC8B4F}" dt="2024-07-08T23:52:04.463" v="5229" actId="1076"/>
          <ac:spMkLst>
            <pc:docMk/>
            <pc:sldMk cId="1715933373" sldId="2147482726"/>
            <ac:spMk id="30" creationId="{2D9A57D0-F6F0-6A7C-0F73-214CE9E77E1A}"/>
          </ac:spMkLst>
        </pc:spChg>
        <pc:spChg chg="add mod">
          <ac:chgData name="Camila Valbuena" userId="96dddc91-0310-4901-8518-e86c705ebbd6" providerId="ADAL" clId="{289F64AF-0AA4-47A6-8069-0B1D64FC8B4F}" dt="2024-07-08T23:52:08.141" v="5230" actId="1076"/>
          <ac:spMkLst>
            <pc:docMk/>
            <pc:sldMk cId="1715933373" sldId="2147482726"/>
            <ac:spMk id="31" creationId="{DF1914B0-5551-6469-99CC-6B0302B458B4}"/>
          </ac:spMkLst>
        </pc:spChg>
        <pc:spChg chg="add mod">
          <ac:chgData name="Camila Valbuena" userId="96dddc91-0310-4901-8518-e86c705ebbd6" providerId="ADAL" clId="{289F64AF-0AA4-47A6-8069-0B1D64FC8B4F}" dt="2024-07-08T23:52:13.854" v="5232" actId="1076"/>
          <ac:spMkLst>
            <pc:docMk/>
            <pc:sldMk cId="1715933373" sldId="2147482726"/>
            <ac:spMk id="32" creationId="{759AD607-5D06-1EB4-442A-289DB6A7A5A8}"/>
          </ac:spMkLst>
        </pc:spChg>
        <pc:spChg chg="add mod">
          <ac:chgData name="Camila Valbuena" userId="96dddc91-0310-4901-8518-e86c705ebbd6" providerId="ADAL" clId="{289F64AF-0AA4-47A6-8069-0B1D64FC8B4F}" dt="2024-07-08T23:52:13.854" v="5232" actId="1076"/>
          <ac:spMkLst>
            <pc:docMk/>
            <pc:sldMk cId="1715933373" sldId="2147482726"/>
            <ac:spMk id="33" creationId="{77B73006-9785-3521-E388-8618156D4CB3}"/>
          </ac:spMkLst>
        </pc:spChg>
        <pc:spChg chg="add mod">
          <ac:chgData name="Camila Valbuena" userId="96dddc91-0310-4901-8518-e86c705ebbd6" providerId="ADAL" clId="{289F64AF-0AA4-47A6-8069-0B1D64FC8B4F}" dt="2024-07-08T23:52:51.263" v="5240" actId="1076"/>
          <ac:spMkLst>
            <pc:docMk/>
            <pc:sldMk cId="1715933373" sldId="2147482726"/>
            <ac:spMk id="34" creationId="{D3E7CDB0-2F26-F235-BCCF-5D2BBFBEE011}"/>
          </ac:spMkLst>
        </pc:spChg>
        <pc:graphicFrameChg chg="add del mod modGraphic">
          <ac:chgData name="Camila Valbuena" userId="96dddc91-0310-4901-8518-e86c705ebbd6" providerId="ADAL" clId="{289F64AF-0AA4-47A6-8069-0B1D64FC8B4F}" dt="2024-07-08T23:53:13.453" v="5247" actId="122"/>
          <ac:graphicFrameMkLst>
            <pc:docMk/>
            <pc:sldMk cId="1715933373" sldId="2147482726"/>
            <ac:graphicFrameMk id="2" creationId="{EC14C841-CE97-A8BB-7E84-CA004CD1F011}"/>
          </ac:graphicFrameMkLst>
        </pc:graphicFrameChg>
        <pc:picChg chg="del">
          <ac:chgData name="Camila Valbuena" userId="96dddc91-0310-4901-8518-e86c705ebbd6" providerId="ADAL" clId="{289F64AF-0AA4-47A6-8069-0B1D64FC8B4F}" dt="2024-07-08T23:32:22.653" v="4938" actId="478"/>
          <ac:picMkLst>
            <pc:docMk/>
            <pc:sldMk cId="1715933373" sldId="2147482726"/>
            <ac:picMk id="8194" creationId="{2D6C9DDF-B59C-9C8D-1CB9-7CED538A3529}"/>
          </ac:picMkLst>
        </pc:picChg>
      </pc:sldChg>
      <pc:sldChg chg="addSp delSp modSp add mod ord modAnim">
        <pc:chgData name="Camila Valbuena" userId="96dddc91-0310-4901-8518-e86c705ebbd6" providerId="ADAL" clId="{289F64AF-0AA4-47A6-8069-0B1D64FC8B4F}" dt="2024-07-09T00:04:27.786" v="5593" actId="1076"/>
        <pc:sldMkLst>
          <pc:docMk/>
          <pc:sldMk cId="63295856" sldId="2147482727"/>
        </pc:sldMkLst>
        <pc:spChg chg="add mod">
          <ac:chgData name="Camila Valbuena" userId="96dddc91-0310-4901-8518-e86c705ebbd6" providerId="ADAL" clId="{289F64AF-0AA4-47A6-8069-0B1D64FC8B4F}" dt="2024-07-09T00:04:13.485" v="5591" actId="20577"/>
          <ac:spMkLst>
            <pc:docMk/>
            <pc:sldMk cId="63295856" sldId="2147482727"/>
            <ac:spMk id="2" creationId="{BFC75868-147F-BCBF-F637-957AFBB4B00F}"/>
          </ac:spMkLst>
        </pc:spChg>
        <pc:spChg chg="del">
          <ac:chgData name="Camila Valbuena" userId="96dddc91-0310-4901-8518-e86c705ebbd6" providerId="ADAL" clId="{289F64AF-0AA4-47A6-8069-0B1D64FC8B4F}" dt="2024-07-09T00:02:45.212" v="5518" actId="478"/>
          <ac:spMkLst>
            <pc:docMk/>
            <pc:sldMk cId="63295856" sldId="2147482727"/>
            <ac:spMk id="3" creationId="{3F057E8E-4268-CA69-0A60-64DC96BA731D}"/>
          </ac:spMkLst>
        </pc:spChg>
        <pc:spChg chg="add mod">
          <ac:chgData name="Camila Valbuena" userId="96dddc91-0310-4901-8518-e86c705ebbd6" providerId="ADAL" clId="{289F64AF-0AA4-47A6-8069-0B1D64FC8B4F}" dt="2024-07-09T00:04:27.786" v="5593" actId="1076"/>
          <ac:spMkLst>
            <pc:docMk/>
            <pc:sldMk cId="63295856" sldId="2147482727"/>
            <ac:spMk id="4" creationId="{324B47F1-6992-1C0A-F981-5FC36AC810F1}"/>
          </ac:spMkLst>
        </pc:spChg>
        <pc:spChg chg="add mod">
          <ac:chgData name="Camila Valbuena" userId="96dddc91-0310-4901-8518-e86c705ebbd6" providerId="ADAL" clId="{289F64AF-0AA4-47A6-8069-0B1D64FC8B4F}" dt="2024-07-09T00:04:27.786" v="5593" actId="1076"/>
          <ac:spMkLst>
            <pc:docMk/>
            <pc:sldMk cId="63295856" sldId="2147482727"/>
            <ac:spMk id="6" creationId="{4E5F52E7-BDA7-4955-4854-0FDABDB31F33}"/>
          </ac:spMkLst>
        </pc:spChg>
        <pc:spChg chg="add mod">
          <ac:chgData name="Camila Valbuena" userId="96dddc91-0310-4901-8518-e86c705ebbd6" providerId="ADAL" clId="{289F64AF-0AA4-47A6-8069-0B1D64FC8B4F}" dt="2024-07-09T00:04:27.786" v="5593" actId="1076"/>
          <ac:spMkLst>
            <pc:docMk/>
            <pc:sldMk cId="63295856" sldId="2147482727"/>
            <ac:spMk id="7" creationId="{655E9492-48F2-5214-1FBA-A7F50E33CB06}"/>
          </ac:spMkLst>
        </pc:spChg>
        <pc:spChg chg="add mod">
          <ac:chgData name="Camila Valbuena" userId="96dddc91-0310-4901-8518-e86c705ebbd6" providerId="ADAL" clId="{289F64AF-0AA4-47A6-8069-0B1D64FC8B4F}" dt="2024-07-09T00:04:27.786" v="5593" actId="1076"/>
          <ac:spMkLst>
            <pc:docMk/>
            <pc:sldMk cId="63295856" sldId="2147482727"/>
            <ac:spMk id="10" creationId="{9760EA4A-C42A-CC1D-BBE7-F07FE6937500}"/>
          </ac:spMkLst>
        </pc:spChg>
        <pc:spChg chg="mod">
          <ac:chgData name="Camila Valbuena" userId="96dddc91-0310-4901-8518-e86c705ebbd6" providerId="ADAL" clId="{289F64AF-0AA4-47A6-8069-0B1D64FC8B4F}" dt="2024-07-09T00:03:22.598" v="5531" actId="20577"/>
          <ac:spMkLst>
            <pc:docMk/>
            <pc:sldMk cId="63295856" sldId="2147482727"/>
            <ac:spMk id="21" creationId="{F7851A6A-B8AD-F4F1-2396-67EDBFD7A6DB}"/>
          </ac:spMkLst>
        </pc:spChg>
        <pc:spChg chg="del">
          <ac:chgData name="Camila Valbuena" userId="96dddc91-0310-4901-8518-e86c705ebbd6" providerId="ADAL" clId="{289F64AF-0AA4-47A6-8069-0B1D64FC8B4F}" dt="2024-07-09T00:02:45.212" v="5518" actId="478"/>
          <ac:spMkLst>
            <pc:docMk/>
            <pc:sldMk cId="63295856" sldId="2147482727"/>
            <ac:spMk id="40" creationId="{C57BFCAF-92E0-3E4F-5CEE-70A9DBF6C04A}"/>
          </ac:spMkLst>
        </pc:spChg>
        <pc:spChg chg="del">
          <ac:chgData name="Camila Valbuena" userId="96dddc91-0310-4901-8518-e86c705ebbd6" providerId="ADAL" clId="{289F64AF-0AA4-47A6-8069-0B1D64FC8B4F}" dt="2024-07-09T00:02:45.212" v="5518" actId="478"/>
          <ac:spMkLst>
            <pc:docMk/>
            <pc:sldMk cId="63295856" sldId="2147482727"/>
            <ac:spMk id="41" creationId="{5A86F2E6-57D4-2303-F9A8-043EAD5B922F}"/>
          </ac:spMkLst>
        </pc:spChg>
        <pc:spChg chg="del">
          <ac:chgData name="Camila Valbuena" userId="96dddc91-0310-4901-8518-e86c705ebbd6" providerId="ADAL" clId="{289F64AF-0AA4-47A6-8069-0B1D64FC8B4F}" dt="2024-07-09T00:02:45.212" v="5518" actId="478"/>
          <ac:spMkLst>
            <pc:docMk/>
            <pc:sldMk cId="63295856" sldId="2147482727"/>
            <ac:spMk id="42" creationId="{3DE63C5B-1195-5E92-134A-016DC6F076F8}"/>
          </ac:spMkLst>
        </pc:spChg>
        <pc:spChg chg="del">
          <ac:chgData name="Camila Valbuena" userId="96dddc91-0310-4901-8518-e86c705ebbd6" providerId="ADAL" clId="{289F64AF-0AA4-47A6-8069-0B1D64FC8B4F}" dt="2024-07-09T00:02:45.212" v="5518" actId="478"/>
          <ac:spMkLst>
            <pc:docMk/>
            <pc:sldMk cId="63295856" sldId="2147482727"/>
            <ac:spMk id="43" creationId="{478DB20A-C9F6-CBF9-ACE7-48ED2D23CB54}"/>
          </ac:spMkLst>
        </pc:spChg>
        <pc:spChg chg="del">
          <ac:chgData name="Camila Valbuena" userId="96dddc91-0310-4901-8518-e86c705ebbd6" providerId="ADAL" clId="{289F64AF-0AA4-47A6-8069-0B1D64FC8B4F}" dt="2024-07-09T00:02:45.212" v="5518" actId="478"/>
          <ac:spMkLst>
            <pc:docMk/>
            <pc:sldMk cId="63295856" sldId="2147482727"/>
            <ac:spMk id="44" creationId="{1049C68B-0A14-AF6F-9C99-5678BAB0AA29}"/>
          </ac:spMkLst>
        </pc:spChg>
        <pc:spChg chg="del">
          <ac:chgData name="Camila Valbuena" userId="96dddc91-0310-4901-8518-e86c705ebbd6" providerId="ADAL" clId="{289F64AF-0AA4-47A6-8069-0B1D64FC8B4F}" dt="2024-07-09T00:02:45.212" v="5518" actId="478"/>
          <ac:spMkLst>
            <pc:docMk/>
            <pc:sldMk cId="63295856" sldId="2147482727"/>
            <ac:spMk id="45" creationId="{2508A0D4-F1D8-B815-720D-020ABCC4C6E2}"/>
          </ac:spMkLst>
        </pc:spChg>
        <pc:spChg chg="del">
          <ac:chgData name="Camila Valbuena" userId="96dddc91-0310-4901-8518-e86c705ebbd6" providerId="ADAL" clId="{289F64AF-0AA4-47A6-8069-0B1D64FC8B4F}" dt="2024-07-09T00:02:45.212" v="5518" actId="478"/>
          <ac:spMkLst>
            <pc:docMk/>
            <pc:sldMk cId="63295856" sldId="2147482727"/>
            <ac:spMk id="46" creationId="{A4866096-12AC-3658-517C-95E5A9F6D3C7}"/>
          </ac:spMkLst>
        </pc:spChg>
        <pc:spChg chg="del">
          <ac:chgData name="Camila Valbuena" userId="96dddc91-0310-4901-8518-e86c705ebbd6" providerId="ADAL" clId="{289F64AF-0AA4-47A6-8069-0B1D64FC8B4F}" dt="2024-07-09T00:02:45.212" v="5518" actId="478"/>
          <ac:spMkLst>
            <pc:docMk/>
            <pc:sldMk cId="63295856" sldId="2147482727"/>
            <ac:spMk id="47" creationId="{E3C5426C-7EBF-3C7B-1C73-D54E9ADAB764}"/>
          </ac:spMkLst>
        </pc:spChg>
        <pc:spChg chg="del">
          <ac:chgData name="Camila Valbuena" userId="96dddc91-0310-4901-8518-e86c705ebbd6" providerId="ADAL" clId="{289F64AF-0AA4-47A6-8069-0B1D64FC8B4F}" dt="2024-07-09T00:02:45.212" v="5518" actId="478"/>
          <ac:spMkLst>
            <pc:docMk/>
            <pc:sldMk cId="63295856" sldId="2147482727"/>
            <ac:spMk id="48" creationId="{EA01C91F-7789-44AE-B474-52EFB20B8313}"/>
          </ac:spMkLst>
        </pc:spChg>
        <pc:spChg chg="del">
          <ac:chgData name="Camila Valbuena" userId="96dddc91-0310-4901-8518-e86c705ebbd6" providerId="ADAL" clId="{289F64AF-0AA4-47A6-8069-0B1D64FC8B4F}" dt="2024-07-09T00:02:45.212" v="5518" actId="478"/>
          <ac:spMkLst>
            <pc:docMk/>
            <pc:sldMk cId="63295856" sldId="2147482727"/>
            <ac:spMk id="49" creationId="{065D5267-2DB8-E5FC-6367-B7AD172A6E80}"/>
          </ac:spMkLst>
        </pc:spChg>
        <pc:spChg chg="del">
          <ac:chgData name="Camila Valbuena" userId="96dddc91-0310-4901-8518-e86c705ebbd6" providerId="ADAL" clId="{289F64AF-0AA4-47A6-8069-0B1D64FC8B4F}" dt="2024-07-09T00:02:45.212" v="5518" actId="478"/>
          <ac:spMkLst>
            <pc:docMk/>
            <pc:sldMk cId="63295856" sldId="2147482727"/>
            <ac:spMk id="54" creationId="{3F547FB5-849B-4694-F0B3-B21A1796E4CD}"/>
          </ac:spMkLst>
        </pc:spChg>
        <pc:spChg chg="del">
          <ac:chgData name="Camila Valbuena" userId="96dddc91-0310-4901-8518-e86c705ebbd6" providerId="ADAL" clId="{289F64AF-0AA4-47A6-8069-0B1D64FC8B4F}" dt="2024-07-09T00:02:45.212" v="5518" actId="478"/>
          <ac:spMkLst>
            <pc:docMk/>
            <pc:sldMk cId="63295856" sldId="2147482727"/>
            <ac:spMk id="55" creationId="{6C2EDDBF-592E-63F0-6EE5-DCCE741AE5E4}"/>
          </ac:spMkLst>
        </pc:spChg>
        <pc:spChg chg="del">
          <ac:chgData name="Camila Valbuena" userId="96dddc91-0310-4901-8518-e86c705ebbd6" providerId="ADAL" clId="{289F64AF-0AA4-47A6-8069-0B1D64FC8B4F}" dt="2024-07-09T00:02:45.212" v="5518" actId="478"/>
          <ac:spMkLst>
            <pc:docMk/>
            <pc:sldMk cId="63295856" sldId="2147482727"/>
            <ac:spMk id="56" creationId="{50564E91-0FB6-4B97-6B90-35DAFBB253A2}"/>
          </ac:spMkLst>
        </pc:spChg>
        <pc:spChg chg="del">
          <ac:chgData name="Camila Valbuena" userId="96dddc91-0310-4901-8518-e86c705ebbd6" providerId="ADAL" clId="{289F64AF-0AA4-47A6-8069-0B1D64FC8B4F}" dt="2024-07-09T00:02:45.212" v="5518" actId="478"/>
          <ac:spMkLst>
            <pc:docMk/>
            <pc:sldMk cId="63295856" sldId="2147482727"/>
            <ac:spMk id="57" creationId="{11597A19-67A0-9E12-E77A-14295187505E}"/>
          </ac:spMkLst>
        </pc:spChg>
        <pc:spChg chg="del">
          <ac:chgData name="Camila Valbuena" userId="96dddc91-0310-4901-8518-e86c705ebbd6" providerId="ADAL" clId="{289F64AF-0AA4-47A6-8069-0B1D64FC8B4F}" dt="2024-07-09T00:02:45.212" v="5518" actId="478"/>
          <ac:spMkLst>
            <pc:docMk/>
            <pc:sldMk cId="63295856" sldId="2147482727"/>
            <ac:spMk id="58" creationId="{5DBA399E-45B8-9A2F-F806-841291727212}"/>
          </ac:spMkLst>
        </pc:spChg>
        <pc:spChg chg="del">
          <ac:chgData name="Camila Valbuena" userId="96dddc91-0310-4901-8518-e86c705ebbd6" providerId="ADAL" clId="{289F64AF-0AA4-47A6-8069-0B1D64FC8B4F}" dt="2024-07-09T00:02:45.212" v="5518" actId="478"/>
          <ac:spMkLst>
            <pc:docMk/>
            <pc:sldMk cId="63295856" sldId="2147482727"/>
            <ac:spMk id="59" creationId="{CD8748E1-B375-9BCC-0A35-2231E205C3FA}"/>
          </ac:spMkLst>
        </pc:spChg>
        <pc:spChg chg="del">
          <ac:chgData name="Camila Valbuena" userId="96dddc91-0310-4901-8518-e86c705ebbd6" providerId="ADAL" clId="{289F64AF-0AA4-47A6-8069-0B1D64FC8B4F}" dt="2024-07-09T00:02:45.212" v="5518" actId="478"/>
          <ac:spMkLst>
            <pc:docMk/>
            <pc:sldMk cId="63295856" sldId="2147482727"/>
            <ac:spMk id="62" creationId="{50531CB9-CB93-823E-B480-E5C8D279ED81}"/>
          </ac:spMkLst>
        </pc:spChg>
        <pc:spChg chg="del">
          <ac:chgData name="Camila Valbuena" userId="96dddc91-0310-4901-8518-e86c705ebbd6" providerId="ADAL" clId="{289F64AF-0AA4-47A6-8069-0B1D64FC8B4F}" dt="2024-07-09T00:02:45.212" v="5518" actId="478"/>
          <ac:spMkLst>
            <pc:docMk/>
            <pc:sldMk cId="63295856" sldId="2147482727"/>
            <ac:spMk id="63" creationId="{A705D512-038A-539B-08A1-3E80FF2CE05C}"/>
          </ac:spMkLst>
        </pc:spChg>
        <pc:spChg chg="del">
          <ac:chgData name="Camila Valbuena" userId="96dddc91-0310-4901-8518-e86c705ebbd6" providerId="ADAL" clId="{289F64AF-0AA4-47A6-8069-0B1D64FC8B4F}" dt="2024-07-09T00:02:45.212" v="5518" actId="478"/>
          <ac:spMkLst>
            <pc:docMk/>
            <pc:sldMk cId="63295856" sldId="2147482727"/>
            <ac:spMk id="2048" creationId="{789FF08E-C1A2-A682-D7D3-063F8167B820}"/>
          </ac:spMkLst>
        </pc:spChg>
        <pc:spChg chg="del">
          <ac:chgData name="Camila Valbuena" userId="96dddc91-0310-4901-8518-e86c705ebbd6" providerId="ADAL" clId="{289F64AF-0AA4-47A6-8069-0B1D64FC8B4F}" dt="2024-07-09T00:02:45.212" v="5518" actId="478"/>
          <ac:spMkLst>
            <pc:docMk/>
            <pc:sldMk cId="63295856" sldId="2147482727"/>
            <ac:spMk id="2049" creationId="{7924562C-11B7-B779-8FE8-DB26C607A09D}"/>
          </ac:spMkLst>
        </pc:spChg>
        <pc:spChg chg="del">
          <ac:chgData name="Camila Valbuena" userId="96dddc91-0310-4901-8518-e86c705ebbd6" providerId="ADAL" clId="{289F64AF-0AA4-47A6-8069-0B1D64FC8B4F}" dt="2024-07-09T00:02:45.212" v="5518" actId="478"/>
          <ac:spMkLst>
            <pc:docMk/>
            <pc:sldMk cId="63295856" sldId="2147482727"/>
            <ac:spMk id="2051" creationId="{7E84F4CC-55D8-0F2E-7E39-804C8086A676}"/>
          </ac:spMkLst>
        </pc:spChg>
        <pc:spChg chg="del">
          <ac:chgData name="Camila Valbuena" userId="96dddc91-0310-4901-8518-e86c705ebbd6" providerId="ADAL" clId="{289F64AF-0AA4-47A6-8069-0B1D64FC8B4F}" dt="2024-07-09T00:02:45.212" v="5518" actId="478"/>
          <ac:spMkLst>
            <pc:docMk/>
            <pc:sldMk cId="63295856" sldId="2147482727"/>
            <ac:spMk id="2052" creationId="{1F87F3CC-F5A6-3B0B-41BA-9F25BB0478A1}"/>
          </ac:spMkLst>
        </pc:spChg>
        <pc:spChg chg="del">
          <ac:chgData name="Camila Valbuena" userId="96dddc91-0310-4901-8518-e86c705ebbd6" providerId="ADAL" clId="{289F64AF-0AA4-47A6-8069-0B1D64FC8B4F}" dt="2024-07-09T00:02:45.212" v="5518" actId="478"/>
          <ac:spMkLst>
            <pc:docMk/>
            <pc:sldMk cId="63295856" sldId="2147482727"/>
            <ac:spMk id="2053" creationId="{3FAB8156-5B35-9EDE-3919-C49CFA9CAC37}"/>
          </ac:spMkLst>
        </pc:spChg>
        <pc:spChg chg="del">
          <ac:chgData name="Camila Valbuena" userId="96dddc91-0310-4901-8518-e86c705ebbd6" providerId="ADAL" clId="{289F64AF-0AA4-47A6-8069-0B1D64FC8B4F}" dt="2024-07-09T00:02:45.212" v="5518" actId="478"/>
          <ac:spMkLst>
            <pc:docMk/>
            <pc:sldMk cId="63295856" sldId="2147482727"/>
            <ac:spMk id="2057" creationId="{130C7638-7999-F001-DAB8-4BA371316C89}"/>
          </ac:spMkLst>
        </pc:spChg>
        <pc:spChg chg="del">
          <ac:chgData name="Camila Valbuena" userId="96dddc91-0310-4901-8518-e86c705ebbd6" providerId="ADAL" clId="{289F64AF-0AA4-47A6-8069-0B1D64FC8B4F}" dt="2024-07-09T00:02:45.212" v="5518" actId="478"/>
          <ac:spMkLst>
            <pc:docMk/>
            <pc:sldMk cId="63295856" sldId="2147482727"/>
            <ac:spMk id="2058" creationId="{FE341C77-7D1F-7B1D-657B-D6BC8503026E}"/>
          </ac:spMkLst>
        </pc:spChg>
        <pc:spChg chg="del">
          <ac:chgData name="Camila Valbuena" userId="96dddc91-0310-4901-8518-e86c705ebbd6" providerId="ADAL" clId="{289F64AF-0AA4-47A6-8069-0B1D64FC8B4F}" dt="2024-07-09T00:02:45.212" v="5518" actId="478"/>
          <ac:spMkLst>
            <pc:docMk/>
            <pc:sldMk cId="63295856" sldId="2147482727"/>
            <ac:spMk id="2059" creationId="{323E8E00-E950-CDC4-3645-ADCA0F49C1F2}"/>
          </ac:spMkLst>
        </pc:spChg>
        <pc:spChg chg="del">
          <ac:chgData name="Camila Valbuena" userId="96dddc91-0310-4901-8518-e86c705ebbd6" providerId="ADAL" clId="{289F64AF-0AA4-47A6-8069-0B1D64FC8B4F}" dt="2024-07-09T00:02:45.212" v="5518" actId="478"/>
          <ac:spMkLst>
            <pc:docMk/>
            <pc:sldMk cId="63295856" sldId="2147482727"/>
            <ac:spMk id="2060" creationId="{09703DC3-E055-966A-0DCE-013414CA696D}"/>
          </ac:spMkLst>
        </pc:spChg>
        <pc:spChg chg="del">
          <ac:chgData name="Camila Valbuena" userId="96dddc91-0310-4901-8518-e86c705ebbd6" providerId="ADAL" clId="{289F64AF-0AA4-47A6-8069-0B1D64FC8B4F}" dt="2024-07-09T00:02:45.212" v="5518" actId="478"/>
          <ac:spMkLst>
            <pc:docMk/>
            <pc:sldMk cId="63295856" sldId="2147482727"/>
            <ac:spMk id="2061" creationId="{B84872C5-AC69-D4B7-7A2D-B87D31D0180B}"/>
          </ac:spMkLst>
        </pc:spChg>
        <pc:spChg chg="del">
          <ac:chgData name="Camila Valbuena" userId="96dddc91-0310-4901-8518-e86c705ebbd6" providerId="ADAL" clId="{289F64AF-0AA4-47A6-8069-0B1D64FC8B4F}" dt="2024-07-09T00:02:45.212" v="5518" actId="478"/>
          <ac:spMkLst>
            <pc:docMk/>
            <pc:sldMk cId="63295856" sldId="2147482727"/>
            <ac:spMk id="2063" creationId="{F2318FCF-B075-4DD3-B60D-FDD7E77FD420}"/>
          </ac:spMkLst>
        </pc:spChg>
        <pc:spChg chg="del">
          <ac:chgData name="Camila Valbuena" userId="96dddc91-0310-4901-8518-e86c705ebbd6" providerId="ADAL" clId="{289F64AF-0AA4-47A6-8069-0B1D64FC8B4F}" dt="2024-07-09T00:02:45.212" v="5518" actId="478"/>
          <ac:spMkLst>
            <pc:docMk/>
            <pc:sldMk cId="63295856" sldId="2147482727"/>
            <ac:spMk id="2064" creationId="{E3EE183C-814A-F9E8-7C19-203DB8A9F54E}"/>
          </ac:spMkLst>
        </pc:spChg>
        <pc:spChg chg="del">
          <ac:chgData name="Camila Valbuena" userId="96dddc91-0310-4901-8518-e86c705ebbd6" providerId="ADAL" clId="{289F64AF-0AA4-47A6-8069-0B1D64FC8B4F}" dt="2024-07-09T00:02:45.212" v="5518" actId="478"/>
          <ac:spMkLst>
            <pc:docMk/>
            <pc:sldMk cId="63295856" sldId="2147482727"/>
            <ac:spMk id="2067" creationId="{94E5EF5B-2615-E3A9-F27B-030F506270A1}"/>
          </ac:spMkLst>
        </pc:spChg>
        <pc:spChg chg="del">
          <ac:chgData name="Camila Valbuena" userId="96dddc91-0310-4901-8518-e86c705ebbd6" providerId="ADAL" clId="{289F64AF-0AA4-47A6-8069-0B1D64FC8B4F}" dt="2024-07-09T00:02:45.212" v="5518" actId="478"/>
          <ac:spMkLst>
            <pc:docMk/>
            <pc:sldMk cId="63295856" sldId="2147482727"/>
            <ac:spMk id="2068" creationId="{AD18C71D-3A56-DC5C-0BF8-1ED09467FC35}"/>
          </ac:spMkLst>
        </pc:spChg>
        <pc:spChg chg="del">
          <ac:chgData name="Camila Valbuena" userId="96dddc91-0310-4901-8518-e86c705ebbd6" providerId="ADAL" clId="{289F64AF-0AA4-47A6-8069-0B1D64FC8B4F}" dt="2024-07-09T00:02:45.212" v="5518" actId="478"/>
          <ac:spMkLst>
            <pc:docMk/>
            <pc:sldMk cId="63295856" sldId="2147482727"/>
            <ac:spMk id="2069" creationId="{A463DABA-DA2D-47B1-8AFD-E1DBA5741992}"/>
          </ac:spMkLst>
        </pc:spChg>
        <pc:spChg chg="del">
          <ac:chgData name="Camila Valbuena" userId="96dddc91-0310-4901-8518-e86c705ebbd6" providerId="ADAL" clId="{289F64AF-0AA4-47A6-8069-0B1D64FC8B4F}" dt="2024-07-09T00:02:45.212" v="5518" actId="478"/>
          <ac:spMkLst>
            <pc:docMk/>
            <pc:sldMk cId="63295856" sldId="2147482727"/>
            <ac:spMk id="2070" creationId="{4F4EC018-58E0-F3BC-7BC3-78D4295703E0}"/>
          </ac:spMkLst>
        </pc:spChg>
        <pc:spChg chg="del">
          <ac:chgData name="Camila Valbuena" userId="96dddc91-0310-4901-8518-e86c705ebbd6" providerId="ADAL" clId="{289F64AF-0AA4-47A6-8069-0B1D64FC8B4F}" dt="2024-07-09T00:02:45.212" v="5518" actId="478"/>
          <ac:spMkLst>
            <pc:docMk/>
            <pc:sldMk cId="63295856" sldId="2147482727"/>
            <ac:spMk id="2073" creationId="{D5F942B6-F8B5-2C16-3413-E521C5EE4B98}"/>
          </ac:spMkLst>
        </pc:spChg>
        <pc:spChg chg="del">
          <ac:chgData name="Camila Valbuena" userId="96dddc91-0310-4901-8518-e86c705ebbd6" providerId="ADAL" clId="{289F64AF-0AA4-47A6-8069-0B1D64FC8B4F}" dt="2024-07-09T00:02:45.212" v="5518" actId="478"/>
          <ac:spMkLst>
            <pc:docMk/>
            <pc:sldMk cId="63295856" sldId="2147482727"/>
            <ac:spMk id="2074" creationId="{0C10CADF-A68D-66C4-C31F-B183D346B976}"/>
          </ac:spMkLst>
        </pc:spChg>
        <pc:spChg chg="del">
          <ac:chgData name="Camila Valbuena" userId="96dddc91-0310-4901-8518-e86c705ebbd6" providerId="ADAL" clId="{289F64AF-0AA4-47A6-8069-0B1D64FC8B4F}" dt="2024-07-09T00:02:46.334" v="5519" actId="478"/>
          <ac:spMkLst>
            <pc:docMk/>
            <pc:sldMk cId="63295856" sldId="2147482727"/>
            <ac:spMk id="2082" creationId="{90F68DFE-2FF8-1406-648D-C9A48A7590DD}"/>
          </ac:spMkLst>
        </pc:spChg>
        <pc:spChg chg="del">
          <ac:chgData name="Camila Valbuena" userId="96dddc91-0310-4901-8518-e86c705ebbd6" providerId="ADAL" clId="{289F64AF-0AA4-47A6-8069-0B1D64FC8B4F}" dt="2024-07-09T00:02:45.212" v="5518" actId="478"/>
          <ac:spMkLst>
            <pc:docMk/>
            <pc:sldMk cId="63295856" sldId="2147482727"/>
            <ac:spMk id="2083" creationId="{AD9710C4-91FF-D010-52D0-5126C552BE08}"/>
          </ac:spMkLst>
        </pc:spChg>
        <pc:spChg chg="del">
          <ac:chgData name="Camila Valbuena" userId="96dddc91-0310-4901-8518-e86c705ebbd6" providerId="ADAL" clId="{289F64AF-0AA4-47A6-8069-0B1D64FC8B4F}" dt="2024-07-09T00:02:41.545" v="5517" actId="478"/>
          <ac:spMkLst>
            <pc:docMk/>
            <pc:sldMk cId="63295856" sldId="2147482727"/>
            <ac:spMk id="2084" creationId="{360959CF-FDE8-F2E3-0025-90548FD8FD67}"/>
          </ac:spMkLst>
        </pc:spChg>
        <pc:graphicFrameChg chg="del">
          <ac:chgData name="Camila Valbuena" userId="96dddc91-0310-4901-8518-e86c705ebbd6" providerId="ADAL" clId="{289F64AF-0AA4-47A6-8069-0B1D64FC8B4F}" dt="2024-07-09T00:02:45.212" v="5518" actId="478"/>
          <ac:graphicFrameMkLst>
            <pc:docMk/>
            <pc:sldMk cId="63295856" sldId="2147482727"/>
            <ac:graphicFrameMk id="35" creationId="{3690F72B-F960-7C91-383F-A94789F5B833}"/>
          </ac:graphicFrameMkLst>
        </pc:graphicFrameChg>
        <pc:picChg chg="add mod">
          <ac:chgData name="Camila Valbuena" userId="96dddc91-0310-4901-8518-e86c705ebbd6" providerId="ADAL" clId="{289F64AF-0AA4-47A6-8069-0B1D64FC8B4F}" dt="2024-07-09T00:04:27.786" v="5593" actId="1076"/>
          <ac:picMkLst>
            <pc:docMk/>
            <pc:sldMk cId="63295856" sldId="2147482727"/>
            <ac:picMk id="9" creationId="{CEA8348A-01F3-E24C-D9B2-801DB67D7097}"/>
          </ac:picMkLst>
        </pc:picChg>
        <pc:picChg chg="add mod">
          <ac:chgData name="Camila Valbuena" userId="96dddc91-0310-4901-8518-e86c705ebbd6" providerId="ADAL" clId="{289F64AF-0AA4-47A6-8069-0B1D64FC8B4F}" dt="2024-07-09T00:04:27.786" v="5593" actId="1076"/>
          <ac:picMkLst>
            <pc:docMk/>
            <pc:sldMk cId="63295856" sldId="2147482727"/>
            <ac:picMk id="11" creationId="{777FB3C6-52EA-AD7D-2ABB-5E842924EFAB}"/>
          </ac:picMkLst>
        </pc:picChg>
        <pc:picChg chg="del">
          <ac:chgData name="Camila Valbuena" userId="96dddc91-0310-4901-8518-e86c705ebbd6" providerId="ADAL" clId="{289F64AF-0AA4-47A6-8069-0B1D64FC8B4F}" dt="2024-07-09T00:02:45.212" v="5518" actId="478"/>
          <ac:picMkLst>
            <pc:docMk/>
            <pc:sldMk cId="63295856" sldId="2147482727"/>
            <ac:picMk id="36" creationId="{5441BAC7-3C8B-418E-484F-4BD1A79CBADE}"/>
          </ac:picMkLst>
        </pc:picChg>
        <pc:picChg chg="del">
          <ac:chgData name="Camila Valbuena" userId="96dddc91-0310-4901-8518-e86c705ebbd6" providerId="ADAL" clId="{289F64AF-0AA4-47A6-8069-0B1D64FC8B4F}" dt="2024-07-09T00:02:45.212" v="5518" actId="478"/>
          <ac:picMkLst>
            <pc:docMk/>
            <pc:sldMk cId="63295856" sldId="2147482727"/>
            <ac:picMk id="37" creationId="{31178A20-9410-5199-0E35-542A2B6D91C0}"/>
          </ac:picMkLst>
        </pc:picChg>
        <pc:picChg chg="del">
          <ac:chgData name="Camila Valbuena" userId="96dddc91-0310-4901-8518-e86c705ebbd6" providerId="ADAL" clId="{289F64AF-0AA4-47A6-8069-0B1D64FC8B4F}" dt="2024-07-09T00:02:45.212" v="5518" actId="478"/>
          <ac:picMkLst>
            <pc:docMk/>
            <pc:sldMk cId="63295856" sldId="2147482727"/>
            <ac:picMk id="38" creationId="{9C91209A-70FD-DCDB-61DA-8B12B1A4D934}"/>
          </ac:picMkLst>
        </pc:picChg>
        <pc:picChg chg="del">
          <ac:chgData name="Camila Valbuena" userId="96dddc91-0310-4901-8518-e86c705ebbd6" providerId="ADAL" clId="{289F64AF-0AA4-47A6-8069-0B1D64FC8B4F}" dt="2024-07-09T00:02:45.212" v="5518" actId="478"/>
          <ac:picMkLst>
            <pc:docMk/>
            <pc:sldMk cId="63295856" sldId="2147482727"/>
            <ac:picMk id="39" creationId="{A44005B3-7376-E484-B714-12C391497206}"/>
          </ac:picMkLst>
        </pc:picChg>
        <pc:picChg chg="del">
          <ac:chgData name="Camila Valbuena" userId="96dddc91-0310-4901-8518-e86c705ebbd6" providerId="ADAL" clId="{289F64AF-0AA4-47A6-8069-0B1D64FC8B4F}" dt="2024-07-09T00:02:45.212" v="5518" actId="478"/>
          <ac:picMkLst>
            <pc:docMk/>
            <pc:sldMk cId="63295856" sldId="2147482727"/>
            <ac:picMk id="50" creationId="{6DD07838-47FC-6C6A-CD43-EA84A3A26D82}"/>
          </ac:picMkLst>
        </pc:picChg>
        <pc:picChg chg="del">
          <ac:chgData name="Camila Valbuena" userId="96dddc91-0310-4901-8518-e86c705ebbd6" providerId="ADAL" clId="{289F64AF-0AA4-47A6-8069-0B1D64FC8B4F}" dt="2024-07-09T00:02:45.212" v="5518" actId="478"/>
          <ac:picMkLst>
            <pc:docMk/>
            <pc:sldMk cId="63295856" sldId="2147482727"/>
            <ac:picMk id="51" creationId="{EF149E56-2BEA-5DED-419D-D705D0B5900D}"/>
          </ac:picMkLst>
        </pc:picChg>
        <pc:picChg chg="del">
          <ac:chgData name="Camila Valbuena" userId="96dddc91-0310-4901-8518-e86c705ebbd6" providerId="ADAL" clId="{289F64AF-0AA4-47A6-8069-0B1D64FC8B4F}" dt="2024-07-09T00:02:45.212" v="5518" actId="478"/>
          <ac:picMkLst>
            <pc:docMk/>
            <pc:sldMk cId="63295856" sldId="2147482727"/>
            <ac:picMk id="52" creationId="{9571B5C1-E53C-E5AE-B09A-9A09EE9F471E}"/>
          </ac:picMkLst>
        </pc:picChg>
        <pc:picChg chg="del">
          <ac:chgData name="Camila Valbuena" userId="96dddc91-0310-4901-8518-e86c705ebbd6" providerId="ADAL" clId="{289F64AF-0AA4-47A6-8069-0B1D64FC8B4F}" dt="2024-07-09T00:02:45.212" v="5518" actId="478"/>
          <ac:picMkLst>
            <pc:docMk/>
            <pc:sldMk cId="63295856" sldId="2147482727"/>
            <ac:picMk id="53" creationId="{0AD911DC-56B6-E7F2-7428-1D234EF2D16F}"/>
          </ac:picMkLst>
        </pc:picChg>
        <pc:picChg chg="del">
          <ac:chgData name="Camila Valbuena" userId="96dddc91-0310-4901-8518-e86c705ebbd6" providerId="ADAL" clId="{289F64AF-0AA4-47A6-8069-0B1D64FC8B4F}" dt="2024-07-09T00:02:45.212" v="5518" actId="478"/>
          <ac:picMkLst>
            <pc:docMk/>
            <pc:sldMk cId="63295856" sldId="2147482727"/>
            <ac:picMk id="60" creationId="{0579168B-5B47-F3C6-2A5E-03D01E512FA9}"/>
          </ac:picMkLst>
        </pc:picChg>
        <pc:picChg chg="del">
          <ac:chgData name="Camila Valbuena" userId="96dddc91-0310-4901-8518-e86c705ebbd6" providerId="ADAL" clId="{289F64AF-0AA4-47A6-8069-0B1D64FC8B4F}" dt="2024-07-09T00:02:45.212" v="5518" actId="478"/>
          <ac:picMkLst>
            <pc:docMk/>
            <pc:sldMk cId="63295856" sldId="2147482727"/>
            <ac:picMk id="61" creationId="{42B9098A-80A3-52DB-2257-31529E3B60B7}"/>
          </ac:picMkLst>
        </pc:picChg>
        <pc:picChg chg="del">
          <ac:chgData name="Camila Valbuena" userId="96dddc91-0310-4901-8518-e86c705ebbd6" providerId="ADAL" clId="{289F64AF-0AA4-47A6-8069-0B1D64FC8B4F}" dt="2024-07-09T00:02:45.212" v="5518" actId="478"/>
          <ac:picMkLst>
            <pc:docMk/>
            <pc:sldMk cId="63295856" sldId="2147482727"/>
            <ac:picMk id="2054" creationId="{84F8C711-D32A-C05A-ABBA-74E0852519DA}"/>
          </ac:picMkLst>
        </pc:picChg>
        <pc:picChg chg="del">
          <ac:chgData name="Camila Valbuena" userId="96dddc91-0310-4901-8518-e86c705ebbd6" providerId="ADAL" clId="{289F64AF-0AA4-47A6-8069-0B1D64FC8B4F}" dt="2024-07-09T00:02:45.212" v="5518" actId="478"/>
          <ac:picMkLst>
            <pc:docMk/>
            <pc:sldMk cId="63295856" sldId="2147482727"/>
            <ac:picMk id="2055" creationId="{610F28B7-3EC2-6CFF-FA83-C80050D212C7}"/>
          </ac:picMkLst>
        </pc:picChg>
        <pc:picChg chg="del">
          <ac:chgData name="Camila Valbuena" userId="96dddc91-0310-4901-8518-e86c705ebbd6" providerId="ADAL" clId="{289F64AF-0AA4-47A6-8069-0B1D64FC8B4F}" dt="2024-07-09T00:02:45.212" v="5518" actId="478"/>
          <ac:picMkLst>
            <pc:docMk/>
            <pc:sldMk cId="63295856" sldId="2147482727"/>
            <ac:picMk id="2056" creationId="{CCF961E0-AC45-4B07-1629-7D164BCE2B01}"/>
          </ac:picMkLst>
        </pc:picChg>
        <pc:picChg chg="del">
          <ac:chgData name="Camila Valbuena" userId="96dddc91-0310-4901-8518-e86c705ebbd6" providerId="ADAL" clId="{289F64AF-0AA4-47A6-8069-0B1D64FC8B4F}" dt="2024-07-09T00:02:45.212" v="5518" actId="478"/>
          <ac:picMkLst>
            <pc:docMk/>
            <pc:sldMk cId="63295856" sldId="2147482727"/>
            <ac:picMk id="2062" creationId="{24839C3C-0A3A-B8F5-3E19-193DB04E3F0D}"/>
          </ac:picMkLst>
        </pc:picChg>
        <pc:picChg chg="del">
          <ac:chgData name="Camila Valbuena" userId="96dddc91-0310-4901-8518-e86c705ebbd6" providerId="ADAL" clId="{289F64AF-0AA4-47A6-8069-0B1D64FC8B4F}" dt="2024-07-09T00:02:45.212" v="5518" actId="478"/>
          <ac:picMkLst>
            <pc:docMk/>
            <pc:sldMk cId="63295856" sldId="2147482727"/>
            <ac:picMk id="2065" creationId="{A59560D1-8220-6F4F-8851-F0E3B547869B}"/>
          </ac:picMkLst>
        </pc:picChg>
        <pc:picChg chg="del">
          <ac:chgData name="Camila Valbuena" userId="96dddc91-0310-4901-8518-e86c705ebbd6" providerId="ADAL" clId="{289F64AF-0AA4-47A6-8069-0B1D64FC8B4F}" dt="2024-07-09T00:02:45.212" v="5518" actId="478"/>
          <ac:picMkLst>
            <pc:docMk/>
            <pc:sldMk cId="63295856" sldId="2147482727"/>
            <ac:picMk id="2066" creationId="{5F134272-49F8-0858-C569-98D6916C684E}"/>
          </ac:picMkLst>
        </pc:picChg>
        <pc:picChg chg="del">
          <ac:chgData name="Camila Valbuena" userId="96dddc91-0310-4901-8518-e86c705ebbd6" providerId="ADAL" clId="{289F64AF-0AA4-47A6-8069-0B1D64FC8B4F}" dt="2024-07-09T00:02:45.212" v="5518" actId="478"/>
          <ac:picMkLst>
            <pc:docMk/>
            <pc:sldMk cId="63295856" sldId="2147482727"/>
            <ac:picMk id="2071" creationId="{4A4A22B5-1D60-78BA-9E77-B3E29578716A}"/>
          </ac:picMkLst>
        </pc:picChg>
        <pc:picChg chg="del">
          <ac:chgData name="Camila Valbuena" userId="96dddc91-0310-4901-8518-e86c705ebbd6" providerId="ADAL" clId="{289F64AF-0AA4-47A6-8069-0B1D64FC8B4F}" dt="2024-07-09T00:02:45.212" v="5518" actId="478"/>
          <ac:picMkLst>
            <pc:docMk/>
            <pc:sldMk cId="63295856" sldId="2147482727"/>
            <ac:picMk id="2072" creationId="{FC4B638C-F457-A2FC-03FD-451BAE8A709B}"/>
          </ac:picMkLst>
        </pc:picChg>
        <pc:picChg chg="del">
          <ac:chgData name="Camila Valbuena" userId="96dddc91-0310-4901-8518-e86c705ebbd6" providerId="ADAL" clId="{289F64AF-0AA4-47A6-8069-0B1D64FC8B4F}" dt="2024-07-09T00:02:45.212" v="5518" actId="478"/>
          <ac:picMkLst>
            <pc:docMk/>
            <pc:sldMk cId="63295856" sldId="2147482727"/>
            <ac:picMk id="2075" creationId="{AA4DF35C-B0E0-3916-C672-866A6A73F991}"/>
          </ac:picMkLst>
        </pc:picChg>
        <pc:picChg chg="del">
          <ac:chgData name="Camila Valbuena" userId="96dddc91-0310-4901-8518-e86c705ebbd6" providerId="ADAL" clId="{289F64AF-0AA4-47A6-8069-0B1D64FC8B4F}" dt="2024-07-09T00:02:45.212" v="5518" actId="478"/>
          <ac:picMkLst>
            <pc:docMk/>
            <pc:sldMk cId="63295856" sldId="2147482727"/>
            <ac:picMk id="2076" creationId="{F12CED7C-8667-2A9A-532A-F7AE2F75D2AF}"/>
          </ac:picMkLst>
        </pc:picChg>
        <pc:picChg chg="del">
          <ac:chgData name="Camila Valbuena" userId="96dddc91-0310-4901-8518-e86c705ebbd6" providerId="ADAL" clId="{289F64AF-0AA4-47A6-8069-0B1D64FC8B4F}" dt="2024-07-09T00:02:45.212" v="5518" actId="478"/>
          <ac:picMkLst>
            <pc:docMk/>
            <pc:sldMk cId="63295856" sldId="2147482727"/>
            <ac:picMk id="2077" creationId="{BA74C271-9F98-430C-2E2D-B9E78BEEC4EF}"/>
          </ac:picMkLst>
        </pc:picChg>
        <pc:picChg chg="del">
          <ac:chgData name="Camila Valbuena" userId="96dddc91-0310-4901-8518-e86c705ebbd6" providerId="ADAL" clId="{289F64AF-0AA4-47A6-8069-0B1D64FC8B4F}" dt="2024-07-09T00:02:45.212" v="5518" actId="478"/>
          <ac:picMkLst>
            <pc:docMk/>
            <pc:sldMk cId="63295856" sldId="2147482727"/>
            <ac:picMk id="2078" creationId="{57B9640A-71E6-4691-5392-385A80BFAC64}"/>
          </ac:picMkLst>
        </pc:picChg>
        <pc:picChg chg="del">
          <ac:chgData name="Camila Valbuena" userId="96dddc91-0310-4901-8518-e86c705ebbd6" providerId="ADAL" clId="{289F64AF-0AA4-47A6-8069-0B1D64FC8B4F}" dt="2024-07-09T00:02:45.212" v="5518" actId="478"/>
          <ac:picMkLst>
            <pc:docMk/>
            <pc:sldMk cId="63295856" sldId="2147482727"/>
            <ac:picMk id="2079" creationId="{4B3AAEF5-5516-ECF9-65AD-9C248796BF4F}"/>
          </ac:picMkLst>
        </pc:picChg>
        <pc:picChg chg="del">
          <ac:chgData name="Camila Valbuena" userId="96dddc91-0310-4901-8518-e86c705ebbd6" providerId="ADAL" clId="{289F64AF-0AA4-47A6-8069-0B1D64FC8B4F}" dt="2024-07-09T00:02:45.212" v="5518" actId="478"/>
          <ac:picMkLst>
            <pc:docMk/>
            <pc:sldMk cId="63295856" sldId="2147482727"/>
            <ac:picMk id="2080" creationId="{189F7EA3-A3F5-4F1F-B9E1-0076B5978E9C}"/>
          </ac:picMkLst>
        </pc:picChg>
        <pc:picChg chg="del">
          <ac:chgData name="Camila Valbuena" userId="96dddc91-0310-4901-8518-e86c705ebbd6" providerId="ADAL" clId="{289F64AF-0AA4-47A6-8069-0B1D64FC8B4F}" dt="2024-07-09T00:02:45.212" v="5518" actId="478"/>
          <ac:picMkLst>
            <pc:docMk/>
            <pc:sldMk cId="63295856" sldId="2147482727"/>
            <ac:picMk id="2081" creationId="{75AC9DFE-06F0-D89F-002A-92897407475D}"/>
          </ac:picMkLst>
        </pc:picChg>
      </pc:sldChg>
      <pc:sldMasterChg chg="del delSldLayout">
        <pc:chgData name="Camila Valbuena" userId="96dddc91-0310-4901-8518-e86c705ebbd6" providerId="ADAL" clId="{289F64AF-0AA4-47A6-8069-0B1D64FC8B4F}" dt="2024-07-08T19:27:10.267" v="0" actId="47"/>
        <pc:sldMasterMkLst>
          <pc:docMk/>
          <pc:sldMasterMk cId="2933118997" sldId="2147483648"/>
        </pc:sldMasterMkLst>
        <pc:sldLayoutChg chg="del">
          <pc:chgData name="Camila Valbuena" userId="96dddc91-0310-4901-8518-e86c705ebbd6" providerId="ADAL" clId="{289F64AF-0AA4-47A6-8069-0B1D64FC8B4F}" dt="2024-07-08T19:27:10.267" v="0" actId="47"/>
          <pc:sldLayoutMkLst>
            <pc:docMk/>
            <pc:sldMasterMk cId="2933118997" sldId="2147483648"/>
            <pc:sldLayoutMk cId="2288191458" sldId="2147483649"/>
          </pc:sldLayoutMkLst>
        </pc:sldLayoutChg>
        <pc:sldLayoutChg chg="del">
          <pc:chgData name="Camila Valbuena" userId="96dddc91-0310-4901-8518-e86c705ebbd6" providerId="ADAL" clId="{289F64AF-0AA4-47A6-8069-0B1D64FC8B4F}" dt="2024-07-08T19:27:10.267" v="0" actId="47"/>
          <pc:sldLayoutMkLst>
            <pc:docMk/>
            <pc:sldMasterMk cId="2933118997" sldId="2147483648"/>
            <pc:sldLayoutMk cId="3398174421" sldId="2147483650"/>
          </pc:sldLayoutMkLst>
        </pc:sldLayoutChg>
        <pc:sldLayoutChg chg="del">
          <pc:chgData name="Camila Valbuena" userId="96dddc91-0310-4901-8518-e86c705ebbd6" providerId="ADAL" clId="{289F64AF-0AA4-47A6-8069-0B1D64FC8B4F}" dt="2024-07-08T19:27:10.267" v="0" actId="47"/>
          <pc:sldLayoutMkLst>
            <pc:docMk/>
            <pc:sldMasterMk cId="2933118997" sldId="2147483648"/>
            <pc:sldLayoutMk cId="2339700568" sldId="2147483651"/>
          </pc:sldLayoutMkLst>
        </pc:sldLayoutChg>
        <pc:sldLayoutChg chg="del">
          <pc:chgData name="Camila Valbuena" userId="96dddc91-0310-4901-8518-e86c705ebbd6" providerId="ADAL" clId="{289F64AF-0AA4-47A6-8069-0B1D64FC8B4F}" dt="2024-07-08T19:27:10.267" v="0" actId="47"/>
          <pc:sldLayoutMkLst>
            <pc:docMk/>
            <pc:sldMasterMk cId="2933118997" sldId="2147483648"/>
            <pc:sldLayoutMk cId="979029867" sldId="2147483652"/>
          </pc:sldLayoutMkLst>
        </pc:sldLayoutChg>
        <pc:sldLayoutChg chg="del">
          <pc:chgData name="Camila Valbuena" userId="96dddc91-0310-4901-8518-e86c705ebbd6" providerId="ADAL" clId="{289F64AF-0AA4-47A6-8069-0B1D64FC8B4F}" dt="2024-07-08T19:27:10.267" v="0" actId="47"/>
          <pc:sldLayoutMkLst>
            <pc:docMk/>
            <pc:sldMasterMk cId="2933118997" sldId="2147483648"/>
            <pc:sldLayoutMk cId="1752394269" sldId="2147483653"/>
          </pc:sldLayoutMkLst>
        </pc:sldLayoutChg>
        <pc:sldLayoutChg chg="del">
          <pc:chgData name="Camila Valbuena" userId="96dddc91-0310-4901-8518-e86c705ebbd6" providerId="ADAL" clId="{289F64AF-0AA4-47A6-8069-0B1D64FC8B4F}" dt="2024-07-08T19:27:10.267" v="0" actId="47"/>
          <pc:sldLayoutMkLst>
            <pc:docMk/>
            <pc:sldMasterMk cId="2933118997" sldId="2147483648"/>
            <pc:sldLayoutMk cId="3630658609" sldId="2147483654"/>
          </pc:sldLayoutMkLst>
        </pc:sldLayoutChg>
        <pc:sldLayoutChg chg="del">
          <pc:chgData name="Camila Valbuena" userId="96dddc91-0310-4901-8518-e86c705ebbd6" providerId="ADAL" clId="{289F64AF-0AA4-47A6-8069-0B1D64FC8B4F}" dt="2024-07-08T19:27:10.267" v="0" actId="47"/>
          <pc:sldLayoutMkLst>
            <pc:docMk/>
            <pc:sldMasterMk cId="2933118997" sldId="2147483648"/>
            <pc:sldLayoutMk cId="3682375612" sldId="2147483655"/>
          </pc:sldLayoutMkLst>
        </pc:sldLayoutChg>
        <pc:sldLayoutChg chg="del">
          <pc:chgData name="Camila Valbuena" userId="96dddc91-0310-4901-8518-e86c705ebbd6" providerId="ADAL" clId="{289F64AF-0AA4-47A6-8069-0B1D64FC8B4F}" dt="2024-07-08T19:27:10.267" v="0" actId="47"/>
          <pc:sldLayoutMkLst>
            <pc:docMk/>
            <pc:sldMasterMk cId="2933118997" sldId="2147483648"/>
            <pc:sldLayoutMk cId="1360449816" sldId="2147483656"/>
          </pc:sldLayoutMkLst>
        </pc:sldLayoutChg>
        <pc:sldLayoutChg chg="del">
          <pc:chgData name="Camila Valbuena" userId="96dddc91-0310-4901-8518-e86c705ebbd6" providerId="ADAL" clId="{289F64AF-0AA4-47A6-8069-0B1D64FC8B4F}" dt="2024-07-08T19:27:10.267" v="0" actId="47"/>
          <pc:sldLayoutMkLst>
            <pc:docMk/>
            <pc:sldMasterMk cId="2933118997" sldId="2147483648"/>
            <pc:sldLayoutMk cId="383603595" sldId="2147483657"/>
          </pc:sldLayoutMkLst>
        </pc:sldLayoutChg>
        <pc:sldLayoutChg chg="del">
          <pc:chgData name="Camila Valbuena" userId="96dddc91-0310-4901-8518-e86c705ebbd6" providerId="ADAL" clId="{289F64AF-0AA4-47A6-8069-0B1D64FC8B4F}" dt="2024-07-08T19:27:10.267" v="0" actId="47"/>
          <pc:sldLayoutMkLst>
            <pc:docMk/>
            <pc:sldMasterMk cId="2933118997" sldId="2147483648"/>
            <pc:sldLayoutMk cId="541863252" sldId="2147483658"/>
          </pc:sldLayoutMkLst>
        </pc:sldLayoutChg>
        <pc:sldLayoutChg chg="del">
          <pc:chgData name="Camila Valbuena" userId="96dddc91-0310-4901-8518-e86c705ebbd6" providerId="ADAL" clId="{289F64AF-0AA4-47A6-8069-0B1D64FC8B4F}" dt="2024-07-08T19:27:10.267" v="0" actId="47"/>
          <pc:sldLayoutMkLst>
            <pc:docMk/>
            <pc:sldMasterMk cId="2933118997" sldId="2147483648"/>
            <pc:sldLayoutMk cId="2215096201" sldId="2147483659"/>
          </pc:sldLayoutMkLst>
        </pc:sldLayoutChg>
      </pc:sldMasterChg>
      <pc:sldMasterChg chg="delSldLayout">
        <pc:chgData name="Camila Valbuena" userId="96dddc91-0310-4901-8518-e86c705ebbd6" providerId="ADAL" clId="{289F64AF-0AA4-47A6-8069-0B1D64FC8B4F}" dt="2024-07-08T21:03:34.020" v="2150" actId="47"/>
        <pc:sldMasterMkLst>
          <pc:docMk/>
          <pc:sldMasterMk cId="758218729" sldId="2147483709"/>
        </pc:sldMasterMkLst>
        <pc:sldLayoutChg chg="del">
          <pc:chgData name="Camila Valbuena" userId="96dddc91-0310-4901-8518-e86c705ebbd6" providerId="ADAL" clId="{289F64AF-0AA4-47A6-8069-0B1D64FC8B4F}" dt="2024-07-08T21:03:34.020" v="2150" actId="47"/>
          <pc:sldLayoutMkLst>
            <pc:docMk/>
            <pc:sldMasterMk cId="758218729" sldId="2147483709"/>
            <pc:sldLayoutMk cId="1839290304" sldId="2147483731"/>
          </pc:sldLayoutMkLst>
        </pc:sldLayoutChg>
      </pc:sldMasterChg>
      <pc:sldMasterChg chg="delSldLayout">
        <pc:chgData name="Camila Valbuena" userId="96dddc91-0310-4901-8518-e86c705ebbd6" providerId="ADAL" clId="{289F64AF-0AA4-47A6-8069-0B1D64FC8B4F}" dt="2024-07-08T21:37:03.878" v="2531" actId="47"/>
        <pc:sldMasterMkLst>
          <pc:docMk/>
          <pc:sldMasterMk cId="2011862535" sldId="2147483736"/>
        </pc:sldMasterMkLst>
        <pc:sldLayoutChg chg="del">
          <pc:chgData name="Camila Valbuena" userId="96dddc91-0310-4901-8518-e86c705ebbd6" providerId="ADAL" clId="{289F64AF-0AA4-47A6-8069-0B1D64FC8B4F}" dt="2024-07-08T21:03:30.948" v="2149" actId="47"/>
          <pc:sldLayoutMkLst>
            <pc:docMk/>
            <pc:sldMasterMk cId="2011862535" sldId="2147483736"/>
            <pc:sldLayoutMk cId="4182927493" sldId="2147483758"/>
          </pc:sldLayoutMkLst>
        </pc:sldLayoutChg>
        <pc:sldLayoutChg chg="del">
          <pc:chgData name="Camila Valbuena" userId="96dddc91-0310-4901-8518-e86c705ebbd6" providerId="ADAL" clId="{289F64AF-0AA4-47A6-8069-0B1D64FC8B4F}" dt="2024-07-08T21:37:03.878" v="2531" actId="47"/>
          <pc:sldLayoutMkLst>
            <pc:docMk/>
            <pc:sldMasterMk cId="2011862535" sldId="2147483736"/>
            <pc:sldLayoutMk cId="2303887814" sldId="2147483773"/>
          </pc:sldLayoutMkLst>
        </pc:sldLayoutChg>
      </pc:sldMasterChg>
      <pc:sldMasterChg chg="del delSldLayout">
        <pc:chgData name="Camila Valbuena" userId="96dddc91-0310-4901-8518-e86c705ebbd6" providerId="ADAL" clId="{289F64AF-0AA4-47A6-8069-0B1D64FC8B4F}" dt="2024-07-08T22:47:44.820" v="3650" actId="47"/>
        <pc:sldMasterMkLst>
          <pc:docMk/>
          <pc:sldMasterMk cId="661759639" sldId="2147483766"/>
        </pc:sldMasterMkLst>
        <pc:sldLayoutChg chg="del">
          <pc:chgData name="Camila Valbuena" userId="96dddc91-0310-4901-8518-e86c705ebbd6" providerId="ADAL" clId="{289F64AF-0AA4-47A6-8069-0B1D64FC8B4F}" dt="2024-07-08T22:47:44.820" v="3650" actId="47"/>
          <pc:sldLayoutMkLst>
            <pc:docMk/>
            <pc:sldMasterMk cId="661759639" sldId="2147483766"/>
            <pc:sldLayoutMk cId="616475558" sldId="2147483767"/>
          </pc:sldLayoutMkLst>
        </pc:sldLayoutChg>
        <pc:sldLayoutChg chg="del">
          <pc:chgData name="Camila Valbuena" userId="96dddc91-0310-4901-8518-e86c705ebbd6" providerId="ADAL" clId="{289F64AF-0AA4-47A6-8069-0B1D64FC8B4F}" dt="2024-07-08T22:47:44.820" v="3650" actId="47"/>
          <pc:sldLayoutMkLst>
            <pc:docMk/>
            <pc:sldMasterMk cId="661759639" sldId="2147483766"/>
            <pc:sldLayoutMk cId="2721000058" sldId="2147483768"/>
          </pc:sldLayoutMkLst>
        </pc:sldLayoutChg>
        <pc:sldLayoutChg chg="del">
          <pc:chgData name="Camila Valbuena" userId="96dddc91-0310-4901-8518-e86c705ebbd6" providerId="ADAL" clId="{289F64AF-0AA4-47A6-8069-0B1D64FC8B4F}" dt="2024-07-08T22:47:44.820" v="3650" actId="47"/>
          <pc:sldLayoutMkLst>
            <pc:docMk/>
            <pc:sldMasterMk cId="661759639" sldId="2147483766"/>
            <pc:sldLayoutMk cId="246691369" sldId="2147483769"/>
          </pc:sldLayoutMkLst>
        </pc:sldLayoutChg>
        <pc:sldLayoutChg chg="del">
          <pc:chgData name="Camila Valbuena" userId="96dddc91-0310-4901-8518-e86c705ebbd6" providerId="ADAL" clId="{289F64AF-0AA4-47A6-8069-0B1D64FC8B4F}" dt="2024-07-08T22:47:44.820" v="3650" actId="47"/>
          <pc:sldLayoutMkLst>
            <pc:docMk/>
            <pc:sldMasterMk cId="661759639" sldId="2147483766"/>
            <pc:sldLayoutMk cId="2556574629" sldId="2147483770"/>
          </pc:sldLayoutMkLst>
        </pc:sldLayoutChg>
        <pc:sldLayoutChg chg="del">
          <pc:chgData name="Camila Valbuena" userId="96dddc91-0310-4901-8518-e86c705ebbd6" providerId="ADAL" clId="{289F64AF-0AA4-47A6-8069-0B1D64FC8B4F}" dt="2024-07-08T22:47:44.820" v="3650" actId="47"/>
          <pc:sldLayoutMkLst>
            <pc:docMk/>
            <pc:sldMasterMk cId="661759639" sldId="2147483766"/>
            <pc:sldLayoutMk cId="57664447" sldId="2147483771"/>
          </pc:sldLayoutMkLst>
        </pc:sldLayoutChg>
        <pc:sldLayoutChg chg="del">
          <pc:chgData name="Camila Valbuena" userId="96dddc91-0310-4901-8518-e86c705ebbd6" providerId="ADAL" clId="{289F64AF-0AA4-47A6-8069-0B1D64FC8B4F}" dt="2024-07-08T22:47:44.820" v="3650" actId="47"/>
          <pc:sldLayoutMkLst>
            <pc:docMk/>
            <pc:sldMasterMk cId="661759639" sldId="2147483766"/>
            <pc:sldLayoutMk cId="1740301595" sldId="2147483772"/>
          </pc:sldLayoutMkLst>
        </pc:sldLayoutChg>
      </pc:sldMasterChg>
      <pc:sldMasterChg chg="delSldLayout">
        <pc:chgData name="Camila Valbuena" userId="96dddc91-0310-4901-8518-e86c705ebbd6" providerId="ADAL" clId="{289F64AF-0AA4-47A6-8069-0B1D64FC8B4F}" dt="2024-07-08T22:47:41.373" v="3649" actId="47"/>
        <pc:sldMasterMkLst>
          <pc:docMk/>
          <pc:sldMasterMk cId="1265566180" sldId="2147483842"/>
        </pc:sldMasterMkLst>
        <pc:sldLayoutChg chg="del">
          <pc:chgData name="Camila Valbuena" userId="96dddc91-0310-4901-8518-e86c705ebbd6" providerId="ADAL" clId="{289F64AF-0AA4-47A6-8069-0B1D64FC8B4F}" dt="2024-07-08T22:47:41.373" v="3649" actId="47"/>
          <pc:sldLayoutMkLst>
            <pc:docMk/>
            <pc:sldMasterMk cId="1265566180" sldId="2147483842"/>
            <pc:sldLayoutMk cId="2280728711" sldId="2147483844"/>
          </pc:sldLayoutMkLst>
        </pc:sldLayoutChg>
      </pc:sldMasterChg>
      <pc:sldMasterChg chg="delSldLayout">
        <pc:chgData name="Camila Valbuena" userId="96dddc91-0310-4901-8518-e86c705ebbd6" providerId="ADAL" clId="{289F64AF-0AA4-47A6-8069-0B1D64FC8B4F}" dt="2024-07-08T22:48:53.859" v="3651" actId="47"/>
        <pc:sldMasterMkLst>
          <pc:docMk/>
          <pc:sldMasterMk cId="4196404289" sldId="2147483866"/>
        </pc:sldMasterMkLst>
        <pc:sldLayoutChg chg="del">
          <pc:chgData name="Camila Valbuena" userId="96dddc91-0310-4901-8518-e86c705ebbd6" providerId="ADAL" clId="{289F64AF-0AA4-47A6-8069-0B1D64FC8B4F}" dt="2024-07-08T22:48:53.859" v="3651" actId="47"/>
          <pc:sldLayoutMkLst>
            <pc:docMk/>
            <pc:sldMasterMk cId="4196404289" sldId="2147483866"/>
            <pc:sldLayoutMk cId="1886440080" sldId="2147483868"/>
          </pc:sldLayoutMkLst>
        </pc:sldLayoutChg>
      </pc:sldMasterChg>
      <pc:sldMasterChg chg="delSldLayout">
        <pc:chgData name="Camila Valbuena" userId="96dddc91-0310-4901-8518-e86c705ebbd6" providerId="ADAL" clId="{289F64AF-0AA4-47A6-8069-0B1D64FC8B4F}" dt="2024-07-08T23:16:38.154" v="4754" actId="47"/>
        <pc:sldMasterMkLst>
          <pc:docMk/>
          <pc:sldMasterMk cId="3224589169" sldId="2147483890"/>
        </pc:sldMasterMkLst>
        <pc:sldLayoutChg chg="del">
          <pc:chgData name="Camila Valbuena" userId="96dddc91-0310-4901-8518-e86c705ebbd6" providerId="ADAL" clId="{289F64AF-0AA4-47A6-8069-0B1D64FC8B4F}" dt="2024-07-08T23:16:38.154" v="4754" actId="47"/>
          <pc:sldLayoutMkLst>
            <pc:docMk/>
            <pc:sldMasterMk cId="3224589169" sldId="2147483890"/>
            <pc:sldLayoutMk cId="2866673468" sldId="2147483902"/>
          </pc:sldLayoutMkLst>
        </pc:sldLayoutChg>
      </pc:sldMasterChg>
      <pc:sldMasterChg chg="del delSldLayout">
        <pc:chgData name="Camila Valbuena" userId="96dddc91-0310-4901-8518-e86c705ebbd6" providerId="ADAL" clId="{289F64AF-0AA4-47A6-8069-0B1D64FC8B4F}" dt="2024-07-09T00:04:39.773" v="5594" actId="47"/>
        <pc:sldMasterMkLst>
          <pc:docMk/>
          <pc:sldMasterMk cId="720418353" sldId="2147483977"/>
        </pc:sldMasterMkLst>
        <pc:sldLayoutChg chg="del">
          <pc:chgData name="Camila Valbuena" userId="96dddc91-0310-4901-8518-e86c705ebbd6" providerId="ADAL" clId="{289F64AF-0AA4-47A6-8069-0B1D64FC8B4F}" dt="2024-07-09T00:04:39.773" v="5594" actId="47"/>
          <pc:sldLayoutMkLst>
            <pc:docMk/>
            <pc:sldMasterMk cId="720418353" sldId="2147483977"/>
            <pc:sldLayoutMk cId="865994768" sldId="2147483978"/>
          </pc:sldLayoutMkLst>
        </pc:sldLayoutChg>
        <pc:sldLayoutChg chg="del">
          <pc:chgData name="Camila Valbuena" userId="96dddc91-0310-4901-8518-e86c705ebbd6" providerId="ADAL" clId="{289F64AF-0AA4-47A6-8069-0B1D64FC8B4F}" dt="2024-07-09T00:04:39.773" v="5594" actId="47"/>
          <pc:sldLayoutMkLst>
            <pc:docMk/>
            <pc:sldMasterMk cId="720418353" sldId="2147483977"/>
            <pc:sldLayoutMk cId="1544543396" sldId="2147483979"/>
          </pc:sldLayoutMkLst>
        </pc:sldLayoutChg>
        <pc:sldLayoutChg chg="del">
          <pc:chgData name="Camila Valbuena" userId="96dddc91-0310-4901-8518-e86c705ebbd6" providerId="ADAL" clId="{289F64AF-0AA4-47A6-8069-0B1D64FC8B4F}" dt="2024-07-09T00:04:39.773" v="5594" actId="47"/>
          <pc:sldLayoutMkLst>
            <pc:docMk/>
            <pc:sldMasterMk cId="720418353" sldId="2147483977"/>
            <pc:sldLayoutMk cId="847471434" sldId="2147483980"/>
          </pc:sldLayoutMkLst>
        </pc:sldLayoutChg>
        <pc:sldLayoutChg chg="del">
          <pc:chgData name="Camila Valbuena" userId="96dddc91-0310-4901-8518-e86c705ebbd6" providerId="ADAL" clId="{289F64AF-0AA4-47A6-8069-0B1D64FC8B4F}" dt="2024-07-09T00:04:39.773" v="5594" actId="47"/>
          <pc:sldLayoutMkLst>
            <pc:docMk/>
            <pc:sldMasterMk cId="720418353" sldId="2147483977"/>
            <pc:sldLayoutMk cId="739827920" sldId="2147483981"/>
          </pc:sldLayoutMkLst>
        </pc:sldLayoutChg>
        <pc:sldLayoutChg chg="del">
          <pc:chgData name="Camila Valbuena" userId="96dddc91-0310-4901-8518-e86c705ebbd6" providerId="ADAL" clId="{289F64AF-0AA4-47A6-8069-0B1D64FC8B4F}" dt="2024-07-09T00:04:39.773" v="5594" actId="47"/>
          <pc:sldLayoutMkLst>
            <pc:docMk/>
            <pc:sldMasterMk cId="720418353" sldId="2147483977"/>
            <pc:sldLayoutMk cId="467946261" sldId="2147483982"/>
          </pc:sldLayoutMkLst>
        </pc:sldLayoutChg>
        <pc:sldLayoutChg chg="del">
          <pc:chgData name="Camila Valbuena" userId="96dddc91-0310-4901-8518-e86c705ebbd6" providerId="ADAL" clId="{289F64AF-0AA4-47A6-8069-0B1D64FC8B4F}" dt="2024-07-09T00:04:39.773" v="5594" actId="47"/>
          <pc:sldLayoutMkLst>
            <pc:docMk/>
            <pc:sldMasterMk cId="720418353" sldId="2147483977"/>
            <pc:sldLayoutMk cId="2743107861" sldId="2147483983"/>
          </pc:sldLayoutMkLst>
        </pc:sldLayoutChg>
        <pc:sldLayoutChg chg="del">
          <pc:chgData name="Camila Valbuena" userId="96dddc91-0310-4901-8518-e86c705ebbd6" providerId="ADAL" clId="{289F64AF-0AA4-47A6-8069-0B1D64FC8B4F}" dt="2024-07-09T00:04:39.773" v="5594" actId="47"/>
          <pc:sldLayoutMkLst>
            <pc:docMk/>
            <pc:sldMasterMk cId="720418353" sldId="2147483977"/>
            <pc:sldLayoutMk cId="2397066278" sldId="2147483984"/>
          </pc:sldLayoutMkLst>
        </pc:sldLayoutChg>
        <pc:sldLayoutChg chg="del">
          <pc:chgData name="Camila Valbuena" userId="96dddc91-0310-4901-8518-e86c705ebbd6" providerId="ADAL" clId="{289F64AF-0AA4-47A6-8069-0B1D64FC8B4F}" dt="2024-07-09T00:04:39.773" v="5594" actId="47"/>
          <pc:sldLayoutMkLst>
            <pc:docMk/>
            <pc:sldMasterMk cId="720418353" sldId="2147483977"/>
            <pc:sldLayoutMk cId="67008888" sldId="2147483985"/>
          </pc:sldLayoutMkLst>
        </pc:sldLayoutChg>
        <pc:sldLayoutChg chg="del">
          <pc:chgData name="Camila Valbuena" userId="96dddc91-0310-4901-8518-e86c705ebbd6" providerId="ADAL" clId="{289F64AF-0AA4-47A6-8069-0B1D64FC8B4F}" dt="2024-07-09T00:04:39.773" v="5594" actId="47"/>
          <pc:sldLayoutMkLst>
            <pc:docMk/>
            <pc:sldMasterMk cId="720418353" sldId="2147483977"/>
            <pc:sldLayoutMk cId="2645868465" sldId="2147483986"/>
          </pc:sldLayoutMkLst>
        </pc:sldLayoutChg>
      </pc:sldMasterChg>
    </pc:docChg>
  </pc:docChgLst>
  <pc:docChgLst>
    <pc:chgData name="Andres Satizabal" userId="dd95d34c-96ea-48c0-9463-47f87a3366af" providerId="ADAL" clId="{61125DC2-6BC9-4440-BD9B-65C1B22438C3}"/>
    <pc:docChg chg="undo custSel addSld delSld modSld sldOrd delMainMaster">
      <pc:chgData name="Andres Satizabal" userId="dd95d34c-96ea-48c0-9463-47f87a3366af" providerId="ADAL" clId="{61125DC2-6BC9-4440-BD9B-65C1B22438C3}" dt="2024-07-10T16:12:57.758" v="3059" actId="47"/>
      <pc:docMkLst>
        <pc:docMk/>
      </pc:docMkLst>
      <pc:sldChg chg="modSp mod">
        <pc:chgData name="Andres Satizabal" userId="dd95d34c-96ea-48c0-9463-47f87a3366af" providerId="ADAL" clId="{61125DC2-6BC9-4440-BD9B-65C1B22438C3}" dt="2024-07-10T15:35:15.888" v="1"/>
        <pc:sldMkLst>
          <pc:docMk/>
          <pc:sldMk cId="1702435450" sldId="257"/>
        </pc:sldMkLst>
        <pc:spChg chg="mod">
          <ac:chgData name="Andres Satizabal" userId="dd95d34c-96ea-48c0-9463-47f87a3366af" providerId="ADAL" clId="{61125DC2-6BC9-4440-BD9B-65C1B22438C3}" dt="2024-07-10T15:34:40.640" v="0" actId="255"/>
          <ac:spMkLst>
            <pc:docMk/>
            <pc:sldMk cId="1702435450" sldId="257"/>
            <ac:spMk id="8" creationId="{6ACF5B25-6349-C5F4-C3E8-6D19EA278FA9}"/>
          </ac:spMkLst>
        </pc:spChg>
        <pc:picChg chg="mod">
          <ac:chgData name="Andres Satizabal" userId="dd95d34c-96ea-48c0-9463-47f87a3366af" providerId="ADAL" clId="{61125DC2-6BC9-4440-BD9B-65C1B22438C3}" dt="2024-07-10T15:35:15.888" v="1"/>
          <ac:picMkLst>
            <pc:docMk/>
            <pc:sldMk cId="1702435450" sldId="257"/>
            <ac:picMk id="7" creationId="{5631AA62-8E19-A2B7-3F95-073E00E7D268}"/>
          </ac:picMkLst>
        </pc:picChg>
      </pc:sldChg>
      <pc:sldChg chg="modSp mod">
        <pc:chgData name="Andres Satizabal" userId="dd95d34c-96ea-48c0-9463-47f87a3366af" providerId="ADAL" clId="{61125DC2-6BC9-4440-BD9B-65C1B22438C3}" dt="2024-07-10T15:46:20.721" v="872" actId="1036"/>
        <pc:sldMkLst>
          <pc:docMk/>
          <pc:sldMk cId="0" sldId="283"/>
        </pc:sldMkLst>
        <pc:spChg chg="mod">
          <ac:chgData name="Andres Satizabal" userId="dd95d34c-96ea-48c0-9463-47f87a3366af" providerId="ADAL" clId="{61125DC2-6BC9-4440-BD9B-65C1B22438C3}" dt="2024-07-10T15:46:20.721" v="872" actId="1036"/>
          <ac:spMkLst>
            <pc:docMk/>
            <pc:sldMk cId="0" sldId="283"/>
            <ac:spMk id="13" creationId="{00000000-0000-0000-0000-000000000000}"/>
          </ac:spMkLst>
        </pc:spChg>
        <pc:spChg chg="mod">
          <ac:chgData name="Andres Satizabal" userId="dd95d34c-96ea-48c0-9463-47f87a3366af" providerId="ADAL" clId="{61125DC2-6BC9-4440-BD9B-65C1B22438C3}" dt="2024-07-10T15:45:55.238" v="835" actId="20577"/>
          <ac:spMkLst>
            <pc:docMk/>
            <pc:sldMk cId="0" sldId="283"/>
            <ac:spMk id="14" creationId="{00000000-0000-0000-0000-000000000000}"/>
          </ac:spMkLst>
        </pc:spChg>
        <pc:spChg chg="mod">
          <ac:chgData name="Andres Satizabal" userId="dd95d34c-96ea-48c0-9463-47f87a3366af" providerId="ADAL" clId="{61125DC2-6BC9-4440-BD9B-65C1B22438C3}" dt="2024-07-10T15:45:59.479" v="849" actId="1036"/>
          <ac:spMkLst>
            <pc:docMk/>
            <pc:sldMk cId="0" sldId="283"/>
            <ac:spMk id="15" creationId="{00000000-0000-0000-0000-000000000000}"/>
          </ac:spMkLst>
        </pc:spChg>
        <pc:spChg chg="mod">
          <ac:chgData name="Andres Satizabal" userId="dd95d34c-96ea-48c0-9463-47f87a3366af" providerId="ADAL" clId="{61125DC2-6BC9-4440-BD9B-65C1B22438C3}" dt="2024-07-10T15:45:59.479" v="849" actId="1036"/>
          <ac:spMkLst>
            <pc:docMk/>
            <pc:sldMk cId="0" sldId="283"/>
            <ac:spMk id="16" creationId="{00000000-0000-0000-0000-000000000000}"/>
          </ac:spMkLst>
        </pc:spChg>
        <pc:spChg chg="mod">
          <ac:chgData name="Andres Satizabal" userId="dd95d34c-96ea-48c0-9463-47f87a3366af" providerId="ADAL" clId="{61125DC2-6BC9-4440-BD9B-65C1B22438C3}" dt="2024-07-10T15:45:59.479" v="849" actId="1036"/>
          <ac:spMkLst>
            <pc:docMk/>
            <pc:sldMk cId="0" sldId="283"/>
            <ac:spMk id="20" creationId="{00000000-0000-0000-0000-000000000000}"/>
          </ac:spMkLst>
        </pc:spChg>
        <pc:spChg chg="mod">
          <ac:chgData name="Andres Satizabal" userId="dd95d34c-96ea-48c0-9463-47f87a3366af" providerId="ADAL" clId="{61125DC2-6BC9-4440-BD9B-65C1B22438C3}" dt="2024-07-10T15:45:59.479" v="849" actId="1036"/>
          <ac:spMkLst>
            <pc:docMk/>
            <pc:sldMk cId="0" sldId="283"/>
            <ac:spMk id="21" creationId="{00000000-0000-0000-0000-000000000000}"/>
          </ac:spMkLst>
        </pc:spChg>
      </pc:sldChg>
      <pc:sldChg chg="addSp delSp modSp add mod ord">
        <pc:chgData name="Andres Satizabal" userId="dd95d34c-96ea-48c0-9463-47f87a3366af" providerId="ADAL" clId="{61125DC2-6BC9-4440-BD9B-65C1B22438C3}" dt="2024-07-10T16:00:10.861" v="2325" actId="20577"/>
        <pc:sldMkLst>
          <pc:docMk/>
          <pc:sldMk cId="3351937965" sldId="4190"/>
        </pc:sldMkLst>
        <pc:spChg chg="mod">
          <ac:chgData name="Andres Satizabal" userId="dd95d34c-96ea-48c0-9463-47f87a3366af" providerId="ADAL" clId="{61125DC2-6BC9-4440-BD9B-65C1B22438C3}" dt="2024-07-10T16:00:10.861" v="2325" actId="20577"/>
          <ac:spMkLst>
            <pc:docMk/>
            <pc:sldMk cId="3351937965" sldId="4190"/>
            <ac:spMk id="2" creationId="{821FD729-4139-B778-2585-C2F7A6B78D54}"/>
          </ac:spMkLst>
        </pc:spChg>
        <pc:spChg chg="mod topLvl">
          <ac:chgData name="Andres Satizabal" userId="dd95d34c-96ea-48c0-9463-47f87a3366af" providerId="ADAL" clId="{61125DC2-6BC9-4440-BD9B-65C1B22438C3}" dt="2024-07-10T15:59:27.687" v="2191" actId="20577"/>
          <ac:spMkLst>
            <pc:docMk/>
            <pc:sldMk cId="3351937965" sldId="4190"/>
            <ac:spMk id="7" creationId="{D1161E8A-DA21-758B-A69A-80110BBD2EE3}"/>
          </ac:spMkLst>
        </pc:spChg>
        <pc:grpChg chg="del mod">
          <ac:chgData name="Andres Satizabal" userId="dd95d34c-96ea-48c0-9463-47f87a3366af" providerId="ADAL" clId="{61125DC2-6BC9-4440-BD9B-65C1B22438C3}" dt="2024-07-10T15:59:09.572" v="2175" actId="165"/>
          <ac:grpSpMkLst>
            <pc:docMk/>
            <pc:sldMk cId="3351937965" sldId="4190"/>
            <ac:grpSpMk id="6" creationId="{E519E896-611E-F01C-0568-2E19CE99969A}"/>
          </ac:grpSpMkLst>
        </pc:grpChg>
        <pc:grpChg chg="add mod">
          <ac:chgData name="Andres Satizabal" userId="dd95d34c-96ea-48c0-9463-47f87a3366af" providerId="ADAL" clId="{61125DC2-6BC9-4440-BD9B-65C1B22438C3}" dt="2024-07-10T15:59:22.817" v="2177" actId="14100"/>
          <ac:grpSpMkLst>
            <pc:docMk/>
            <pc:sldMk cId="3351937965" sldId="4190"/>
            <ac:grpSpMk id="13" creationId="{1A9B2C22-4C6A-83AD-6412-BF469D3C266E}"/>
          </ac:grpSpMkLst>
        </pc:grpChg>
        <pc:picChg chg="add mod">
          <ac:chgData name="Andres Satizabal" userId="dd95d34c-96ea-48c0-9463-47f87a3366af" providerId="ADAL" clId="{61125DC2-6BC9-4440-BD9B-65C1B22438C3}" dt="2024-07-10T15:58:22.298" v="2122"/>
          <ac:picMkLst>
            <pc:docMk/>
            <pc:sldMk cId="3351937965" sldId="4190"/>
            <ac:picMk id="12" creationId="{88526BC6-3ACA-766B-76BD-E69C72F30A7C}"/>
          </ac:picMkLst>
        </pc:picChg>
        <pc:cxnChg chg="mod topLvl">
          <ac:chgData name="Andres Satizabal" userId="dd95d34c-96ea-48c0-9463-47f87a3366af" providerId="ADAL" clId="{61125DC2-6BC9-4440-BD9B-65C1B22438C3}" dt="2024-07-10T15:59:14.356" v="2176" actId="164"/>
          <ac:cxnSpMkLst>
            <pc:docMk/>
            <pc:sldMk cId="3351937965" sldId="4190"/>
            <ac:cxnSpMk id="8" creationId="{2DB8E1E6-B6E0-5B2F-ED1C-B57F9C742874}"/>
          </ac:cxnSpMkLst>
        </pc:cxnChg>
        <pc:cxnChg chg="mod topLvl">
          <ac:chgData name="Andres Satizabal" userId="dd95d34c-96ea-48c0-9463-47f87a3366af" providerId="ADAL" clId="{61125DC2-6BC9-4440-BD9B-65C1B22438C3}" dt="2024-07-10T15:59:14.356" v="2176" actId="164"/>
          <ac:cxnSpMkLst>
            <pc:docMk/>
            <pc:sldMk cId="3351937965" sldId="4190"/>
            <ac:cxnSpMk id="9" creationId="{4CEDDC90-68B4-979A-53E8-89C1809FCEF1}"/>
          </ac:cxnSpMkLst>
        </pc:cxnChg>
      </pc:sldChg>
      <pc:sldChg chg="addSp modSp add del">
        <pc:chgData name="Andres Satizabal" userId="dd95d34c-96ea-48c0-9463-47f87a3366af" providerId="ADAL" clId="{61125DC2-6BC9-4440-BD9B-65C1B22438C3}" dt="2024-07-10T16:05:57.926" v="2495" actId="47"/>
        <pc:sldMkLst>
          <pc:docMk/>
          <pc:sldMk cId="2742885054" sldId="5370"/>
        </pc:sldMkLst>
        <pc:picChg chg="add mod">
          <ac:chgData name="Andres Satizabal" userId="dd95d34c-96ea-48c0-9463-47f87a3366af" providerId="ADAL" clId="{61125DC2-6BC9-4440-BD9B-65C1B22438C3}" dt="2024-07-10T16:03:35.811" v="2428" actId="1036"/>
          <ac:picMkLst>
            <pc:docMk/>
            <pc:sldMk cId="2742885054" sldId="5370"/>
            <ac:picMk id="3" creationId="{89D592B9-6C40-8BA3-500B-E62B208578A7}"/>
          </ac:picMkLst>
        </pc:picChg>
      </pc:sldChg>
      <pc:sldChg chg="modSp del">
        <pc:chgData name="Andres Satizabal" userId="dd95d34c-96ea-48c0-9463-47f87a3366af" providerId="ADAL" clId="{61125DC2-6BC9-4440-BD9B-65C1B22438C3}" dt="2024-07-10T16:05:49.177" v="2493" actId="47"/>
        <pc:sldMkLst>
          <pc:docMk/>
          <pc:sldMk cId="313072743" sldId="5454"/>
        </pc:sldMkLst>
        <pc:spChg chg="mod">
          <ac:chgData name="Andres Satizabal" userId="dd95d34c-96ea-48c0-9463-47f87a3366af" providerId="ADAL" clId="{61125DC2-6BC9-4440-BD9B-65C1B22438C3}" dt="2024-07-10T16:04:53.608" v="2481"/>
          <ac:spMkLst>
            <pc:docMk/>
            <pc:sldMk cId="313072743" sldId="5454"/>
            <ac:spMk id="2" creationId="{9B868BDF-2C96-5A4F-81E7-5C3CCC24BC73}"/>
          </ac:spMkLst>
        </pc:spChg>
        <pc:spChg chg="mod">
          <ac:chgData name="Andres Satizabal" userId="dd95d34c-96ea-48c0-9463-47f87a3366af" providerId="ADAL" clId="{61125DC2-6BC9-4440-BD9B-65C1B22438C3}" dt="2024-07-10T16:04:53.608" v="2481"/>
          <ac:spMkLst>
            <pc:docMk/>
            <pc:sldMk cId="313072743" sldId="5454"/>
            <ac:spMk id="38" creationId="{E17FB68E-8125-A187-0478-C280CBB28A5A}"/>
          </ac:spMkLst>
        </pc:spChg>
      </pc:sldChg>
      <pc:sldChg chg="del">
        <pc:chgData name="Andres Satizabal" userId="dd95d34c-96ea-48c0-9463-47f87a3366af" providerId="ADAL" clId="{61125DC2-6BC9-4440-BD9B-65C1B22438C3}" dt="2024-07-10T16:12:57.758" v="3059" actId="47"/>
        <pc:sldMkLst>
          <pc:docMk/>
          <pc:sldMk cId="3706369206" sldId="2147471372"/>
        </pc:sldMkLst>
      </pc:sldChg>
      <pc:sldChg chg="addSp delSp modSp mod">
        <pc:chgData name="Andres Satizabal" userId="dd95d34c-96ea-48c0-9463-47f87a3366af" providerId="ADAL" clId="{61125DC2-6BC9-4440-BD9B-65C1B22438C3}" dt="2024-07-10T16:08:45.785" v="2680" actId="20577"/>
        <pc:sldMkLst>
          <pc:docMk/>
          <pc:sldMk cId="38418512" sldId="2147475225"/>
        </pc:sldMkLst>
        <pc:spChg chg="add mod">
          <ac:chgData name="Andres Satizabal" userId="dd95d34c-96ea-48c0-9463-47f87a3366af" providerId="ADAL" clId="{61125DC2-6BC9-4440-BD9B-65C1B22438C3}" dt="2024-07-10T16:08:45.785" v="2680" actId="20577"/>
          <ac:spMkLst>
            <pc:docMk/>
            <pc:sldMk cId="38418512" sldId="2147475225"/>
            <ac:spMk id="3" creationId="{BD9BFAAA-E206-D766-44A2-92EA9EF2D1F7}"/>
          </ac:spMkLst>
        </pc:spChg>
        <pc:spChg chg="mod">
          <ac:chgData name="Andres Satizabal" userId="dd95d34c-96ea-48c0-9463-47f87a3366af" providerId="ADAL" clId="{61125DC2-6BC9-4440-BD9B-65C1B22438C3}" dt="2024-07-10T16:08:35.238" v="2674" actId="20577"/>
          <ac:spMkLst>
            <pc:docMk/>
            <pc:sldMk cId="38418512" sldId="2147475225"/>
            <ac:spMk id="12" creationId="{F0AE4DC1-3BF2-6979-2952-E021BB352DA3}"/>
          </ac:spMkLst>
        </pc:spChg>
        <pc:spChg chg="mod">
          <ac:chgData name="Andres Satizabal" userId="dd95d34c-96ea-48c0-9463-47f87a3366af" providerId="ADAL" clId="{61125DC2-6BC9-4440-BD9B-65C1B22438C3}" dt="2024-07-10T16:07:47.237" v="2602" actId="20577"/>
          <ac:spMkLst>
            <pc:docMk/>
            <pc:sldMk cId="38418512" sldId="2147475225"/>
            <ac:spMk id="16" creationId="{F7F0E1E4-1582-349D-A6CE-8BBA7939169E}"/>
          </ac:spMkLst>
        </pc:spChg>
        <pc:spChg chg="mod">
          <ac:chgData name="Andres Satizabal" userId="dd95d34c-96ea-48c0-9463-47f87a3366af" providerId="ADAL" clId="{61125DC2-6BC9-4440-BD9B-65C1B22438C3}" dt="2024-07-10T16:08:01.969" v="2654" actId="20577"/>
          <ac:spMkLst>
            <pc:docMk/>
            <pc:sldMk cId="38418512" sldId="2147475225"/>
            <ac:spMk id="32" creationId="{0C201B35-BE25-74E4-9F5D-693AA05744F7}"/>
          </ac:spMkLst>
        </pc:spChg>
        <pc:spChg chg="del">
          <ac:chgData name="Andres Satizabal" userId="dd95d34c-96ea-48c0-9463-47f87a3366af" providerId="ADAL" clId="{61125DC2-6BC9-4440-BD9B-65C1B22438C3}" dt="2024-07-10T16:07:38.421" v="2566" actId="478"/>
          <ac:spMkLst>
            <pc:docMk/>
            <pc:sldMk cId="38418512" sldId="2147475225"/>
            <ac:spMk id="33" creationId="{EA7D0FA2-F3C9-C6F7-A1F5-E798950A5358}"/>
          </ac:spMkLst>
        </pc:spChg>
        <pc:spChg chg="del mod">
          <ac:chgData name="Andres Satizabal" userId="dd95d34c-96ea-48c0-9463-47f87a3366af" providerId="ADAL" clId="{61125DC2-6BC9-4440-BD9B-65C1B22438C3}" dt="2024-07-10T16:08:37.837" v="2675" actId="478"/>
          <ac:spMkLst>
            <pc:docMk/>
            <pc:sldMk cId="38418512" sldId="2147475225"/>
            <ac:spMk id="37" creationId="{B2C6E35B-0EB4-DD9A-E5C1-E4D9874154C4}"/>
          </ac:spMkLst>
        </pc:spChg>
      </pc:sldChg>
      <pc:sldChg chg="modSp mod">
        <pc:chgData name="Andres Satizabal" userId="dd95d34c-96ea-48c0-9463-47f87a3366af" providerId="ADAL" clId="{61125DC2-6BC9-4440-BD9B-65C1B22438C3}" dt="2024-07-10T16:12:48.557" v="3058" actId="20577"/>
        <pc:sldMkLst>
          <pc:docMk/>
          <pc:sldMk cId="1946829610" sldId="2147475226"/>
        </pc:sldMkLst>
        <pc:spChg chg="mod">
          <ac:chgData name="Andres Satizabal" userId="dd95d34c-96ea-48c0-9463-47f87a3366af" providerId="ADAL" clId="{61125DC2-6BC9-4440-BD9B-65C1B22438C3}" dt="2024-07-10T16:12:48.557" v="3058" actId="20577"/>
          <ac:spMkLst>
            <pc:docMk/>
            <pc:sldMk cId="1946829610" sldId="2147475226"/>
            <ac:spMk id="12" creationId="{96142738-2233-6F2F-FC58-B8AD9B3E2893}"/>
          </ac:spMkLst>
        </pc:spChg>
        <pc:spChg chg="mod">
          <ac:chgData name="Andres Satizabal" userId="dd95d34c-96ea-48c0-9463-47f87a3366af" providerId="ADAL" clId="{61125DC2-6BC9-4440-BD9B-65C1B22438C3}" dt="2024-07-10T16:11:59.792" v="2939" actId="20577"/>
          <ac:spMkLst>
            <pc:docMk/>
            <pc:sldMk cId="1946829610" sldId="2147475226"/>
            <ac:spMk id="24" creationId="{751161CB-D518-BECC-B8D4-D306FED05B22}"/>
          </ac:spMkLst>
        </pc:spChg>
        <pc:spChg chg="mod">
          <ac:chgData name="Andres Satizabal" userId="dd95d34c-96ea-48c0-9463-47f87a3366af" providerId="ADAL" clId="{61125DC2-6BC9-4440-BD9B-65C1B22438C3}" dt="2024-07-10T16:12:32.812" v="3026" actId="20577"/>
          <ac:spMkLst>
            <pc:docMk/>
            <pc:sldMk cId="1946829610" sldId="2147475226"/>
            <ac:spMk id="39" creationId="{27580519-0720-A62D-1356-89E515997427}"/>
          </ac:spMkLst>
        </pc:spChg>
        <pc:spChg chg="mod">
          <ac:chgData name="Andres Satizabal" userId="dd95d34c-96ea-48c0-9463-47f87a3366af" providerId="ADAL" clId="{61125DC2-6BC9-4440-BD9B-65C1B22438C3}" dt="2024-07-10T16:12:06.180" v="2940" actId="552"/>
          <ac:spMkLst>
            <pc:docMk/>
            <pc:sldMk cId="1946829610" sldId="2147475226"/>
            <ac:spMk id="41" creationId="{57B6D087-EC57-9F4D-1405-734A7A8B067E}"/>
          </ac:spMkLst>
        </pc:spChg>
      </pc:sldChg>
      <pc:sldChg chg="modSp mod">
        <pc:chgData name="Andres Satizabal" userId="dd95d34c-96ea-48c0-9463-47f87a3366af" providerId="ADAL" clId="{61125DC2-6BC9-4440-BD9B-65C1B22438C3}" dt="2024-07-10T15:54:25.193" v="2093" actId="20577"/>
        <pc:sldMkLst>
          <pc:docMk/>
          <pc:sldMk cId="463178832" sldId="2147475287"/>
        </pc:sldMkLst>
        <pc:spChg chg="mod">
          <ac:chgData name="Andres Satizabal" userId="dd95d34c-96ea-48c0-9463-47f87a3366af" providerId="ADAL" clId="{61125DC2-6BC9-4440-BD9B-65C1B22438C3}" dt="2024-07-10T15:54:25.193" v="2093" actId="20577"/>
          <ac:spMkLst>
            <pc:docMk/>
            <pc:sldMk cId="463178832" sldId="2147475287"/>
            <ac:spMk id="208" creationId="{DA81DA77-AF07-3822-A60C-F2F45DDD23F6}"/>
          </ac:spMkLst>
        </pc:spChg>
      </pc:sldChg>
      <pc:sldChg chg="modSp mod">
        <pc:chgData name="Andres Satizabal" userId="dd95d34c-96ea-48c0-9463-47f87a3366af" providerId="ADAL" clId="{61125DC2-6BC9-4440-BD9B-65C1B22438C3}" dt="2024-07-10T15:51:36.020" v="1711" actId="20577"/>
        <pc:sldMkLst>
          <pc:docMk/>
          <pc:sldMk cId="4138946172" sldId="2147475320"/>
        </pc:sldMkLst>
        <pc:spChg chg="mod">
          <ac:chgData name="Andres Satizabal" userId="dd95d34c-96ea-48c0-9463-47f87a3366af" providerId="ADAL" clId="{61125DC2-6BC9-4440-BD9B-65C1B22438C3}" dt="2024-07-10T15:50:25.013" v="1558" actId="1035"/>
          <ac:spMkLst>
            <pc:docMk/>
            <pc:sldMk cId="4138946172" sldId="2147475320"/>
            <ac:spMk id="2" creationId="{B5BF7F63-9151-B742-F5F2-53AEA5AB27EB}"/>
          </ac:spMkLst>
        </pc:spChg>
        <pc:spChg chg="mod">
          <ac:chgData name="Andres Satizabal" userId="dd95d34c-96ea-48c0-9463-47f87a3366af" providerId="ADAL" clId="{61125DC2-6BC9-4440-BD9B-65C1B22438C3}" dt="2024-07-10T15:50:25.013" v="1558" actId="1035"/>
          <ac:spMkLst>
            <pc:docMk/>
            <pc:sldMk cId="4138946172" sldId="2147475320"/>
            <ac:spMk id="4" creationId="{EECEE998-BE29-5C82-3181-32A85F2717B7}"/>
          </ac:spMkLst>
        </pc:spChg>
        <pc:spChg chg="mod">
          <ac:chgData name="Andres Satizabal" userId="dd95d34c-96ea-48c0-9463-47f87a3366af" providerId="ADAL" clId="{61125DC2-6BC9-4440-BD9B-65C1B22438C3}" dt="2024-07-10T15:50:25.013" v="1558" actId="1035"/>
          <ac:spMkLst>
            <pc:docMk/>
            <pc:sldMk cId="4138946172" sldId="2147475320"/>
            <ac:spMk id="7" creationId="{FC239926-804D-540A-2015-220B246540D5}"/>
          </ac:spMkLst>
        </pc:spChg>
        <pc:spChg chg="mod">
          <ac:chgData name="Andres Satizabal" userId="dd95d34c-96ea-48c0-9463-47f87a3366af" providerId="ADAL" clId="{61125DC2-6BC9-4440-BD9B-65C1B22438C3}" dt="2024-07-10T15:50:25.013" v="1558" actId="1035"/>
          <ac:spMkLst>
            <pc:docMk/>
            <pc:sldMk cId="4138946172" sldId="2147475320"/>
            <ac:spMk id="8" creationId="{8D40EF30-BB20-A5DD-9A2B-EE4E0330DAB1}"/>
          </ac:spMkLst>
        </pc:spChg>
        <pc:spChg chg="mod">
          <ac:chgData name="Andres Satizabal" userId="dd95d34c-96ea-48c0-9463-47f87a3366af" providerId="ADAL" clId="{61125DC2-6BC9-4440-BD9B-65C1B22438C3}" dt="2024-07-10T15:50:25.013" v="1558" actId="1035"/>
          <ac:spMkLst>
            <pc:docMk/>
            <pc:sldMk cId="4138946172" sldId="2147475320"/>
            <ac:spMk id="9" creationId="{29D1C70A-B876-567E-2C6E-62C980A064D1}"/>
          </ac:spMkLst>
        </pc:spChg>
        <pc:spChg chg="mod">
          <ac:chgData name="Andres Satizabal" userId="dd95d34c-96ea-48c0-9463-47f87a3366af" providerId="ADAL" clId="{61125DC2-6BC9-4440-BD9B-65C1B22438C3}" dt="2024-07-10T15:51:36.020" v="1711" actId="20577"/>
          <ac:spMkLst>
            <pc:docMk/>
            <pc:sldMk cId="4138946172" sldId="2147475320"/>
            <ac:spMk id="12" creationId="{DA055A32-3FF8-64F9-2BF3-6B6B03EED143}"/>
          </ac:spMkLst>
        </pc:spChg>
        <pc:spChg chg="mod">
          <ac:chgData name="Andres Satizabal" userId="dd95d34c-96ea-48c0-9463-47f87a3366af" providerId="ADAL" clId="{61125DC2-6BC9-4440-BD9B-65C1B22438C3}" dt="2024-07-10T15:50:48.696" v="1631" actId="20577"/>
          <ac:spMkLst>
            <pc:docMk/>
            <pc:sldMk cId="4138946172" sldId="2147475320"/>
            <ac:spMk id="22" creationId="{502BCC47-4A27-EF8F-94A4-FC2C6AA596A4}"/>
          </ac:spMkLst>
        </pc:spChg>
        <pc:spChg chg="mod">
          <ac:chgData name="Andres Satizabal" userId="dd95d34c-96ea-48c0-9463-47f87a3366af" providerId="ADAL" clId="{61125DC2-6BC9-4440-BD9B-65C1B22438C3}" dt="2024-07-10T15:50:25.013" v="1558" actId="1035"/>
          <ac:spMkLst>
            <pc:docMk/>
            <pc:sldMk cId="4138946172" sldId="2147475320"/>
            <ac:spMk id="23" creationId="{594335AA-3DF7-CF8E-2A35-0142895CC036}"/>
          </ac:spMkLst>
        </pc:spChg>
        <pc:spChg chg="mod">
          <ac:chgData name="Andres Satizabal" userId="dd95d34c-96ea-48c0-9463-47f87a3366af" providerId="ADAL" clId="{61125DC2-6BC9-4440-BD9B-65C1B22438C3}" dt="2024-07-10T15:50:25.013" v="1558" actId="1035"/>
          <ac:spMkLst>
            <pc:docMk/>
            <pc:sldMk cId="4138946172" sldId="2147475320"/>
            <ac:spMk id="24" creationId="{75C32E1D-096F-C14E-7789-0F7B44956912}"/>
          </ac:spMkLst>
        </pc:spChg>
        <pc:spChg chg="mod">
          <ac:chgData name="Andres Satizabal" userId="dd95d34c-96ea-48c0-9463-47f87a3366af" providerId="ADAL" clId="{61125DC2-6BC9-4440-BD9B-65C1B22438C3}" dt="2024-07-10T15:50:25.013" v="1558" actId="1035"/>
          <ac:spMkLst>
            <pc:docMk/>
            <pc:sldMk cId="4138946172" sldId="2147475320"/>
            <ac:spMk id="26" creationId="{5D2455F6-66AA-E41C-58FA-1830342EB00C}"/>
          </ac:spMkLst>
        </pc:spChg>
        <pc:spChg chg="mod">
          <ac:chgData name="Andres Satizabal" userId="dd95d34c-96ea-48c0-9463-47f87a3366af" providerId="ADAL" clId="{61125DC2-6BC9-4440-BD9B-65C1B22438C3}" dt="2024-07-10T15:50:25.013" v="1558" actId="1035"/>
          <ac:spMkLst>
            <pc:docMk/>
            <pc:sldMk cId="4138946172" sldId="2147475320"/>
            <ac:spMk id="28" creationId="{9BA59F76-EE84-F435-C266-1723B73BB617}"/>
          </ac:spMkLst>
        </pc:spChg>
        <pc:spChg chg="mod">
          <ac:chgData name="Andres Satizabal" userId="dd95d34c-96ea-48c0-9463-47f87a3366af" providerId="ADAL" clId="{61125DC2-6BC9-4440-BD9B-65C1B22438C3}" dt="2024-07-10T15:50:25.013" v="1558" actId="1035"/>
          <ac:spMkLst>
            <pc:docMk/>
            <pc:sldMk cId="4138946172" sldId="2147475320"/>
            <ac:spMk id="51" creationId="{7B84341A-1094-A751-C490-35E8D02CE41A}"/>
          </ac:spMkLst>
        </pc:spChg>
        <pc:spChg chg="mod">
          <ac:chgData name="Andres Satizabal" userId="dd95d34c-96ea-48c0-9463-47f87a3366af" providerId="ADAL" clId="{61125DC2-6BC9-4440-BD9B-65C1B22438C3}" dt="2024-07-10T15:50:25.013" v="1558" actId="1035"/>
          <ac:spMkLst>
            <pc:docMk/>
            <pc:sldMk cId="4138946172" sldId="2147475320"/>
            <ac:spMk id="52" creationId="{C9515763-40B5-0DBE-B16E-FA0AFD0185B8}"/>
          </ac:spMkLst>
        </pc:spChg>
        <pc:spChg chg="mod">
          <ac:chgData name="Andres Satizabal" userId="dd95d34c-96ea-48c0-9463-47f87a3366af" providerId="ADAL" clId="{61125DC2-6BC9-4440-BD9B-65C1B22438C3}" dt="2024-07-10T15:50:25.013" v="1558" actId="1035"/>
          <ac:spMkLst>
            <pc:docMk/>
            <pc:sldMk cId="4138946172" sldId="2147475320"/>
            <ac:spMk id="53" creationId="{4E8CBE4D-5CD5-8567-2535-6C9420743826}"/>
          </ac:spMkLst>
        </pc:spChg>
        <pc:spChg chg="mod">
          <ac:chgData name="Andres Satizabal" userId="dd95d34c-96ea-48c0-9463-47f87a3366af" providerId="ADAL" clId="{61125DC2-6BC9-4440-BD9B-65C1B22438C3}" dt="2024-07-10T15:50:25.013" v="1558" actId="1035"/>
          <ac:spMkLst>
            <pc:docMk/>
            <pc:sldMk cId="4138946172" sldId="2147475320"/>
            <ac:spMk id="54" creationId="{45944AC8-71EE-3EE6-B3F7-6480135ADDED}"/>
          </ac:spMkLst>
        </pc:spChg>
        <pc:spChg chg="mod">
          <ac:chgData name="Andres Satizabal" userId="dd95d34c-96ea-48c0-9463-47f87a3366af" providerId="ADAL" clId="{61125DC2-6BC9-4440-BD9B-65C1B22438C3}" dt="2024-07-10T15:50:25.013" v="1558" actId="1035"/>
          <ac:spMkLst>
            <pc:docMk/>
            <pc:sldMk cId="4138946172" sldId="2147475320"/>
            <ac:spMk id="56" creationId="{2BE04439-6DC8-B393-86BB-996CD0185072}"/>
          </ac:spMkLst>
        </pc:spChg>
        <pc:spChg chg="mod">
          <ac:chgData name="Andres Satizabal" userId="dd95d34c-96ea-48c0-9463-47f87a3366af" providerId="ADAL" clId="{61125DC2-6BC9-4440-BD9B-65C1B22438C3}" dt="2024-07-10T15:50:25.013" v="1558" actId="1035"/>
          <ac:spMkLst>
            <pc:docMk/>
            <pc:sldMk cId="4138946172" sldId="2147475320"/>
            <ac:spMk id="57" creationId="{AC5CBBD5-C656-D280-D8C7-2B2A74CB8D0D}"/>
          </ac:spMkLst>
        </pc:spChg>
        <pc:picChg chg="mod">
          <ac:chgData name="Andres Satizabal" userId="dd95d34c-96ea-48c0-9463-47f87a3366af" providerId="ADAL" clId="{61125DC2-6BC9-4440-BD9B-65C1B22438C3}" dt="2024-07-10T15:50:25.013" v="1558" actId="1035"/>
          <ac:picMkLst>
            <pc:docMk/>
            <pc:sldMk cId="4138946172" sldId="2147475320"/>
            <ac:picMk id="27" creationId="{845DB089-235E-F9EF-33DE-9AA5425721ED}"/>
          </ac:picMkLst>
        </pc:picChg>
        <pc:picChg chg="mod">
          <ac:chgData name="Andres Satizabal" userId="dd95d34c-96ea-48c0-9463-47f87a3366af" providerId="ADAL" clId="{61125DC2-6BC9-4440-BD9B-65C1B22438C3}" dt="2024-07-10T15:50:25.013" v="1558" actId="1035"/>
          <ac:picMkLst>
            <pc:docMk/>
            <pc:sldMk cId="4138946172" sldId="2147475320"/>
            <ac:picMk id="29" creationId="{2540B80D-A6D0-8F8B-39C6-0680F6AC885E}"/>
          </ac:picMkLst>
        </pc:picChg>
        <pc:cxnChg chg="mod">
          <ac:chgData name="Andres Satizabal" userId="dd95d34c-96ea-48c0-9463-47f87a3366af" providerId="ADAL" clId="{61125DC2-6BC9-4440-BD9B-65C1B22438C3}" dt="2024-07-10T15:50:25.013" v="1558" actId="1035"/>
          <ac:cxnSpMkLst>
            <pc:docMk/>
            <pc:sldMk cId="4138946172" sldId="2147475320"/>
            <ac:cxnSpMk id="25" creationId="{82D48592-FCD9-86AF-9A4D-98CD5D2927FE}"/>
          </ac:cxnSpMkLst>
        </pc:cxnChg>
      </pc:sldChg>
      <pc:sldChg chg="addSp delSp modSp mod">
        <pc:chgData name="Andres Satizabal" userId="dd95d34c-96ea-48c0-9463-47f87a3366af" providerId="ADAL" clId="{61125DC2-6BC9-4440-BD9B-65C1B22438C3}" dt="2024-07-10T16:00:20.742" v="2335" actId="1035"/>
        <pc:sldMkLst>
          <pc:docMk/>
          <pc:sldMk cId="1481217205" sldId="2147482488"/>
        </pc:sldMkLst>
        <pc:spChg chg="add mod">
          <ac:chgData name="Andres Satizabal" userId="dd95d34c-96ea-48c0-9463-47f87a3366af" providerId="ADAL" clId="{61125DC2-6BC9-4440-BD9B-65C1B22438C3}" dt="2024-07-10T15:53:49.858" v="1988"/>
          <ac:spMkLst>
            <pc:docMk/>
            <pc:sldMk cId="1481217205" sldId="2147482488"/>
            <ac:spMk id="2" creationId="{46B79329-E56E-5EA1-4ED8-3A89D2FBE8A0}"/>
          </ac:spMkLst>
        </pc:spChg>
        <pc:spChg chg="del">
          <ac:chgData name="Andres Satizabal" userId="dd95d34c-96ea-48c0-9463-47f87a3366af" providerId="ADAL" clId="{61125DC2-6BC9-4440-BD9B-65C1B22438C3}" dt="2024-07-10T15:53:45.659" v="1987" actId="478"/>
          <ac:spMkLst>
            <pc:docMk/>
            <pc:sldMk cId="1481217205" sldId="2147482488"/>
            <ac:spMk id="3" creationId="{0BD7F545-5B5F-CED1-A765-27595D933031}"/>
          </ac:spMkLst>
        </pc:spChg>
        <pc:spChg chg="add mod">
          <ac:chgData name="Andres Satizabal" userId="dd95d34c-96ea-48c0-9463-47f87a3366af" providerId="ADAL" clId="{61125DC2-6BC9-4440-BD9B-65C1B22438C3}" dt="2024-07-10T16:00:20.742" v="2335" actId="1035"/>
          <ac:spMkLst>
            <pc:docMk/>
            <pc:sldMk cId="1481217205" sldId="2147482488"/>
            <ac:spMk id="4" creationId="{2F07A98B-7ACB-0B94-B36B-CCCE13B77861}"/>
          </ac:spMkLst>
        </pc:spChg>
        <pc:spChg chg="mod">
          <ac:chgData name="Andres Satizabal" userId="dd95d34c-96ea-48c0-9463-47f87a3366af" providerId="ADAL" clId="{61125DC2-6BC9-4440-BD9B-65C1B22438C3}" dt="2024-07-10T15:53:57.764" v="2021" actId="20577"/>
          <ac:spMkLst>
            <pc:docMk/>
            <pc:sldMk cId="1481217205" sldId="2147482488"/>
            <ac:spMk id="21" creationId="{F7851A6A-B8AD-F4F1-2396-67EDBFD7A6DB}"/>
          </ac:spMkLst>
        </pc:spChg>
        <pc:grpChg chg="add mod">
          <ac:chgData name="Andres Satizabal" userId="dd95d34c-96ea-48c0-9463-47f87a3366af" providerId="ADAL" clId="{61125DC2-6BC9-4440-BD9B-65C1B22438C3}" dt="2024-07-10T16:00:20.742" v="2335" actId="1035"/>
          <ac:grpSpMkLst>
            <pc:docMk/>
            <pc:sldMk cId="1481217205" sldId="2147482488"/>
            <ac:grpSpMk id="7" creationId="{653EAF6B-2BA3-6732-304C-2B2258C4AD43}"/>
          </ac:grpSpMkLst>
        </pc:grpChg>
        <pc:cxnChg chg="mod">
          <ac:chgData name="Andres Satizabal" userId="dd95d34c-96ea-48c0-9463-47f87a3366af" providerId="ADAL" clId="{61125DC2-6BC9-4440-BD9B-65C1B22438C3}" dt="2024-07-10T16:00:19.444" v="2326"/>
          <ac:cxnSpMkLst>
            <pc:docMk/>
            <pc:sldMk cId="1481217205" sldId="2147482488"/>
            <ac:cxnSpMk id="8" creationId="{C4E20446-33F2-9512-2208-C3BEBE1378FC}"/>
          </ac:cxnSpMkLst>
        </pc:cxnChg>
        <pc:cxnChg chg="mod">
          <ac:chgData name="Andres Satizabal" userId="dd95d34c-96ea-48c0-9463-47f87a3366af" providerId="ADAL" clId="{61125DC2-6BC9-4440-BD9B-65C1B22438C3}" dt="2024-07-10T16:00:19.444" v="2326"/>
          <ac:cxnSpMkLst>
            <pc:docMk/>
            <pc:sldMk cId="1481217205" sldId="2147482488"/>
            <ac:cxnSpMk id="9" creationId="{8A6A23A7-007F-6970-56A2-45149DDE95EF}"/>
          </ac:cxnSpMkLst>
        </pc:cxnChg>
      </pc:sldChg>
      <pc:sldChg chg="modSp mod">
        <pc:chgData name="Andres Satizabal" userId="dd95d34c-96ea-48c0-9463-47f87a3366af" providerId="ADAL" clId="{61125DC2-6BC9-4440-BD9B-65C1B22438C3}" dt="2024-07-10T15:55:39.872" v="2120"/>
        <pc:sldMkLst>
          <pc:docMk/>
          <pc:sldMk cId="4268544180" sldId="2147482715"/>
        </pc:sldMkLst>
        <pc:spChg chg="mod">
          <ac:chgData name="Andres Satizabal" userId="dd95d34c-96ea-48c0-9463-47f87a3366af" providerId="ADAL" clId="{61125DC2-6BC9-4440-BD9B-65C1B22438C3}" dt="2024-07-10T15:55:39.872" v="2120"/>
          <ac:spMkLst>
            <pc:docMk/>
            <pc:sldMk cId="4268544180" sldId="2147482715"/>
            <ac:spMk id="208" creationId="{DA81DA77-AF07-3822-A60C-F2F45DDD23F6}"/>
          </ac:spMkLst>
        </pc:spChg>
      </pc:sldChg>
      <pc:sldChg chg="addSp modSp mod">
        <pc:chgData name="Andres Satizabal" userId="dd95d34c-96ea-48c0-9463-47f87a3366af" providerId="ADAL" clId="{61125DC2-6BC9-4440-BD9B-65C1B22438C3}" dt="2024-07-10T16:00:24.457" v="2339" actId="1035"/>
        <pc:sldMkLst>
          <pc:docMk/>
          <pc:sldMk cId="1328711185" sldId="2147482717"/>
        </pc:sldMkLst>
        <pc:spChg chg="add mod">
          <ac:chgData name="Andres Satizabal" userId="dd95d34c-96ea-48c0-9463-47f87a3366af" providerId="ADAL" clId="{61125DC2-6BC9-4440-BD9B-65C1B22438C3}" dt="2024-07-10T16:00:24.457" v="2339" actId="1035"/>
          <ac:spMkLst>
            <pc:docMk/>
            <pc:sldMk cId="1328711185" sldId="2147482717"/>
            <ac:spMk id="3" creationId="{AE09AC24-4AC9-7DC5-FEE9-5BD5F9CA4F05}"/>
          </ac:spMkLst>
        </pc:spChg>
        <pc:spChg chg="mod">
          <ac:chgData name="Andres Satizabal" userId="dd95d34c-96ea-48c0-9463-47f87a3366af" providerId="ADAL" clId="{61125DC2-6BC9-4440-BD9B-65C1B22438C3}" dt="2024-07-10T15:54:12.640" v="2089" actId="20577"/>
          <ac:spMkLst>
            <pc:docMk/>
            <pc:sldMk cId="1328711185" sldId="2147482717"/>
            <ac:spMk id="21" creationId="{F7851A6A-B8AD-F4F1-2396-67EDBFD7A6DB}"/>
          </ac:spMkLst>
        </pc:spChg>
        <pc:grpChg chg="add mod">
          <ac:chgData name="Andres Satizabal" userId="dd95d34c-96ea-48c0-9463-47f87a3366af" providerId="ADAL" clId="{61125DC2-6BC9-4440-BD9B-65C1B22438C3}" dt="2024-07-10T16:00:24.457" v="2339" actId="1035"/>
          <ac:grpSpMkLst>
            <pc:docMk/>
            <pc:sldMk cId="1328711185" sldId="2147482717"/>
            <ac:grpSpMk id="6" creationId="{E2B41DE0-BE43-83BC-F7D1-31F0A6EA51ED}"/>
          </ac:grpSpMkLst>
        </pc:grpChg>
        <pc:cxnChg chg="mod">
          <ac:chgData name="Andres Satizabal" userId="dd95d34c-96ea-48c0-9463-47f87a3366af" providerId="ADAL" clId="{61125DC2-6BC9-4440-BD9B-65C1B22438C3}" dt="2024-07-10T16:00:23.259" v="2336"/>
          <ac:cxnSpMkLst>
            <pc:docMk/>
            <pc:sldMk cId="1328711185" sldId="2147482717"/>
            <ac:cxnSpMk id="7" creationId="{2AA2DA94-2D04-6700-F9EE-63B37EFE762E}"/>
          </ac:cxnSpMkLst>
        </pc:cxnChg>
        <pc:cxnChg chg="mod">
          <ac:chgData name="Andres Satizabal" userId="dd95d34c-96ea-48c0-9463-47f87a3366af" providerId="ADAL" clId="{61125DC2-6BC9-4440-BD9B-65C1B22438C3}" dt="2024-07-10T16:00:23.259" v="2336"/>
          <ac:cxnSpMkLst>
            <pc:docMk/>
            <pc:sldMk cId="1328711185" sldId="2147482717"/>
            <ac:cxnSpMk id="9" creationId="{B3BC304E-675B-4523-2BBF-8676339F1054}"/>
          </ac:cxnSpMkLst>
        </pc:cxnChg>
      </pc:sldChg>
      <pc:sldChg chg="addSp modSp mod">
        <pc:chgData name="Andres Satizabal" userId="dd95d34c-96ea-48c0-9463-47f87a3366af" providerId="ADAL" clId="{61125DC2-6BC9-4440-BD9B-65C1B22438C3}" dt="2024-07-10T16:00:55.900" v="2356" actId="20577"/>
        <pc:sldMkLst>
          <pc:docMk/>
          <pc:sldMk cId="1676002536" sldId="2147482718"/>
        </pc:sldMkLst>
        <pc:spChg chg="add mod">
          <ac:chgData name="Andres Satizabal" userId="dd95d34c-96ea-48c0-9463-47f87a3366af" providerId="ADAL" clId="{61125DC2-6BC9-4440-BD9B-65C1B22438C3}" dt="2024-07-10T16:00:49.331" v="2346" actId="1036"/>
          <ac:spMkLst>
            <pc:docMk/>
            <pc:sldMk cId="1676002536" sldId="2147482718"/>
            <ac:spMk id="2" creationId="{57C06CFE-664D-C1DA-DE85-F39370C66BED}"/>
          </ac:spMkLst>
        </pc:spChg>
        <pc:spChg chg="mod">
          <ac:chgData name="Andres Satizabal" userId="dd95d34c-96ea-48c0-9463-47f87a3366af" providerId="ADAL" clId="{61125DC2-6BC9-4440-BD9B-65C1B22438C3}" dt="2024-07-10T16:00:55.900" v="2356" actId="20577"/>
          <ac:spMkLst>
            <pc:docMk/>
            <pc:sldMk cId="1676002536" sldId="2147482718"/>
            <ac:spMk id="2084" creationId="{360959CF-FDE8-F2E3-0025-90548FD8FD67}"/>
          </ac:spMkLst>
        </pc:spChg>
        <pc:grpChg chg="add mod">
          <ac:chgData name="Andres Satizabal" userId="dd95d34c-96ea-48c0-9463-47f87a3366af" providerId="ADAL" clId="{61125DC2-6BC9-4440-BD9B-65C1B22438C3}" dt="2024-07-10T16:00:49.331" v="2346" actId="1036"/>
          <ac:grpSpMkLst>
            <pc:docMk/>
            <pc:sldMk cId="1676002536" sldId="2147482718"/>
            <ac:grpSpMk id="4" creationId="{E680EF11-01F5-46EF-6D3D-EEBFFE4B5B22}"/>
          </ac:grpSpMkLst>
        </pc:grpChg>
        <pc:cxnChg chg="mod">
          <ac:chgData name="Andres Satizabal" userId="dd95d34c-96ea-48c0-9463-47f87a3366af" providerId="ADAL" clId="{61125DC2-6BC9-4440-BD9B-65C1B22438C3}" dt="2024-07-10T16:00:48.047" v="2340"/>
          <ac:cxnSpMkLst>
            <pc:docMk/>
            <pc:sldMk cId="1676002536" sldId="2147482718"/>
            <ac:cxnSpMk id="6" creationId="{EF6A8FF9-AAE0-5AB6-E10A-D5469C3574D8}"/>
          </ac:cxnSpMkLst>
        </pc:cxnChg>
        <pc:cxnChg chg="mod">
          <ac:chgData name="Andres Satizabal" userId="dd95d34c-96ea-48c0-9463-47f87a3366af" providerId="ADAL" clId="{61125DC2-6BC9-4440-BD9B-65C1B22438C3}" dt="2024-07-10T16:00:48.047" v="2340"/>
          <ac:cxnSpMkLst>
            <pc:docMk/>
            <pc:sldMk cId="1676002536" sldId="2147482718"/>
            <ac:cxnSpMk id="7" creationId="{F22747A6-3675-F24B-7B47-461D4B0CA5C9}"/>
          </ac:cxnSpMkLst>
        </pc:cxnChg>
      </pc:sldChg>
      <pc:sldChg chg="addSp modSp mod">
        <pc:chgData name="Andres Satizabal" userId="dd95d34c-96ea-48c0-9463-47f87a3366af" providerId="ADAL" clId="{61125DC2-6BC9-4440-BD9B-65C1B22438C3}" dt="2024-07-10T16:01:04.944" v="2363" actId="1036"/>
        <pc:sldMkLst>
          <pc:docMk/>
          <pc:sldMk cId="763866243" sldId="2147482719"/>
        </pc:sldMkLst>
        <pc:spChg chg="add mod">
          <ac:chgData name="Andres Satizabal" userId="dd95d34c-96ea-48c0-9463-47f87a3366af" providerId="ADAL" clId="{61125DC2-6BC9-4440-BD9B-65C1B22438C3}" dt="2024-07-10T16:01:04.944" v="2363" actId="1036"/>
          <ac:spMkLst>
            <pc:docMk/>
            <pc:sldMk cId="763866243" sldId="2147482719"/>
            <ac:spMk id="7" creationId="{8321ABED-EC14-6928-031C-2CB6E59A7369}"/>
          </ac:spMkLst>
        </pc:spChg>
        <pc:grpChg chg="add mod">
          <ac:chgData name="Andres Satizabal" userId="dd95d34c-96ea-48c0-9463-47f87a3366af" providerId="ADAL" clId="{61125DC2-6BC9-4440-BD9B-65C1B22438C3}" dt="2024-07-10T16:01:04.944" v="2363" actId="1036"/>
          <ac:grpSpMkLst>
            <pc:docMk/>
            <pc:sldMk cId="763866243" sldId="2147482719"/>
            <ac:grpSpMk id="9" creationId="{67BCDF63-8DD6-3E52-F2ED-9046B430A43D}"/>
          </ac:grpSpMkLst>
        </pc:grpChg>
        <pc:cxnChg chg="mod">
          <ac:chgData name="Andres Satizabal" userId="dd95d34c-96ea-48c0-9463-47f87a3366af" providerId="ADAL" clId="{61125DC2-6BC9-4440-BD9B-65C1B22438C3}" dt="2024-07-10T16:01:03.844" v="2357"/>
          <ac:cxnSpMkLst>
            <pc:docMk/>
            <pc:sldMk cId="763866243" sldId="2147482719"/>
            <ac:cxnSpMk id="39" creationId="{B010F874-EFD4-B99D-7B5D-E12D98A09CED}"/>
          </ac:cxnSpMkLst>
        </pc:cxnChg>
        <pc:cxnChg chg="mod">
          <ac:chgData name="Andres Satizabal" userId="dd95d34c-96ea-48c0-9463-47f87a3366af" providerId="ADAL" clId="{61125DC2-6BC9-4440-BD9B-65C1B22438C3}" dt="2024-07-10T16:01:03.844" v="2357"/>
          <ac:cxnSpMkLst>
            <pc:docMk/>
            <pc:sldMk cId="763866243" sldId="2147482719"/>
            <ac:cxnSpMk id="40" creationId="{144BBCBA-14DE-91BB-B761-CC4EA5B9D09D}"/>
          </ac:cxnSpMkLst>
        </pc:cxnChg>
      </pc:sldChg>
      <pc:sldChg chg="modSp mod">
        <pc:chgData name="Andres Satizabal" userId="dd95d34c-96ea-48c0-9463-47f87a3366af" providerId="ADAL" clId="{61125DC2-6BC9-4440-BD9B-65C1B22438C3}" dt="2024-07-10T16:01:51.063" v="2425" actId="20577"/>
        <pc:sldMkLst>
          <pc:docMk/>
          <pc:sldMk cId="3573288427" sldId="2147482720"/>
        </pc:sldMkLst>
        <pc:spChg chg="mod">
          <ac:chgData name="Andres Satizabal" userId="dd95d34c-96ea-48c0-9463-47f87a3366af" providerId="ADAL" clId="{61125DC2-6BC9-4440-BD9B-65C1B22438C3}" dt="2024-07-10T16:01:51.063" v="2425" actId="20577"/>
          <ac:spMkLst>
            <pc:docMk/>
            <pc:sldMk cId="3573288427" sldId="2147482720"/>
            <ac:spMk id="4" creationId="{6C3D70B7-4E2E-5E5A-7D7E-EE4A9E583F46}"/>
          </ac:spMkLst>
        </pc:spChg>
        <pc:spChg chg="mod">
          <ac:chgData name="Andres Satizabal" userId="dd95d34c-96ea-48c0-9463-47f87a3366af" providerId="ADAL" clId="{61125DC2-6BC9-4440-BD9B-65C1B22438C3}" dt="2024-07-10T16:01:38.470" v="2393" actId="20577"/>
          <ac:spMkLst>
            <pc:docMk/>
            <pc:sldMk cId="3573288427" sldId="2147482720"/>
            <ac:spMk id="15" creationId="{E1339E3C-BA00-8A1A-87BD-6AAD4EF1995B}"/>
          </ac:spMkLst>
        </pc:spChg>
      </pc:sldChg>
      <pc:sldChg chg="addSp modSp mod">
        <pc:chgData name="Andres Satizabal" userId="dd95d34c-96ea-48c0-9463-47f87a3366af" providerId="ADAL" clId="{61125DC2-6BC9-4440-BD9B-65C1B22438C3}" dt="2024-07-10T16:07:26.571" v="2565" actId="1035"/>
        <pc:sldMkLst>
          <pc:docMk/>
          <pc:sldMk cId="2476773217" sldId="2147482721"/>
        </pc:sldMkLst>
        <pc:spChg chg="mod">
          <ac:chgData name="Andres Satizabal" userId="dd95d34c-96ea-48c0-9463-47f87a3366af" providerId="ADAL" clId="{61125DC2-6BC9-4440-BD9B-65C1B22438C3}" dt="2024-07-10T16:07:14.875" v="2552" actId="20577"/>
          <ac:spMkLst>
            <pc:docMk/>
            <pc:sldMk cId="2476773217" sldId="2147482721"/>
            <ac:spMk id="13" creationId="{2C81D56E-0AD9-2F16-49A0-D01418BFB7FE}"/>
          </ac:spMkLst>
        </pc:spChg>
        <pc:spChg chg="mod">
          <ac:chgData name="Andres Satizabal" userId="dd95d34c-96ea-48c0-9463-47f87a3366af" providerId="ADAL" clId="{61125DC2-6BC9-4440-BD9B-65C1B22438C3}" dt="2024-07-10T16:07:20.707" v="2553" actId="20577"/>
          <ac:spMkLst>
            <pc:docMk/>
            <pc:sldMk cId="2476773217" sldId="2147482721"/>
            <ac:spMk id="22" creationId="{08591055-8488-8EB5-9479-0B1C21FD1347}"/>
          </ac:spMkLst>
        </pc:spChg>
        <pc:spChg chg="add mod">
          <ac:chgData name="Andres Satizabal" userId="dd95d34c-96ea-48c0-9463-47f87a3366af" providerId="ADAL" clId="{61125DC2-6BC9-4440-BD9B-65C1B22438C3}" dt="2024-07-10T16:07:26.571" v="2565" actId="1035"/>
          <ac:spMkLst>
            <pc:docMk/>
            <pc:sldMk cId="2476773217" sldId="2147482721"/>
            <ac:spMk id="23" creationId="{3994CB79-889F-67C0-B40B-83415D82976C}"/>
          </ac:spMkLst>
        </pc:spChg>
        <pc:grpChg chg="add mod">
          <ac:chgData name="Andres Satizabal" userId="dd95d34c-96ea-48c0-9463-47f87a3366af" providerId="ADAL" clId="{61125DC2-6BC9-4440-BD9B-65C1B22438C3}" dt="2024-07-10T16:07:26.571" v="2565" actId="1035"/>
          <ac:grpSpMkLst>
            <pc:docMk/>
            <pc:sldMk cId="2476773217" sldId="2147482721"/>
            <ac:grpSpMk id="25" creationId="{10534C80-F3DB-B320-B8F6-C2CAD215ABA0}"/>
          </ac:grpSpMkLst>
        </pc:grpChg>
        <pc:cxnChg chg="mod">
          <ac:chgData name="Andres Satizabal" userId="dd95d34c-96ea-48c0-9463-47f87a3366af" providerId="ADAL" clId="{61125DC2-6BC9-4440-BD9B-65C1B22438C3}" dt="2024-07-10T16:07:25.292" v="2554"/>
          <ac:cxnSpMkLst>
            <pc:docMk/>
            <pc:sldMk cId="2476773217" sldId="2147482721"/>
            <ac:cxnSpMk id="26" creationId="{137DED28-B1EC-851F-50C3-D1543D5BC964}"/>
          </ac:cxnSpMkLst>
        </pc:cxnChg>
        <pc:cxnChg chg="mod">
          <ac:chgData name="Andres Satizabal" userId="dd95d34c-96ea-48c0-9463-47f87a3366af" providerId="ADAL" clId="{61125DC2-6BC9-4440-BD9B-65C1B22438C3}" dt="2024-07-10T16:07:25.292" v="2554"/>
          <ac:cxnSpMkLst>
            <pc:docMk/>
            <pc:sldMk cId="2476773217" sldId="2147482721"/>
            <ac:cxnSpMk id="27" creationId="{49ED321C-BEA6-F57F-7D8B-EF2035047A43}"/>
          </ac:cxnSpMkLst>
        </pc:cxnChg>
      </pc:sldChg>
      <pc:sldChg chg="modSp mod">
        <pc:chgData name="Andres Satizabal" userId="dd95d34c-96ea-48c0-9463-47f87a3366af" providerId="ADAL" clId="{61125DC2-6BC9-4440-BD9B-65C1B22438C3}" dt="2024-07-10T16:09:40.124" v="2755" actId="20577"/>
        <pc:sldMkLst>
          <pc:docMk/>
          <pc:sldMk cId="4220868363" sldId="2147482724"/>
        </pc:sldMkLst>
        <pc:spChg chg="mod">
          <ac:chgData name="Andres Satizabal" userId="dd95d34c-96ea-48c0-9463-47f87a3366af" providerId="ADAL" clId="{61125DC2-6BC9-4440-BD9B-65C1B22438C3}" dt="2024-07-10T16:09:40.124" v="2755" actId="20577"/>
          <ac:spMkLst>
            <pc:docMk/>
            <pc:sldMk cId="4220868363" sldId="2147482724"/>
            <ac:spMk id="19" creationId="{C513686B-45C4-0222-FBC8-74715668B7FE}"/>
          </ac:spMkLst>
        </pc:spChg>
        <pc:spChg chg="mod">
          <ac:chgData name="Andres Satizabal" userId="dd95d34c-96ea-48c0-9463-47f87a3366af" providerId="ADAL" clId="{61125DC2-6BC9-4440-BD9B-65C1B22438C3}" dt="2024-07-10T16:09:02.020" v="2711" actId="20577"/>
          <ac:spMkLst>
            <pc:docMk/>
            <pc:sldMk cId="4220868363" sldId="2147482724"/>
            <ac:spMk id="20" creationId="{145C025C-1117-3D3B-DA6B-AB9D7F554420}"/>
          </ac:spMkLst>
        </pc:spChg>
      </pc:sldChg>
      <pc:sldChg chg="addSp delSp modSp mod">
        <pc:chgData name="Andres Satizabal" userId="dd95d34c-96ea-48c0-9463-47f87a3366af" providerId="ADAL" clId="{61125DC2-6BC9-4440-BD9B-65C1B22438C3}" dt="2024-07-10T16:11:50.704" v="2937" actId="20577"/>
        <pc:sldMkLst>
          <pc:docMk/>
          <pc:sldMk cId="1715933373" sldId="2147482726"/>
        </pc:sldMkLst>
        <pc:spChg chg="add del mod">
          <ac:chgData name="Andres Satizabal" userId="dd95d34c-96ea-48c0-9463-47f87a3366af" providerId="ADAL" clId="{61125DC2-6BC9-4440-BD9B-65C1B22438C3}" dt="2024-07-10T16:11:50.704" v="2937" actId="20577"/>
          <ac:spMkLst>
            <pc:docMk/>
            <pc:sldMk cId="1715933373" sldId="2147482726"/>
            <ac:spMk id="5" creationId="{5225E063-80CB-D425-01CF-A218C81DA4B9}"/>
          </ac:spMkLst>
        </pc:spChg>
        <pc:grpChg chg="add del mod">
          <ac:chgData name="Andres Satizabal" userId="dd95d34c-96ea-48c0-9463-47f87a3366af" providerId="ADAL" clId="{61125DC2-6BC9-4440-BD9B-65C1B22438C3}" dt="2024-07-10T16:10:53.758" v="2845" actId="165"/>
          <ac:grpSpMkLst>
            <pc:docMk/>
            <pc:sldMk cId="1715933373" sldId="2147482726"/>
            <ac:grpSpMk id="6" creationId="{C11F1FDE-7E85-0AEC-A9D9-FD14A5866BE5}"/>
          </ac:grpSpMkLst>
        </pc:grpChg>
        <pc:grpChg chg="add del mod">
          <ac:chgData name="Andres Satizabal" userId="dd95d34c-96ea-48c0-9463-47f87a3366af" providerId="ADAL" clId="{61125DC2-6BC9-4440-BD9B-65C1B22438C3}" dt="2024-07-10T16:11:45.982" v="2933" actId="165"/>
          <ac:grpSpMkLst>
            <pc:docMk/>
            <pc:sldMk cId="1715933373" sldId="2147482726"/>
            <ac:grpSpMk id="9" creationId="{E7D35746-EDF6-6CAD-8A04-67A649E6BA08}"/>
          </ac:grpSpMkLst>
        </pc:grpChg>
        <pc:graphicFrameChg chg="mod modGraphic">
          <ac:chgData name="Andres Satizabal" userId="dd95d34c-96ea-48c0-9463-47f87a3366af" providerId="ADAL" clId="{61125DC2-6BC9-4440-BD9B-65C1B22438C3}" dt="2024-07-10T16:11:34.817" v="2929" actId="20577"/>
          <ac:graphicFrameMkLst>
            <pc:docMk/>
            <pc:sldMk cId="1715933373" sldId="2147482726"/>
            <ac:graphicFrameMk id="2" creationId="{EC14C841-CE97-A8BB-7E84-CA004CD1F011}"/>
          </ac:graphicFrameMkLst>
        </pc:graphicFrameChg>
        <pc:cxnChg chg="del mod topLvl">
          <ac:chgData name="Andres Satizabal" userId="dd95d34c-96ea-48c0-9463-47f87a3366af" providerId="ADAL" clId="{61125DC2-6BC9-4440-BD9B-65C1B22438C3}" dt="2024-07-10T16:11:48.589" v="2935" actId="478"/>
          <ac:cxnSpMkLst>
            <pc:docMk/>
            <pc:sldMk cId="1715933373" sldId="2147482726"/>
            <ac:cxnSpMk id="7" creationId="{311996C9-3C53-CA0F-C98A-87AC37DEF1D4}"/>
          </ac:cxnSpMkLst>
        </pc:cxnChg>
        <pc:cxnChg chg="del mod topLvl">
          <ac:chgData name="Andres Satizabal" userId="dd95d34c-96ea-48c0-9463-47f87a3366af" providerId="ADAL" clId="{61125DC2-6BC9-4440-BD9B-65C1B22438C3}" dt="2024-07-10T16:11:47.804" v="2934" actId="478"/>
          <ac:cxnSpMkLst>
            <pc:docMk/>
            <pc:sldMk cId="1715933373" sldId="2147482726"/>
            <ac:cxnSpMk id="8" creationId="{10BD82E3-4AF4-0C8F-280C-4ACCC50FDDE1}"/>
          </ac:cxnSpMkLst>
        </pc:cxnChg>
      </pc:sldChg>
      <pc:sldChg chg="addSp modSp mod">
        <pc:chgData name="Andres Satizabal" userId="dd95d34c-96ea-48c0-9463-47f87a3366af" providerId="ADAL" clId="{61125DC2-6BC9-4440-BD9B-65C1B22438C3}" dt="2024-07-10T15:59:36.560" v="2210" actId="1035"/>
        <pc:sldMkLst>
          <pc:docMk/>
          <pc:sldMk cId="63295856" sldId="2147482727"/>
        </pc:sldMkLst>
        <pc:spChg chg="add mod">
          <ac:chgData name="Andres Satizabal" userId="dd95d34c-96ea-48c0-9463-47f87a3366af" providerId="ADAL" clId="{61125DC2-6BC9-4440-BD9B-65C1B22438C3}" dt="2024-07-10T15:59:36.560" v="2210" actId="1035"/>
          <ac:spMkLst>
            <pc:docMk/>
            <pc:sldMk cId="63295856" sldId="2147482727"/>
            <ac:spMk id="3" creationId="{BCC60216-B0E2-C1E0-F3DB-19FAD8D11D81}"/>
          </ac:spMkLst>
        </pc:spChg>
        <pc:grpChg chg="add mod">
          <ac:chgData name="Andres Satizabal" userId="dd95d34c-96ea-48c0-9463-47f87a3366af" providerId="ADAL" clId="{61125DC2-6BC9-4440-BD9B-65C1B22438C3}" dt="2024-07-10T15:59:36.560" v="2210" actId="1035"/>
          <ac:grpSpMkLst>
            <pc:docMk/>
            <pc:sldMk cId="63295856" sldId="2147482727"/>
            <ac:grpSpMk id="12" creationId="{0812E123-0F55-CA6A-1821-8B0ECFBAC5F0}"/>
          </ac:grpSpMkLst>
        </pc:grpChg>
        <pc:cxnChg chg="mod">
          <ac:chgData name="Andres Satizabal" userId="dd95d34c-96ea-48c0-9463-47f87a3366af" providerId="ADAL" clId="{61125DC2-6BC9-4440-BD9B-65C1B22438C3}" dt="2024-07-10T15:59:34.742" v="2192"/>
          <ac:cxnSpMkLst>
            <pc:docMk/>
            <pc:sldMk cId="63295856" sldId="2147482727"/>
            <ac:cxnSpMk id="13" creationId="{86859B3D-12E3-72F1-3AD4-A0E0F8C07345}"/>
          </ac:cxnSpMkLst>
        </pc:cxnChg>
        <pc:cxnChg chg="mod">
          <ac:chgData name="Andres Satizabal" userId="dd95d34c-96ea-48c0-9463-47f87a3366af" providerId="ADAL" clId="{61125DC2-6BC9-4440-BD9B-65C1B22438C3}" dt="2024-07-10T15:59:34.742" v="2192"/>
          <ac:cxnSpMkLst>
            <pc:docMk/>
            <pc:sldMk cId="63295856" sldId="2147482727"/>
            <ac:cxnSpMk id="14" creationId="{418CF1FE-B5EB-8A27-345F-38E6F85BA214}"/>
          </ac:cxnSpMkLst>
        </pc:cxnChg>
      </pc:sldChg>
      <pc:sldChg chg="addSp delSp modSp add mod ord delAnim">
        <pc:chgData name="Andres Satizabal" userId="dd95d34c-96ea-48c0-9463-47f87a3366af" providerId="ADAL" clId="{61125DC2-6BC9-4440-BD9B-65C1B22438C3}" dt="2024-07-10T16:06:47.964" v="2548"/>
        <pc:sldMkLst>
          <pc:docMk/>
          <pc:sldMk cId="129924732" sldId="2147482728"/>
        </pc:sldMkLst>
        <pc:spChg chg="mod">
          <ac:chgData name="Andres Satizabal" userId="dd95d34c-96ea-48c0-9463-47f87a3366af" providerId="ADAL" clId="{61125DC2-6BC9-4440-BD9B-65C1B22438C3}" dt="2024-07-10T16:04:25.911" v="2480" actId="20577"/>
          <ac:spMkLst>
            <pc:docMk/>
            <pc:sldMk cId="129924732" sldId="2147482728"/>
            <ac:spMk id="3" creationId="{6C4EA952-3C71-BCD4-2ABD-993EA04A4843}"/>
          </ac:spMkLst>
        </pc:spChg>
        <pc:spChg chg="del">
          <ac:chgData name="Andres Satizabal" userId="dd95d34c-96ea-48c0-9463-47f87a3366af" providerId="ADAL" clId="{61125DC2-6BC9-4440-BD9B-65C1B22438C3}" dt="2024-07-10T16:03:55.177" v="2435" actId="478"/>
          <ac:spMkLst>
            <pc:docMk/>
            <pc:sldMk cId="129924732" sldId="2147482728"/>
            <ac:spMk id="7" creationId="{8321ABED-EC14-6928-031C-2CB6E59A7369}"/>
          </ac:spMkLst>
        </pc:spChg>
        <pc:spChg chg="del">
          <ac:chgData name="Andres Satizabal" userId="dd95d34c-96ea-48c0-9463-47f87a3366af" providerId="ADAL" clId="{61125DC2-6BC9-4440-BD9B-65C1B22438C3}" dt="2024-07-10T16:03:55.177" v="2435" actId="478"/>
          <ac:spMkLst>
            <pc:docMk/>
            <pc:sldMk cId="129924732" sldId="2147482728"/>
            <ac:spMk id="10" creationId="{1396DD86-7161-5172-F809-24B448C1C193}"/>
          </ac:spMkLst>
        </pc:spChg>
        <pc:spChg chg="del">
          <ac:chgData name="Andres Satizabal" userId="dd95d34c-96ea-48c0-9463-47f87a3366af" providerId="ADAL" clId="{61125DC2-6BC9-4440-BD9B-65C1B22438C3}" dt="2024-07-10T16:03:55.177" v="2435" actId="478"/>
          <ac:spMkLst>
            <pc:docMk/>
            <pc:sldMk cId="129924732" sldId="2147482728"/>
            <ac:spMk id="11" creationId="{87D752F0-3CF1-C9B3-D857-D45059A5A23D}"/>
          </ac:spMkLst>
        </pc:spChg>
        <pc:spChg chg="del">
          <ac:chgData name="Andres Satizabal" userId="dd95d34c-96ea-48c0-9463-47f87a3366af" providerId="ADAL" clId="{61125DC2-6BC9-4440-BD9B-65C1B22438C3}" dt="2024-07-10T16:03:55.177" v="2435" actId="478"/>
          <ac:spMkLst>
            <pc:docMk/>
            <pc:sldMk cId="129924732" sldId="2147482728"/>
            <ac:spMk id="12" creationId="{812CBC63-4DD1-7214-1238-013CF16B8FF5}"/>
          </ac:spMkLst>
        </pc:spChg>
        <pc:spChg chg="del">
          <ac:chgData name="Andres Satizabal" userId="dd95d34c-96ea-48c0-9463-47f87a3366af" providerId="ADAL" clId="{61125DC2-6BC9-4440-BD9B-65C1B22438C3}" dt="2024-07-10T16:03:55.177" v="2435" actId="478"/>
          <ac:spMkLst>
            <pc:docMk/>
            <pc:sldMk cId="129924732" sldId="2147482728"/>
            <ac:spMk id="13" creationId="{61B824D7-36BB-AEB9-C4FC-EDB243A957EB}"/>
          </ac:spMkLst>
        </pc:spChg>
        <pc:spChg chg="del">
          <ac:chgData name="Andres Satizabal" userId="dd95d34c-96ea-48c0-9463-47f87a3366af" providerId="ADAL" clId="{61125DC2-6BC9-4440-BD9B-65C1B22438C3}" dt="2024-07-10T16:03:55.177" v="2435" actId="478"/>
          <ac:spMkLst>
            <pc:docMk/>
            <pc:sldMk cId="129924732" sldId="2147482728"/>
            <ac:spMk id="14" creationId="{5AD22FC7-A787-810A-1465-56CC849AF86D}"/>
          </ac:spMkLst>
        </pc:spChg>
        <pc:spChg chg="del">
          <ac:chgData name="Andres Satizabal" userId="dd95d34c-96ea-48c0-9463-47f87a3366af" providerId="ADAL" clId="{61125DC2-6BC9-4440-BD9B-65C1B22438C3}" dt="2024-07-10T16:03:55.177" v="2435" actId="478"/>
          <ac:spMkLst>
            <pc:docMk/>
            <pc:sldMk cId="129924732" sldId="2147482728"/>
            <ac:spMk id="15" creationId="{3C9A98DF-EC13-89A7-7262-742B63252974}"/>
          </ac:spMkLst>
        </pc:spChg>
        <pc:spChg chg="del">
          <ac:chgData name="Andres Satizabal" userId="dd95d34c-96ea-48c0-9463-47f87a3366af" providerId="ADAL" clId="{61125DC2-6BC9-4440-BD9B-65C1B22438C3}" dt="2024-07-10T16:03:55.177" v="2435" actId="478"/>
          <ac:spMkLst>
            <pc:docMk/>
            <pc:sldMk cId="129924732" sldId="2147482728"/>
            <ac:spMk id="16" creationId="{55DFE3AD-21EF-3EAD-59A7-3CE426A9C317}"/>
          </ac:spMkLst>
        </pc:spChg>
        <pc:spChg chg="del">
          <ac:chgData name="Andres Satizabal" userId="dd95d34c-96ea-48c0-9463-47f87a3366af" providerId="ADAL" clId="{61125DC2-6BC9-4440-BD9B-65C1B22438C3}" dt="2024-07-10T16:03:55.177" v="2435" actId="478"/>
          <ac:spMkLst>
            <pc:docMk/>
            <pc:sldMk cId="129924732" sldId="2147482728"/>
            <ac:spMk id="17" creationId="{FF16D937-AF32-F540-FB9F-84BAA07A89E6}"/>
          </ac:spMkLst>
        </pc:spChg>
        <pc:spChg chg="del">
          <ac:chgData name="Andres Satizabal" userId="dd95d34c-96ea-48c0-9463-47f87a3366af" providerId="ADAL" clId="{61125DC2-6BC9-4440-BD9B-65C1B22438C3}" dt="2024-07-10T16:03:55.177" v="2435" actId="478"/>
          <ac:spMkLst>
            <pc:docMk/>
            <pc:sldMk cId="129924732" sldId="2147482728"/>
            <ac:spMk id="18" creationId="{B253931B-3A19-197A-865D-2CE7A1CB4B88}"/>
          </ac:spMkLst>
        </pc:spChg>
        <pc:spChg chg="del">
          <ac:chgData name="Andres Satizabal" userId="dd95d34c-96ea-48c0-9463-47f87a3366af" providerId="ADAL" clId="{61125DC2-6BC9-4440-BD9B-65C1B22438C3}" dt="2024-07-10T16:03:55.177" v="2435" actId="478"/>
          <ac:spMkLst>
            <pc:docMk/>
            <pc:sldMk cId="129924732" sldId="2147482728"/>
            <ac:spMk id="19" creationId="{6C744237-01E7-4598-FE29-FED8E954F021}"/>
          </ac:spMkLst>
        </pc:spChg>
        <pc:spChg chg="del">
          <ac:chgData name="Andres Satizabal" userId="dd95d34c-96ea-48c0-9463-47f87a3366af" providerId="ADAL" clId="{61125DC2-6BC9-4440-BD9B-65C1B22438C3}" dt="2024-07-10T16:03:55.177" v="2435" actId="478"/>
          <ac:spMkLst>
            <pc:docMk/>
            <pc:sldMk cId="129924732" sldId="2147482728"/>
            <ac:spMk id="20" creationId="{08681B31-8D13-200B-62FE-0B1B0BA1BB74}"/>
          </ac:spMkLst>
        </pc:spChg>
        <pc:spChg chg="del">
          <ac:chgData name="Andres Satizabal" userId="dd95d34c-96ea-48c0-9463-47f87a3366af" providerId="ADAL" clId="{61125DC2-6BC9-4440-BD9B-65C1B22438C3}" dt="2024-07-10T16:03:55.177" v="2435" actId="478"/>
          <ac:spMkLst>
            <pc:docMk/>
            <pc:sldMk cId="129924732" sldId="2147482728"/>
            <ac:spMk id="25" creationId="{8CAFEBF4-4362-B562-C8D6-87F9109A22EF}"/>
          </ac:spMkLst>
        </pc:spChg>
        <pc:spChg chg="del">
          <ac:chgData name="Andres Satizabal" userId="dd95d34c-96ea-48c0-9463-47f87a3366af" providerId="ADAL" clId="{61125DC2-6BC9-4440-BD9B-65C1B22438C3}" dt="2024-07-10T16:03:55.177" v="2435" actId="478"/>
          <ac:spMkLst>
            <pc:docMk/>
            <pc:sldMk cId="129924732" sldId="2147482728"/>
            <ac:spMk id="28" creationId="{8F8C7059-DAD2-EA49-DA29-ACEFC3483406}"/>
          </ac:spMkLst>
        </pc:spChg>
        <pc:spChg chg="del">
          <ac:chgData name="Andres Satizabal" userId="dd95d34c-96ea-48c0-9463-47f87a3366af" providerId="ADAL" clId="{61125DC2-6BC9-4440-BD9B-65C1B22438C3}" dt="2024-07-10T16:03:55.177" v="2435" actId="478"/>
          <ac:spMkLst>
            <pc:docMk/>
            <pc:sldMk cId="129924732" sldId="2147482728"/>
            <ac:spMk id="29" creationId="{FD18B9EF-AC56-1CA8-E5EB-276211C98948}"/>
          </ac:spMkLst>
        </pc:spChg>
        <pc:spChg chg="del">
          <ac:chgData name="Andres Satizabal" userId="dd95d34c-96ea-48c0-9463-47f87a3366af" providerId="ADAL" clId="{61125DC2-6BC9-4440-BD9B-65C1B22438C3}" dt="2024-07-10T16:03:55.177" v="2435" actId="478"/>
          <ac:spMkLst>
            <pc:docMk/>
            <pc:sldMk cId="129924732" sldId="2147482728"/>
            <ac:spMk id="31" creationId="{33BB797D-8D8E-14D8-5480-A0153265E544}"/>
          </ac:spMkLst>
        </pc:spChg>
        <pc:spChg chg="mod">
          <ac:chgData name="Andres Satizabal" userId="dd95d34c-96ea-48c0-9463-47f87a3366af" providerId="ADAL" clId="{61125DC2-6BC9-4440-BD9B-65C1B22438C3}" dt="2024-07-10T16:05:31.206" v="2491" actId="1036"/>
          <ac:spMkLst>
            <pc:docMk/>
            <pc:sldMk cId="129924732" sldId="2147482728"/>
            <ac:spMk id="32" creationId="{2DCC0689-1468-6D28-B348-71C5EB253FBC}"/>
          </ac:spMkLst>
        </pc:spChg>
        <pc:spChg chg="del">
          <ac:chgData name="Andres Satizabal" userId="dd95d34c-96ea-48c0-9463-47f87a3366af" providerId="ADAL" clId="{61125DC2-6BC9-4440-BD9B-65C1B22438C3}" dt="2024-07-10T16:03:55.177" v="2435" actId="478"/>
          <ac:spMkLst>
            <pc:docMk/>
            <pc:sldMk cId="129924732" sldId="2147482728"/>
            <ac:spMk id="34" creationId="{74A190BC-1255-A060-9F35-EF17D8511602}"/>
          </ac:spMkLst>
        </pc:spChg>
        <pc:spChg chg="del">
          <ac:chgData name="Andres Satizabal" userId="dd95d34c-96ea-48c0-9463-47f87a3366af" providerId="ADAL" clId="{61125DC2-6BC9-4440-BD9B-65C1B22438C3}" dt="2024-07-10T16:03:55.177" v="2435" actId="478"/>
          <ac:spMkLst>
            <pc:docMk/>
            <pc:sldMk cId="129924732" sldId="2147482728"/>
            <ac:spMk id="35" creationId="{2A0E9C8D-9FE4-98F6-285B-C0F0777998E7}"/>
          </ac:spMkLst>
        </pc:spChg>
        <pc:spChg chg="del">
          <ac:chgData name="Andres Satizabal" userId="dd95d34c-96ea-48c0-9463-47f87a3366af" providerId="ADAL" clId="{61125DC2-6BC9-4440-BD9B-65C1B22438C3}" dt="2024-07-10T16:03:55.177" v="2435" actId="478"/>
          <ac:spMkLst>
            <pc:docMk/>
            <pc:sldMk cId="129924732" sldId="2147482728"/>
            <ac:spMk id="37" creationId="{24D5DEB3-0CEE-3EAB-3DDA-E245E64481BE}"/>
          </ac:spMkLst>
        </pc:spChg>
        <pc:spChg chg="del">
          <ac:chgData name="Andres Satizabal" userId="dd95d34c-96ea-48c0-9463-47f87a3366af" providerId="ADAL" clId="{61125DC2-6BC9-4440-BD9B-65C1B22438C3}" dt="2024-07-10T16:03:55.177" v="2435" actId="478"/>
          <ac:spMkLst>
            <pc:docMk/>
            <pc:sldMk cId="129924732" sldId="2147482728"/>
            <ac:spMk id="38" creationId="{6942A9E1-5317-A180-5D52-58492D6782A3}"/>
          </ac:spMkLst>
        </pc:spChg>
        <pc:spChg chg="add mod">
          <ac:chgData name="Andres Satizabal" userId="dd95d34c-96ea-48c0-9463-47f87a3366af" providerId="ADAL" clId="{61125DC2-6BC9-4440-BD9B-65C1B22438C3}" dt="2024-07-10T16:04:53.608" v="2481"/>
          <ac:spMkLst>
            <pc:docMk/>
            <pc:sldMk cId="129924732" sldId="2147482728"/>
            <ac:spMk id="41" creationId="{C6C3891D-2485-6EF2-388E-8C0345D7D046}"/>
          </ac:spMkLst>
        </pc:spChg>
        <pc:spChg chg="add mod">
          <ac:chgData name="Andres Satizabal" userId="dd95d34c-96ea-48c0-9463-47f87a3366af" providerId="ADAL" clId="{61125DC2-6BC9-4440-BD9B-65C1B22438C3}" dt="2024-07-10T16:05:41.662" v="2492"/>
          <ac:spMkLst>
            <pc:docMk/>
            <pc:sldMk cId="129924732" sldId="2147482728"/>
            <ac:spMk id="42" creationId="{0E96FACE-5B4D-F7A8-E0E5-95E48F309C4E}"/>
          </ac:spMkLst>
        </pc:spChg>
        <pc:spChg chg="del">
          <ac:chgData name="Andres Satizabal" userId="dd95d34c-96ea-48c0-9463-47f87a3366af" providerId="ADAL" clId="{61125DC2-6BC9-4440-BD9B-65C1B22438C3}" dt="2024-07-10T16:03:55.177" v="2435" actId="478"/>
          <ac:spMkLst>
            <pc:docMk/>
            <pc:sldMk cId="129924732" sldId="2147482728"/>
            <ac:spMk id="55" creationId="{1512DA57-82E8-EE70-B488-0FCF01A2E043}"/>
          </ac:spMkLst>
        </pc:spChg>
        <pc:spChg chg="del">
          <ac:chgData name="Andres Satizabal" userId="dd95d34c-96ea-48c0-9463-47f87a3366af" providerId="ADAL" clId="{61125DC2-6BC9-4440-BD9B-65C1B22438C3}" dt="2024-07-10T16:03:55.177" v="2435" actId="478"/>
          <ac:spMkLst>
            <pc:docMk/>
            <pc:sldMk cId="129924732" sldId="2147482728"/>
            <ac:spMk id="60" creationId="{DF1FBF2E-5DB9-98E7-9320-7BB3376E6E34}"/>
          </ac:spMkLst>
        </pc:spChg>
        <pc:spChg chg="del">
          <ac:chgData name="Andres Satizabal" userId="dd95d34c-96ea-48c0-9463-47f87a3366af" providerId="ADAL" clId="{61125DC2-6BC9-4440-BD9B-65C1B22438C3}" dt="2024-07-10T16:03:55.177" v="2435" actId="478"/>
          <ac:spMkLst>
            <pc:docMk/>
            <pc:sldMk cId="129924732" sldId="2147482728"/>
            <ac:spMk id="66" creationId="{F4DAD719-9437-32AB-684D-09581F8C6633}"/>
          </ac:spMkLst>
        </pc:spChg>
        <pc:spChg chg="del">
          <ac:chgData name="Andres Satizabal" userId="dd95d34c-96ea-48c0-9463-47f87a3366af" providerId="ADAL" clId="{61125DC2-6BC9-4440-BD9B-65C1B22438C3}" dt="2024-07-10T16:03:55.177" v="2435" actId="478"/>
          <ac:spMkLst>
            <pc:docMk/>
            <pc:sldMk cId="129924732" sldId="2147482728"/>
            <ac:spMk id="67" creationId="{F3B48D95-4BFB-7308-E9AF-42D67588D4B5}"/>
          </ac:spMkLst>
        </pc:spChg>
        <pc:spChg chg="del">
          <ac:chgData name="Andres Satizabal" userId="dd95d34c-96ea-48c0-9463-47f87a3366af" providerId="ADAL" clId="{61125DC2-6BC9-4440-BD9B-65C1B22438C3}" dt="2024-07-10T16:03:55.177" v="2435" actId="478"/>
          <ac:spMkLst>
            <pc:docMk/>
            <pc:sldMk cId="129924732" sldId="2147482728"/>
            <ac:spMk id="68" creationId="{0958AB10-2E0B-0348-F247-95649869C41F}"/>
          </ac:spMkLst>
        </pc:spChg>
        <pc:spChg chg="del">
          <ac:chgData name="Andres Satizabal" userId="dd95d34c-96ea-48c0-9463-47f87a3366af" providerId="ADAL" clId="{61125DC2-6BC9-4440-BD9B-65C1B22438C3}" dt="2024-07-10T16:03:55.177" v="2435" actId="478"/>
          <ac:spMkLst>
            <pc:docMk/>
            <pc:sldMk cId="129924732" sldId="2147482728"/>
            <ac:spMk id="71" creationId="{AFC435F9-A49B-4D78-10B5-CD062DECE097}"/>
          </ac:spMkLst>
        </pc:spChg>
        <pc:spChg chg="del">
          <ac:chgData name="Andres Satizabal" userId="dd95d34c-96ea-48c0-9463-47f87a3366af" providerId="ADAL" clId="{61125DC2-6BC9-4440-BD9B-65C1B22438C3}" dt="2024-07-10T16:03:55.177" v="2435" actId="478"/>
          <ac:spMkLst>
            <pc:docMk/>
            <pc:sldMk cId="129924732" sldId="2147482728"/>
            <ac:spMk id="72" creationId="{5C3133D3-36E7-1327-05F6-B876D84C3DAE}"/>
          </ac:spMkLst>
        </pc:spChg>
        <pc:spChg chg="del">
          <ac:chgData name="Andres Satizabal" userId="dd95d34c-96ea-48c0-9463-47f87a3366af" providerId="ADAL" clId="{61125DC2-6BC9-4440-BD9B-65C1B22438C3}" dt="2024-07-10T16:03:55.177" v="2435" actId="478"/>
          <ac:spMkLst>
            <pc:docMk/>
            <pc:sldMk cId="129924732" sldId="2147482728"/>
            <ac:spMk id="73" creationId="{5EEC44A1-AA5A-1CE0-263F-8694717117AE}"/>
          </ac:spMkLst>
        </pc:spChg>
        <pc:spChg chg="del">
          <ac:chgData name="Andres Satizabal" userId="dd95d34c-96ea-48c0-9463-47f87a3366af" providerId="ADAL" clId="{61125DC2-6BC9-4440-BD9B-65C1B22438C3}" dt="2024-07-10T16:03:55.177" v="2435" actId="478"/>
          <ac:spMkLst>
            <pc:docMk/>
            <pc:sldMk cId="129924732" sldId="2147482728"/>
            <ac:spMk id="75" creationId="{DB276395-1B7F-4F17-06F5-A1BD55383BAE}"/>
          </ac:spMkLst>
        </pc:spChg>
        <pc:spChg chg="del">
          <ac:chgData name="Andres Satizabal" userId="dd95d34c-96ea-48c0-9463-47f87a3366af" providerId="ADAL" clId="{61125DC2-6BC9-4440-BD9B-65C1B22438C3}" dt="2024-07-10T16:03:55.177" v="2435" actId="478"/>
          <ac:spMkLst>
            <pc:docMk/>
            <pc:sldMk cId="129924732" sldId="2147482728"/>
            <ac:spMk id="80" creationId="{063766A4-058E-E775-DCAA-B91321A1E00B}"/>
          </ac:spMkLst>
        </pc:spChg>
        <pc:spChg chg="del">
          <ac:chgData name="Andres Satizabal" userId="dd95d34c-96ea-48c0-9463-47f87a3366af" providerId="ADAL" clId="{61125DC2-6BC9-4440-BD9B-65C1B22438C3}" dt="2024-07-10T16:03:55.177" v="2435" actId="478"/>
          <ac:spMkLst>
            <pc:docMk/>
            <pc:sldMk cId="129924732" sldId="2147482728"/>
            <ac:spMk id="81" creationId="{B19FA038-0CB7-A484-FAFF-8B6FA72A8D32}"/>
          </ac:spMkLst>
        </pc:spChg>
        <pc:spChg chg="del">
          <ac:chgData name="Andres Satizabal" userId="dd95d34c-96ea-48c0-9463-47f87a3366af" providerId="ADAL" clId="{61125DC2-6BC9-4440-BD9B-65C1B22438C3}" dt="2024-07-10T16:03:55.177" v="2435" actId="478"/>
          <ac:spMkLst>
            <pc:docMk/>
            <pc:sldMk cId="129924732" sldId="2147482728"/>
            <ac:spMk id="83" creationId="{35C6C7E7-F6F0-5359-76CC-594BC27EBEF6}"/>
          </ac:spMkLst>
        </pc:spChg>
        <pc:spChg chg="del">
          <ac:chgData name="Andres Satizabal" userId="dd95d34c-96ea-48c0-9463-47f87a3366af" providerId="ADAL" clId="{61125DC2-6BC9-4440-BD9B-65C1B22438C3}" dt="2024-07-10T16:03:55.177" v="2435" actId="478"/>
          <ac:spMkLst>
            <pc:docMk/>
            <pc:sldMk cId="129924732" sldId="2147482728"/>
            <ac:spMk id="93" creationId="{DCEB91FB-BC91-8254-1BC6-0D0BA0358D10}"/>
          </ac:spMkLst>
        </pc:spChg>
        <pc:spChg chg="del">
          <ac:chgData name="Andres Satizabal" userId="dd95d34c-96ea-48c0-9463-47f87a3366af" providerId="ADAL" clId="{61125DC2-6BC9-4440-BD9B-65C1B22438C3}" dt="2024-07-10T16:03:55.177" v="2435" actId="478"/>
          <ac:spMkLst>
            <pc:docMk/>
            <pc:sldMk cId="129924732" sldId="2147482728"/>
            <ac:spMk id="94" creationId="{3AA011C3-7220-5E6E-F946-D46806087A0A}"/>
          </ac:spMkLst>
        </pc:spChg>
        <pc:spChg chg="del">
          <ac:chgData name="Andres Satizabal" userId="dd95d34c-96ea-48c0-9463-47f87a3366af" providerId="ADAL" clId="{61125DC2-6BC9-4440-BD9B-65C1B22438C3}" dt="2024-07-10T16:03:57.479" v="2436" actId="478"/>
          <ac:spMkLst>
            <pc:docMk/>
            <pc:sldMk cId="129924732" sldId="2147482728"/>
            <ac:spMk id="95" creationId="{F6608611-8B70-AB34-F447-51960D0DE592}"/>
          </ac:spMkLst>
        </pc:spChg>
        <pc:spChg chg="del">
          <ac:chgData name="Andres Satizabal" userId="dd95d34c-96ea-48c0-9463-47f87a3366af" providerId="ADAL" clId="{61125DC2-6BC9-4440-BD9B-65C1B22438C3}" dt="2024-07-10T16:03:55.177" v="2435" actId="478"/>
          <ac:spMkLst>
            <pc:docMk/>
            <pc:sldMk cId="129924732" sldId="2147482728"/>
            <ac:spMk id="97" creationId="{8AC7D326-D251-C535-7FDC-4131A06F338A}"/>
          </ac:spMkLst>
        </pc:spChg>
        <pc:spChg chg="del">
          <ac:chgData name="Andres Satizabal" userId="dd95d34c-96ea-48c0-9463-47f87a3366af" providerId="ADAL" clId="{61125DC2-6BC9-4440-BD9B-65C1B22438C3}" dt="2024-07-10T16:03:57.479" v="2436" actId="478"/>
          <ac:spMkLst>
            <pc:docMk/>
            <pc:sldMk cId="129924732" sldId="2147482728"/>
            <ac:spMk id="98" creationId="{B05B5995-0E8C-8E4E-5E02-3831B0B67EE2}"/>
          </ac:spMkLst>
        </pc:spChg>
        <pc:spChg chg="del">
          <ac:chgData name="Andres Satizabal" userId="dd95d34c-96ea-48c0-9463-47f87a3366af" providerId="ADAL" clId="{61125DC2-6BC9-4440-BD9B-65C1B22438C3}" dt="2024-07-10T16:03:57.479" v="2436" actId="478"/>
          <ac:spMkLst>
            <pc:docMk/>
            <pc:sldMk cId="129924732" sldId="2147482728"/>
            <ac:spMk id="99" creationId="{E95AF8D2-E0A1-F359-0AED-DCD8E3017140}"/>
          </ac:spMkLst>
        </pc:spChg>
        <pc:grpChg chg="del">
          <ac:chgData name="Andres Satizabal" userId="dd95d34c-96ea-48c0-9463-47f87a3366af" providerId="ADAL" clId="{61125DC2-6BC9-4440-BD9B-65C1B22438C3}" dt="2024-07-10T16:03:55.177" v="2435" actId="478"/>
          <ac:grpSpMkLst>
            <pc:docMk/>
            <pc:sldMk cId="129924732" sldId="2147482728"/>
            <ac:grpSpMk id="9" creationId="{67BCDF63-8DD6-3E52-F2ED-9046B430A43D}"/>
          </ac:grpSpMkLst>
        </pc:grpChg>
        <pc:grpChg chg="del">
          <ac:chgData name="Andres Satizabal" userId="dd95d34c-96ea-48c0-9463-47f87a3366af" providerId="ADAL" clId="{61125DC2-6BC9-4440-BD9B-65C1B22438C3}" dt="2024-07-10T16:03:55.177" v="2435" actId="478"/>
          <ac:grpSpMkLst>
            <pc:docMk/>
            <pc:sldMk cId="129924732" sldId="2147482728"/>
            <ac:grpSpMk id="21" creationId="{1508DB71-02B4-C576-2795-7C7DBAA01DC2}"/>
          </ac:grpSpMkLst>
        </pc:grpChg>
        <pc:grpChg chg="add mod">
          <ac:chgData name="Andres Satizabal" userId="dd95d34c-96ea-48c0-9463-47f87a3366af" providerId="ADAL" clId="{61125DC2-6BC9-4440-BD9B-65C1B22438C3}" dt="2024-07-10T16:05:41.662" v="2492"/>
          <ac:grpSpMkLst>
            <pc:docMk/>
            <pc:sldMk cId="129924732" sldId="2147482728"/>
            <ac:grpSpMk id="43" creationId="{965386EE-3396-76AB-BA49-B2F9C3447B60}"/>
          </ac:grpSpMkLst>
        </pc:grpChg>
        <pc:picChg chg="del">
          <ac:chgData name="Andres Satizabal" userId="dd95d34c-96ea-48c0-9463-47f87a3366af" providerId="ADAL" clId="{61125DC2-6BC9-4440-BD9B-65C1B22438C3}" dt="2024-07-10T16:03:55.177" v="2435" actId="478"/>
          <ac:picMkLst>
            <pc:docMk/>
            <pc:sldMk cId="129924732" sldId="2147482728"/>
            <ac:picMk id="4" creationId="{0BA784D1-0D5C-1805-F40A-D64882BB91AD}"/>
          </ac:picMkLst>
        </pc:picChg>
        <pc:picChg chg="del">
          <ac:chgData name="Andres Satizabal" userId="dd95d34c-96ea-48c0-9463-47f87a3366af" providerId="ADAL" clId="{61125DC2-6BC9-4440-BD9B-65C1B22438C3}" dt="2024-07-10T16:03:55.177" v="2435" actId="478"/>
          <ac:picMkLst>
            <pc:docMk/>
            <pc:sldMk cId="129924732" sldId="2147482728"/>
            <ac:picMk id="6" creationId="{A14FFE84-2A1E-104A-0136-B33754A9B82D}"/>
          </ac:picMkLst>
        </pc:picChg>
        <pc:picChg chg="del">
          <ac:chgData name="Andres Satizabal" userId="dd95d34c-96ea-48c0-9463-47f87a3366af" providerId="ADAL" clId="{61125DC2-6BC9-4440-BD9B-65C1B22438C3}" dt="2024-07-10T16:03:55.177" v="2435" actId="478"/>
          <ac:picMkLst>
            <pc:docMk/>
            <pc:sldMk cId="129924732" sldId="2147482728"/>
            <ac:picMk id="8" creationId="{2EF574BD-6725-312A-FEBE-38D5AC2C3BD6}"/>
          </ac:picMkLst>
        </pc:picChg>
        <pc:picChg chg="del">
          <ac:chgData name="Andres Satizabal" userId="dd95d34c-96ea-48c0-9463-47f87a3366af" providerId="ADAL" clId="{61125DC2-6BC9-4440-BD9B-65C1B22438C3}" dt="2024-07-10T16:03:55.177" v="2435" actId="478"/>
          <ac:picMkLst>
            <pc:docMk/>
            <pc:sldMk cId="129924732" sldId="2147482728"/>
            <ac:picMk id="102" creationId="{80C09915-ED25-8E80-5FF5-857168297D87}"/>
          </ac:picMkLst>
        </pc:picChg>
        <pc:picChg chg="del">
          <ac:chgData name="Andres Satizabal" userId="dd95d34c-96ea-48c0-9463-47f87a3366af" providerId="ADAL" clId="{61125DC2-6BC9-4440-BD9B-65C1B22438C3}" dt="2024-07-10T16:03:55.177" v="2435" actId="478"/>
          <ac:picMkLst>
            <pc:docMk/>
            <pc:sldMk cId="129924732" sldId="2147482728"/>
            <ac:picMk id="103" creationId="{BDDCFB24-6BD0-1D97-FC04-68A401EF023B}"/>
          </ac:picMkLst>
        </pc:picChg>
        <pc:picChg chg="del">
          <ac:chgData name="Andres Satizabal" userId="dd95d34c-96ea-48c0-9463-47f87a3366af" providerId="ADAL" clId="{61125DC2-6BC9-4440-BD9B-65C1B22438C3}" dt="2024-07-10T16:03:55.177" v="2435" actId="478"/>
          <ac:picMkLst>
            <pc:docMk/>
            <pc:sldMk cId="129924732" sldId="2147482728"/>
            <ac:picMk id="105" creationId="{51D675D2-6127-21B0-366B-09F8815CD703}"/>
          </ac:picMkLst>
        </pc:picChg>
        <pc:picChg chg="del">
          <ac:chgData name="Andres Satizabal" userId="dd95d34c-96ea-48c0-9463-47f87a3366af" providerId="ADAL" clId="{61125DC2-6BC9-4440-BD9B-65C1B22438C3}" dt="2024-07-10T16:03:55.177" v="2435" actId="478"/>
          <ac:picMkLst>
            <pc:docMk/>
            <pc:sldMk cId="129924732" sldId="2147482728"/>
            <ac:picMk id="106" creationId="{42AB5B0B-FE2F-6F45-42BE-E3ACF62DCF29}"/>
          </ac:picMkLst>
        </pc:picChg>
        <pc:picChg chg="del">
          <ac:chgData name="Andres Satizabal" userId="dd95d34c-96ea-48c0-9463-47f87a3366af" providerId="ADAL" clId="{61125DC2-6BC9-4440-BD9B-65C1B22438C3}" dt="2024-07-10T16:03:55.177" v="2435" actId="478"/>
          <ac:picMkLst>
            <pc:docMk/>
            <pc:sldMk cId="129924732" sldId="2147482728"/>
            <ac:picMk id="108" creationId="{51F061D0-78DB-DF28-5C90-342F1872A9F0}"/>
          </ac:picMkLst>
        </pc:picChg>
        <pc:picChg chg="del">
          <ac:chgData name="Andres Satizabal" userId="dd95d34c-96ea-48c0-9463-47f87a3366af" providerId="ADAL" clId="{61125DC2-6BC9-4440-BD9B-65C1B22438C3}" dt="2024-07-10T16:03:55.177" v="2435" actId="478"/>
          <ac:picMkLst>
            <pc:docMk/>
            <pc:sldMk cId="129924732" sldId="2147482728"/>
            <ac:picMk id="110" creationId="{87E44D70-A101-2472-71CA-0384CF46BA0E}"/>
          </ac:picMkLst>
        </pc:picChg>
        <pc:cxnChg chg="del mod">
          <ac:chgData name="Andres Satizabal" userId="dd95d34c-96ea-48c0-9463-47f87a3366af" providerId="ADAL" clId="{61125DC2-6BC9-4440-BD9B-65C1B22438C3}" dt="2024-07-10T16:03:55.177" v="2435" actId="478"/>
          <ac:cxnSpMkLst>
            <pc:docMk/>
            <pc:sldMk cId="129924732" sldId="2147482728"/>
            <ac:cxnSpMk id="26" creationId="{833AC374-5E70-9FCC-6833-D5269AE8683B}"/>
          </ac:cxnSpMkLst>
        </pc:cxnChg>
        <pc:cxnChg chg="mod">
          <ac:chgData name="Andres Satizabal" userId="dd95d34c-96ea-48c0-9463-47f87a3366af" providerId="ADAL" clId="{61125DC2-6BC9-4440-BD9B-65C1B22438C3}" dt="2024-07-10T16:05:41.662" v="2492"/>
          <ac:cxnSpMkLst>
            <pc:docMk/>
            <pc:sldMk cId="129924732" sldId="2147482728"/>
            <ac:cxnSpMk id="44" creationId="{90D6D00E-CF24-0B52-AE90-028A4A079AA7}"/>
          </ac:cxnSpMkLst>
        </pc:cxnChg>
        <pc:cxnChg chg="mod">
          <ac:chgData name="Andres Satizabal" userId="dd95d34c-96ea-48c0-9463-47f87a3366af" providerId="ADAL" clId="{61125DC2-6BC9-4440-BD9B-65C1B22438C3}" dt="2024-07-10T16:05:41.662" v="2492"/>
          <ac:cxnSpMkLst>
            <pc:docMk/>
            <pc:sldMk cId="129924732" sldId="2147482728"/>
            <ac:cxnSpMk id="45" creationId="{6F496A44-AC55-4357-79ED-2D3CB19601CE}"/>
          </ac:cxnSpMkLst>
        </pc:cxnChg>
        <pc:cxnChg chg="del mod">
          <ac:chgData name="Andres Satizabal" userId="dd95d34c-96ea-48c0-9463-47f87a3366af" providerId="ADAL" clId="{61125DC2-6BC9-4440-BD9B-65C1B22438C3}" dt="2024-07-10T16:03:55.177" v="2435" actId="478"/>
          <ac:cxnSpMkLst>
            <pc:docMk/>
            <pc:sldMk cId="129924732" sldId="2147482728"/>
            <ac:cxnSpMk id="76" creationId="{1381AD58-D7DC-AD0F-B64C-04AEFD7686D1}"/>
          </ac:cxnSpMkLst>
        </pc:cxnChg>
        <pc:cxnChg chg="del mod">
          <ac:chgData name="Andres Satizabal" userId="dd95d34c-96ea-48c0-9463-47f87a3366af" providerId="ADAL" clId="{61125DC2-6BC9-4440-BD9B-65C1B22438C3}" dt="2024-07-10T16:03:55.177" v="2435" actId="478"/>
          <ac:cxnSpMkLst>
            <pc:docMk/>
            <pc:sldMk cId="129924732" sldId="2147482728"/>
            <ac:cxnSpMk id="84" creationId="{CEA140EA-231E-4A56-F922-091ED6FF9C06}"/>
          </ac:cxnSpMkLst>
        </pc:cxnChg>
      </pc:sldChg>
      <pc:sldChg chg="add del">
        <pc:chgData name="Andres Satizabal" userId="dd95d34c-96ea-48c0-9463-47f87a3366af" providerId="ADAL" clId="{61125DC2-6BC9-4440-BD9B-65C1B22438C3}" dt="2024-07-10T16:03:51.450" v="2433"/>
        <pc:sldMkLst>
          <pc:docMk/>
          <pc:sldMk cId="676644214" sldId="2147482728"/>
        </pc:sldMkLst>
      </pc:sldChg>
      <pc:sldChg chg="add del">
        <pc:chgData name="Andres Satizabal" userId="dd95d34c-96ea-48c0-9463-47f87a3366af" providerId="ADAL" clId="{61125DC2-6BC9-4440-BD9B-65C1B22438C3}" dt="2024-07-10T16:03:44.013" v="2431" actId="47"/>
        <pc:sldMkLst>
          <pc:docMk/>
          <pc:sldMk cId="1862765896" sldId="2147482728"/>
        </pc:sldMkLst>
      </pc:sldChg>
      <pc:sldChg chg="addSp delSp modSp add mod">
        <pc:chgData name="Andres Satizabal" userId="dd95d34c-96ea-48c0-9463-47f87a3366af" providerId="ADAL" clId="{61125DC2-6BC9-4440-BD9B-65C1B22438C3}" dt="2024-07-10T16:06:38.960" v="2546" actId="20577"/>
        <pc:sldMkLst>
          <pc:docMk/>
          <pc:sldMk cId="1184103657" sldId="2147482729"/>
        </pc:sldMkLst>
        <pc:spChg chg="mod">
          <ac:chgData name="Andres Satizabal" userId="dd95d34c-96ea-48c0-9463-47f87a3366af" providerId="ADAL" clId="{61125DC2-6BC9-4440-BD9B-65C1B22438C3}" dt="2024-07-10T16:06:38.960" v="2546" actId="20577"/>
          <ac:spMkLst>
            <pc:docMk/>
            <pc:sldMk cId="1184103657" sldId="2147482729"/>
            <ac:spMk id="32" creationId="{2DCC0689-1468-6D28-B348-71C5EB253FBC}"/>
          </ac:spMkLst>
        </pc:spChg>
        <pc:spChg chg="del">
          <ac:chgData name="Andres Satizabal" userId="dd95d34c-96ea-48c0-9463-47f87a3366af" providerId="ADAL" clId="{61125DC2-6BC9-4440-BD9B-65C1B22438C3}" dt="2024-07-10T16:06:05.660" v="2497" actId="478"/>
          <ac:spMkLst>
            <pc:docMk/>
            <pc:sldMk cId="1184103657" sldId="2147482729"/>
            <ac:spMk id="41" creationId="{C6C3891D-2485-6EF2-388E-8C0345D7D046}"/>
          </ac:spMkLst>
        </pc:spChg>
        <pc:graphicFrameChg chg="add mod modGraphic">
          <ac:chgData name="Andres Satizabal" userId="dd95d34c-96ea-48c0-9463-47f87a3366af" providerId="ADAL" clId="{61125DC2-6BC9-4440-BD9B-65C1B22438C3}" dt="2024-07-10T16:06:22.790" v="2529" actId="14100"/>
          <ac:graphicFrameMkLst>
            <pc:docMk/>
            <pc:sldMk cId="1184103657" sldId="2147482729"/>
            <ac:graphicFrameMk id="4" creationId="{044E93C0-E3FC-981D-C90F-84F6C233F8D8}"/>
          </ac:graphicFrameMkLst>
        </pc:graphicFrameChg>
      </pc:sldChg>
      <pc:sldMasterChg chg="del delSldLayout">
        <pc:chgData name="Andres Satizabal" userId="dd95d34c-96ea-48c0-9463-47f87a3366af" providerId="ADAL" clId="{61125DC2-6BC9-4440-BD9B-65C1B22438C3}" dt="2024-07-10T16:12:57.758" v="3059" actId="47"/>
        <pc:sldMasterMkLst>
          <pc:docMk/>
          <pc:sldMasterMk cId="2143877727" sldId="2147483773"/>
        </pc:sldMasterMkLst>
        <pc:sldLayoutChg chg="del">
          <pc:chgData name="Andres Satizabal" userId="dd95d34c-96ea-48c0-9463-47f87a3366af" providerId="ADAL" clId="{61125DC2-6BC9-4440-BD9B-65C1B22438C3}" dt="2024-07-10T16:12:57.758" v="3059" actId="47"/>
          <pc:sldLayoutMkLst>
            <pc:docMk/>
            <pc:sldMasterMk cId="2143877727" sldId="2147483773"/>
            <pc:sldLayoutMk cId="2669109179" sldId="2147483774"/>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2747554328" sldId="2147483775"/>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4216377419" sldId="2147483776"/>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2876919164" sldId="2147483777"/>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1948997316" sldId="2147483778"/>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2397150501" sldId="2147483779"/>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4289813747" sldId="2147483780"/>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1119375708" sldId="2147483781"/>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769383432" sldId="2147483782"/>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3463057386" sldId="2147483783"/>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860506695" sldId="2147483784"/>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299403151" sldId="2147483785"/>
          </pc:sldLayoutMkLst>
        </pc:sldLayoutChg>
        <pc:sldLayoutChg chg="del">
          <pc:chgData name="Andres Satizabal" userId="dd95d34c-96ea-48c0-9463-47f87a3366af" providerId="ADAL" clId="{61125DC2-6BC9-4440-BD9B-65C1B22438C3}" dt="2024-07-10T16:12:57.758" v="3059" actId="47"/>
          <pc:sldLayoutMkLst>
            <pc:docMk/>
            <pc:sldMasterMk cId="2143877727" sldId="2147483773"/>
            <pc:sldLayoutMk cId="1758465842" sldId="2147483786"/>
          </pc:sldLayoutMkLst>
        </pc:sldLayoutChg>
      </pc:sldMasterChg>
      <pc:sldMasterChg chg="delSldLayout">
        <pc:chgData name="Andres Satizabal" userId="dd95d34c-96ea-48c0-9463-47f87a3366af" providerId="ADAL" clId="{61125DC2-6BC9-4440-BD9B-65C1B22438C3}" dt="2024-07-10T16:05:57.926" v="2495" actId="47"/>
        <pc:sldMasterMkLst>
          <pc:docMk/>
          <pc:sldMasterMk cId="1180034722" sldId="2147483812"/>
        </pc:sldMasterMkLst>
        <pc:sldLayoutChg chg="del">
          <pc:chgData name="Andres Satizabal" userId="dd95d34c-96ea-48c0-9463-47f87a3366af" providerId="ADAL" clId="{61125DC2-6BC9-4440-BD9B-65C1B22438C3}" dt="2024-07-10T16:03:44.013" v="2431" actId="47"/>
          <pc:sldLayoutMkLst>
            <pc:docMk/>
            <pc:sldMasterMk cId="1180034722" sldId="2147483812"/>
            <pc:sldLayoutMk cId="811006741" sldId="2147483814"/>
          </pc:sldLayoutMkLst>
        </pc:sldLayoutChg>
        <pc:sldLayoutChg chg="del">
          <pc:chgData name="Andres Satizabal" userId="dd95d34c-96ea-48c0-9463-47f87a3366af" providerId="ADAL" clId="{61125DC2-6BC9-4440-BD9B-65C1B22438C3}" dt="2024-07-10T16:05:49.177" v="2493" actId="47"/>
          <pc:sldLayoutMkLst>
            <pc:docMk/>
            <pc:sldMasterMk cId="1180034722" sldId="2147483812"/>
            <pc:sldLayoutMk cId="4085113652" sldId="2147483839"/>
          </pc:sldLayoutMkLst>
        </pc:sldLayoutChg>
        <pc:sldLayoutChg chg="del">
          <pc:chgData name="Andres Satizabal" userId="dd95d34c-96ea-48c0-9463-47f87a3366af" providerId="ADAL" clId="{61125DC2-6BC9-4440-BD9B-65C1B22438C3}" dt="2024-07-10T16:05:57.926" v="2495" actId="47"/>
          <pc:sldLayoutMkLst>
            <pc:docMk/>
            <pc:sldMasterMk cId="1180034722" sldId="2147483812"/>
            <pc:sldLayoutMk cId="3804066084" sldId="2147483977"/>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iotaimpactcompany1.sharepoint.com/sites/iotaimpact/Shared%20Documents/1.0%20-%20Research%20Consulting/18.%20Vector%20Solutions/7.%20TAM%20SAM%20Model/TAM%20SAM%20MODEL%20V5.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stacked"/>
        <c:varyColors val="0"/>
        <c:ser>
          <c:idx val="1"/>
          <c:order val="1"/>
          <c:tx>
            <c:strRef>
              <c:f>'2b. SAM heatmap by segment'!$AC$25</c:f>
              <c:strCache>
                <c:ptCount val="1"/>
                <c:pt idx="0">
                  <c:v>Revenue</c:v>
                </c:pt>
              </c:strCache>
            </c:strRef>
          </c:tx>
          <c:spPr>
            <a:solidFill>
              <a:schemeClr val="accent2"/>
            </a:solidFill>
            <a:ln>
              <a:noFill/>
            </a:ln>
            <a:effectLst/>
          </c:spPr>
          <c:invertIfNegative val="0"/>
          <c:dLbls>
            <c:dLbl>
              <c:idx val="6"/>
              <c:delete val="1"/>
              <c:extLst>
                <c:ext xmlns:c15="http://schemas.microsoft.com/office/drawing/2012/chart" uri="{CE6537A1-D6FC-4f65-9D91-7224C49458BB}"/>
                <c:ext xmlns:c16="http://schemas.microsoft.com/office/drawing/2014/chart" uri="{C3380CC4-5D6E-409C-BE32-E72D297353CC}">
                  <c16:uniqueId val="{00000001-C1F8-4A4A-B59C-0D5ED41A665E}"/>
                </c:ext>
              </c:extLst>
            </c:dLbl>
            <c:dLbl>
              <c:idx val="7"/>
              <c:delete val="1"/>
              <c:extLst>
                <c:ext xmlns:c15="http://schemas.microsoft.com/office/drawing/2012/chart" uri="{CE6537A1-D6FC-4f65-9D91-7224C49458BB}"/>
                <c:ext xmlns:c16="http://schemas.microsoft.com/office/drawing/2014/chart" uri="{C3380CC4-5D6E-409C-BE32-E72D297353CC}">
                  <c16:uniqueId val="{00000002-C1F8-4A4A-B59C-0D5ED41A665E}"/>
                </c:ext>
              </c:extLst>
            </c:dLbl>
            <c:dLbl>
              <c:idx val="8"/>
              <c:delete val="1"/>
              <c:extLst>
                <c:ext xmlns:c15="http://schemas.microsoft.com/office/drawing/2012/chart" uri="{CE6537A1-D6FC-4f65-9D91-7224C49458BB}"/>
                <c:ext xmlns:c16="http://schemas.microsoft.com/office/drawing/2014/chart" uri="{C3380CC4-5D6E-409C-BE32-E72D297353CC}">
                  <c16:uniqueId val="{00000003-C1F8-4A4A-B59C-0D5ED41A665E}"/>
                </c:ext>
              </c:extLst>
            </c:dLbl>
            <c:dLbl>
              <c:idx val="9"/>
              <c:delete val="1"/>
              <c:extLst>
                <c:ext xmlns:c15="http://schemas.microsoft.com/office/drawing/2012/chart" uri="{CE6537A1-D6FC-4f65-9D91-7224C49458BB}"/>
                <c:ext xmlns:c16="http://schemas.microsoft.com/office/drawing/2014/chart" uri="{C3380CC4-5D6E-409C-BE32-E72D297353CC}">
                  <c16:uniqueId val="{00000004-C1F8-4A4A-B59C-0D5ED41A665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'2b. SAM heatmap by segment'!$Z$26:$AA$35</c:f>
              <c:multiLvlStrCache>
                <c:ptCount val="10"/>
                <c:lvl>
                  <c:pt idx="0">
                    <c:v>Less than 50</c:v>
                  </c:pt>
                  <c:pt idx="1">
                    <c:v>50-250</c:v>
                  </c:pt>
                  <c:pt idx="2">
                    <c:v>250-1000</c:v>
                  </c:pt>
                  <c:pt idx="3">
                    <c:v>More than 1000</c:v>
                  </c:pt>
                  <c:pt idx="4">
                    <c:v>Less than 50</c:v>
                  </c:pt>
                  <c:pt idx="5">
                    <c:v>50-250</c:v>
                  </c:pt>
                  <c:pt idx="6">
                    <c:v>250-1000</c:v>
                  </c:pt>
                  <c:pt idx="7">
                    <c:v>More than 1000</c:v>
                  </c:pt>
                  <c:pt idx="8">
                    <c:v>50-250</c:v>
                  </c:pt>
                  <c:pt idx="9">
                    <c:v>250-1000</c:v>
                  </c:pt>
                </c:lvl>
                <c:lvl>
                  <c:pt idx="0">
                    <c:v>Career</c:v>
                  </c:pt>
                  <c:pt idx="4">
                    <c:v>Mostly Volunteer</c:v>
                  </c:pt>
                  <c:pt idx="8">
                    <c:v>Volunteer</c:v>
                  </c:pt>
                </c:lvl>
              </c:multiLvlStrCache>
            </c:multiLvlStrRef>
          </c:cat>
          <c:val>
            <c:numRef>
              <c:f>'2b. SAM heatmap by segment'!$AC$26:$AC$35</c:f>
              <c:numCache>
                <c:formatCode>0.0,,\M</c:formatCode>
                <c:ptCount val="10"/>
                <c:pt idx="0">
                  <c:v>4427400.477</c:v>
                </c:pt>
                <c:pt idx="1">
                  <c:v>11684128.033599995</c:v>
                </c:pt>
                <c:pt idx="2">
                  <c:v>4980026.5273999991</c:v>
                </c:pt>
                <c:pt idx="3">
                  <c:v>3017501.92</c:v>
                </c:pt>
                <c:pt idx="4">
                  <c:v>3059617.2297000005</c:v>
                </c:pt>
                <c:pt idx="5">
                  <c:v>2324171.0775000001</c:v>
                </c:pt>
                <c:pt idx="6">
                  <c:v>245444.15</c:v>
                </c:pt>
                <c:pt idx="7">
                  <c:v>109974.5</c:v>
                </c:pt>
                <c:pt idx="8">
                  <c:v>1017348.6159999999</c:v>
                </c:pt>
                <c:pt idx="9">
                  <c:v>62062.049999999996</c:v>
                </c:pt>
              </c:numCache>
            </c:numRef>
          </c:val>
          <c:extLst>
            <c:ext xmlns:c16="http://schemas.microsoft.com/office/drawing/2014/chart" uri="{C3380CC4-5D6E-409C-BE32-E72D297353CC}">
              <c16:uniqueId val="{00000000-16D7-4151-96B2-1A8DE51D8156}"/>
            </c:ext>
          </c:extLst>
        </c:ser>
        <c:ser>
          <c:idx val="2"/>
          <c:order val="2"/>
          <c:tx>
            <c:strRef>
              <c:f>'2b. SAM heatmap by segment'!$AD$25</c:f>
              <c:strCache>
                <c:ptCount val="1"/>
                <c:pt idx="0">
                  <c:v>Opportunity</c:v>
                </c:pt>
              </c:strCache>
            </c:strRef>
          </c:tx>
          <c:spPr>
            <a:solidFill>
              <a:schemeClr val="accent2">
                <a:tint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6"/>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'2b. SAM heatmap by segment'!$Z$26:$AA$35</c:f>
              <c:multiLvlStrCache>
                <c:ptCount val="10"/>
                <c:lvl>
                  <c:pt idx="0">
                    <c:v>Less than 50</c:v>
                  </c:pt>
                  <c:pt idx="1">
                    <c:v>50-250</c:v>
                  </c:pt>
                  <c:pt idx="2">
                    <c:v>250-1000</c:v>
                  </c:pt>
                  <c:pt idx="3">
                    <c:v>More than 1000</c:v>
                  </c:pt>
                  <c:pt idx="4">
                    <c:v>Less than 50</c:v>
                  </c:pt>
                  <c:pt idx="5">
                    <c:v>50-250</c:v>
                  </c:pt>
                  <c:pt idx="6">
                    <c:v>250-1000</c:v>
                  </c:pt>
                  <c:pt idx="7">
                    <c:v>More than 1000</c:v>
                  </c:pt>
                  <c:pt idx="8">
                    <c:v>50-250</c:v>
                  </c:pt>
                  <c:pt idx="9">
                    <c:v>250-1000</c:v>
                  </c:pt>
                </c:lvl>
                <c:lvl>
                  <c:pt idx="0">
                    <c:v>Career</c:v>
                  </c:pt>
                  <c:pt idx="4">
                    <c:v>Mostly Volunteer</c:v>
                  </c:pt>
                  <c:pt idx="8">
                    <c:v>Volunteer</c:v>
                  </c:pt>
                </c:lvl>
              </c:multiLvlStrCache>
            </c:multiLvlStrRef>
          </c:cat>
          <c:val>
            <c:numRef>
              <c:f>'2b. SAM heatmap by segment'!$AD$26:$AD$35</c:f>
              <c:numCache>
                <c:formatCode>0.0,,\M</c:formatCode>
                <c:ptCount val="10"/>
                <c:pt idx="0">
                  <c:v>15316796.839652332</c:v>
                </c:pt>
                <c:pt idx="1">
                  <c:v>25295952.073400132</c:v>
                </c:pt>
                <c:pt idx="2">
                  <c:v>14244068.392114468</c:v>
                </c:pt>
                <c:pt idx="3">
                  <c:v>14568025.925561441</c:v>
                </c:pt>
                <c:pt idx="4">
                  <c:v>18893933.934683014</c:v>
                </c:pt>
                <c:pt idx="5">
                  <c:v>10805785.320336878</c:v>
                </c:pt>
                <c:pt idx="6">
                  <c:v>1518824.5662094697</c:v>
                </c:pt>
                <c:pt idx="7">
                  <c:v>2241300.8553592181</c:v>
                </c:pt>
                <c:pt idx="8">
                  <c:v>18215502.686021447</c:v>
                </c:pt>
                <c:pt idx="9">
                  <c:v>1492915.6302877411</c:v>
                </c:pt>
              </c:numCache>
            </c:numRef>
          </c:val>
          <c:extLst>
            <c:ext xmlns:c16="http://schemas.microsoft.com/office/drawing/2014/chart" uri="{C3380CC4-5D6E-409C-BE32-E72D297353CC}">
              <c16:uniqueId val="{00000001-16D7-4151-96B2-1A8DE51D8156}"/>
            </c:ext>
          </c:extLst>
        </c:ser>
        <c:dLbls>
          <c:dLblPos val="ctr"/>
          <c:showLegendKey val="0"/>
          <c:showVal val="1"/>
          <c:showCatName val="0"/>
          <c:showSerName val="0"/>
          <c:showPercent val="0"/>
          <c:showBubbleSize val="0"/>
        </c:dLbls>
        <c:gapWidth val="58"/>
        <c:overlap val="100"/>
        <c:axId val="1477384335"/>
        <c:axId val="1477384815"/>
      </c:barChart>
      <c:lineChart>
        <c:grouping val="standard"/>
        <c:varyColors val="0"/>
        <c:ser>
          <c:idx val="0"/>
          <c:order val="0"/>
          <c:tx>
            <c:strRef>
              <c:f>'2b. SAM heatmap by segment'!$AB$25</c:f>
              <c:strCache>
                <c:ptCount val="1"/>
                <c:pt idx="0">
                  <c:v>SAM</c:v>
                </c:pt>
              </c:strCache>
            </c:strRef>
          </c:tx>
          <c:spPr>
            <a:ln w="28575" cap="rnd">
              <a:no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j-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'2b. SAM heatmap by segment'!$Z$26:$AA$35</c:f>
              <c:multiLvlStrCache>
                <c:ptCount val="10"/>
                <c:lvl>
                  <c:pt idx="0">
                    <c:v>Less than 50</c:v>
                  </c:pt>
                  <c:pt idx="1">
                    <c:v>50-250</c:v>
                  </c:pt>
                  <c:pt idx="2">
                    <c:v>250-1000</c:v>
                  </c:pt>
                  <c:pt idx="3">
                    <c:v>More than 1000</c:v>
                  </c:pt>
                  <c:pt idx="4">
                    <c:v>Less than 50</c:v>
                  </c:pt>
                  <c:pt idx="5">
                    <c:v>50-250</c:v>
                  </c:pt>
                  <c:pt idx="6">
                    <c:v>250-1000</c:v>
                  </c:pt>
                  <c:pt idx="7">
                    <c:v>More than 1000</c:v>
                  </c:pt>
                  <c:pt idx="8">
                    <c:v>50-250</c:v>
                  </c:pt>
                  <c:pt idx="9">
                    <c:v>250-1000</c:v>
                  </c:pt>
                </c:lvl>
                <c:lvl>
                  <c:pt idx="0">
                    <c:v>Career</c:v>
                  </c:pt>
                  <c:pt idx="4">
                    <c:v>Mostly Volunteer</c:v>
                  </c:pt>
                  <c:pt idx="8">
                    <c:v>Volunteer</c:v>
                  </c:pt>
                </c:lvl>
              </c:multiLvlStrCache>
            </c:multiLvlStrRef>
          </c:cat>
          <c:val>
            <c:numRef>
              <c:f>'2b. SAM heatmap by segment'!$AB$26:$AB$35</c:f>
              <c:numCache>
                <c:formatCode>0.0,,\M</c:formatCode>
                <c:ptCount val="10"/>
                <c:pt idx="0">
                  <c:v>19744197.316652332</c:v>
                </c:pt>
                <c:pt idx="1">
                  <c:v>36980080.107000127</c:v>
                </c:pt>
                <c:pt idx="2">
                  <c:v>19224094.919514466</c:v>
                </c:pt>
                <c:pt idx="3">
                  <c:v>17585527.845561441</c:v>
                </c:pt>
                <c:pt idx="4">
                  <c:v>21953551.164383013</c:v>
                </c:pt>
                <c:pt idx="5">
                  <c:v>13129956.397836879</c:v>
                </c:pt>
                <c:pt idx="6">
                  <c:v>1764268.7162094696</c:v>
                </c:pt>
                <c:pt idx="7">
                  <c:v>2351275.3553592181</c:v>
                </c:pt>
                <c:pt idx="8">
                  <c:v>19232851.302021448</c:v>
                </c:pt>
                <c:pt idx="9">
                  <c:v>1554977.6802877411</c:v>
                </c:pt>
              </c:numCache>
            </c:numRef>
          </c:val>
          <c:smooth val="0"/>
          <c:extLst>
            <c:ext xmlns:c16="http://schemas.microsoft.com/office/drawing/2014/chart" uri="{C3380CC4-5D6E-409C-BE32-E72D297353CC}">
              <c16:uniqueId val="{00000002-16D7-4151-96B2-1A8DE51D8156}"/>
            </c:ext>
          </c:extLst>
        </c:ser>
        <c:dLbls>
          <c:dLblPos val="ctr"/>
          <c:showLegendKey val="0"/>
          <c:showVal val="1"/>
          <c:showCatName val="0"/>
          <c:showSerName val="0"/>
          <c:showPercent val="0"/>
          <c:showBubbleSize val="0"/>
        </c:dLbls>
        <c:marker val="1"/>
        <c:smooth val="0"/>
        <c:axId val="1477384335"/>
        <c:axId val="1477384815"/>
      </c:lineChart>
      <c:catAx>
        <c:axId val="1477384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7384815"/>
        <c:crosses val="autoZero"/>
        <c:auto val="1"/>
        <c:lblAlgn val="ctr"/>
        <c:lblOffset val="100"/>
        <c:noMultiLvlLbl val="0"/>
      </c:catAx>
      <c:valAx>
        <c:axId val="1477384815"/>
        <c:scaling>
          <c:orientation val="minMax"/>
        </c:scaling>
        <c:delete val="0"/>
        <c:axPos val="l"/>
        <c:majorGridlines>
          <c:spPr>
            <a:ln w="9525" cap="flat" cmpd="sng" algn="ctr">
              <a:solidFill>
                <a:schemeClr val="tx1">
                  <a:lumMod val="15000"/>
                  <a:lumOff val="85000"/>
                </a:schemeClr>
              </a:solidFill>
              <a:round/>
            </a:ln>
            <a:effectLst/>
          </c:spPr>
        </c:majorGridlines>
        <c:numFmt formatCode="0.0,,\M"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7384335"/>
        <c:crosses val="autoZero"/>
        <c:crossBetween val="between"/>
      </c:valAx>
      <c:spPr>
        <a:noFill/>
        <a:ln>
          <a:noFill/>
        </a:ln>
        <a:effectLst/>
      </c:spPr>
    </c:plotArea>
    <c:legend>
      <c:legendPos val="b"/>
      <c:legendEntry>
        <c:idx val="2"/>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7FFFCF54_A840E54B.xml><?xml version="1.0" encoding="utf-8"?>
<p188:cmLst xmlns:a="http://schemas.openxmlformats.org/drawingml/2006/main" xmlns:r="http://schemas.openxmlformats.org/officeDocument/2006/relationships" xmlns:p188="http://schemas.microsoft.com/office/powerpoint/2018/8/main">
  <p188:cm id="{A8DF97C4-A682-4F3B-8872-F55A0C99A582}" authorId="{CC6AEBC9-D311-F1FC-8187-020122B6BF4C}" status="resolved" created="2024-06-14T16:26:53.990">
    <pc:sldMkLst xmlns:pc="http://schemas.microsoft.com/office/powerpoint/2013/main/command">
      <pc:docMk/>
      <pc:sldMk cId="2822825291" sldId="2147471188"/>
    </pc:sldMkLst>
    <p188:replyLst>
      <p188:reply id="{E95AA49D-2E55-4A91-9C56-E75B1C2F3E88}" authorId="{CC6AEBC9-D311-F1FC-8187-020122B6BF4C}" created="2024-06-14T16:27:03.646">
        <p188:txBody>
          <a:bodyPr/>
          <a:lstStyle/>
          <a:p>
            <a:r>
              <a:rPr lang="en-US"/>
              <a:t>Eso va en la seccion por que IOTA</a:t>
            </a:r>
          </a:p>
        </p188:txBody>
      </p188:reply>
    </p188:replyLst>
    <p188:txBody>
      <a:bodyPr/>
      <a:lstStyle/>
      <a:p>
        <a:r>
          <a:rPr lang="en-US"/>
          <a:t>POngamos una pagina con ejemplos de business plans que hemos hecho en el pasado como individuos y como equipo. Ejemplo: internacionalizacion Grupo Vida. Ejemplo, ofrecer seguros a traves de canal bancario. Ejemplo, business plan de tiendas retail. Ejemplo, business case de ofrecer servicios adyacentes a small and medium businesses en finanzas en USA. Ejemplo, business case de ofrecer una solucion de tecnologia educativa a maestros por parte de un publisher. Ejemplo business case de crear una empresa de logistica por parte de multiples empresas de alimentos. Ejemplo, business case para priorizacion de iniciativas y adyacencias para un conglomerado en Ecuador. Ejemplo, plan para ofrecer distribucion de servicios de publicidad en Internet para clientes B2B por parte de un publisher. Si la crean y ponen espacio para que yo llene detalles lo hago. </a:t>
        </a:r>
      </a:p>
    </p188:txBody>
  </p188:cm>
</p188:cmLst>
</file>

<file path=ppt/comments/modernComment_7FFFDF19_24A3850.xml><?xml version="1.0" encoding="utf-8"?>
<p188:cmLst xmlns:a="http://schemas.openxmlformats.org/drawingml/2006/main" xmlns:r="http://schemas.openxmlformats.org/officeDocument/2006/relationships" xmlns:p188="http://schemas.microsoft.com/office/powerpoint/2018/8/main">
  <p188:cm id="{E50CDC8B-0E3F-4BA2-84AB-3898B1463A05}" authorId="{03F214B3-7CEC-38AE-4316-0F5FCDD45928}" status="resolved" created="2024-05-29T17:16:14.234">
    <pc:sldMkLst xmlns:pc="http://schemas.microsoft.com/office/powerpoint/2013/main/command">
      <pc:docMk/>
      <pc:sldMk cId="38418512" sldId="2147475225"/>
    </pc:sldMkLst>
    <p188:txBody>
      <a:bodyPr/>
      <a:lstStyle/>
      <a:p>
        <a:r>
          <a:rPr lang="es-CO"/>
          <a:t>[@Luis Amortegui] donde dice Project Managemnt falto el icono o dibujito que pusiste en las otras dos secciones porfa</a:t>
        </a:r>
      </a:p>
    </p188:txBody>
  </p188:cm>
  <p188:cm id="{BF68F9BF-9F42-420B-9E7B-B2DA8A8A1200}" authorId="{CC6AEBC9-D311-F1FC-8187-020122B6BF4C}" created="2024-06-14T16:14:28.553">
    <pc:sldMkLst xmlns:pc="http://schemas.microsoft.com/office/powerpoint/2013/main/command">
      <pc:docMk/>
      <pc:sldMk cId="38418512" sldId="2147475225"/>
    </pc:sldMkLst>
    <p188:txBody>
      <a:bodyPr/>
      <a:lstStyle/>
      <a:p>
        <a:r>
          <a:rPr lang="en-US"/>
          <a:t>Agregar cuantos analistas y encuestadores para fase 1, cuantos para fase 2, etc. </a:t>
        </a:r>
      </a:p>
    </p188:txBody>
  </p188:cm>
  <p188:cm id="{31BC7BD7-40EB-4DF4-9530-4C719F30E279}" authorId="{CC6AEBC9-D311-F1FC-8187-020122B6BF4C}" created="2024-06-14T16:15:00.695">
    <ac:deMkLst xmlns:ac="http://schemas.microsoft.com/office/drawing/2013/main/command">
      <pc:docMk xmlns:pc="http://schemas.microsoft.com/office/powerpoint/2013/main/command"/>
      <pc:sldMk xmlns:pc="http://schemas.microsoft.com/office/powerpoint/2013/main/command" cId="38418512" sldId="2147475225"/>
      <ac:spMk id="12" creationId="{F0AE4DC1-3BF2-6979-2952-E021BB352DA3}"/>
    </ac:deMkLst>
    <p188:txBody>
      <a:bodyPr/>
      <a:lstStyle/>
      <a:p>
        <a:r>
          <a:rPr lang="en-US"/>
          <a:t>Depende de cuando lo compren pero podria ser Gabriela o Valentina (de pronto sale un proyecto antes para Gabriela).</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31C6B-FA21-4862-BCF8-6A4910FE197C}" type="datetimeFigureOut">
              <a:rPr lang="es-CO" smtClean="0"/>
              <a:t>10/07/2024</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CE1D32-EBFF-4AEB-9D03-59C59EF5D8BE}" type="slidenum">
              <a:rPr lang="es-CO" smtClean="0"/>
              <a:t>‹#›</a:t>
            </a:fld>
            <a:endParaRPr lang="es-CO"/>
          </a:p>
        </p:txBody>
      </p:sp>
    </p:spTree>
    <p:extLst>
      <p:ext uri="{BB962C8B-B14F-4D97-AF65-F5344CB8AC3E}">
        <p14:creationId xmlns:p14="http://schemas.microsoft.com/office/powerpoint/2010/main" val="2511213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CA"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2E0EA-04AD-4B76-8EB3-4440B3DAD2A4}"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983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579A1B-59EC-4E8C-A38D-16CDA2AE9182}" type="slidenum">
              <a:rPr kumimoji="0" lang="es-CO"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CO"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0509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579A1B-59EC-4E8C-A38D-16CDA2AE9182}" type="slidenum">
              <a:rPr kumimoji="0" lang="es-CO"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CO"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1395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CA"/>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2E0EA-04AD-4B76-8EB3-4440B3DAD2A4}"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326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CF5E5-D2DD-4DB4-D73E-AFF19BD442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67877-A7CC-AE10-1366-B5B89E4F4F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194623-4598-431E-808A-82A039B28E4F}"/>
              </a:ext>
            </a:extLst>
          </p:cNvPr>
          <p:cNvSpPr>
            <a:spLocks noGrp="1"/>
          </p:cNvSpPr>
          <p:nvPr>
            <p:ph type="body" idx="1"/>
          </p:nvPr>
        </p:nvSpPr>
        <p:spPr/>
        <p:txBody>
          <a:bodyPr/>
          <a:lstStyle/>
          <a:p>
            <a:r>
              <a:rPr lang="es-CO" dirty="0"/>
              <a:t>8</a:t>
            </a:r>
          </a:p>
        </p:txBody>
      </p:sp>
      <p:sp>
        <p:nvSpPr>
          <p:cNvPr id="4" name="Slide Number Placeholder 3">
            <a:extLst>
              <a:ext uri="{FF2B5EF4-FFF2-40B4-BE49-F238E27FC236}">
                <a16:creationId xmlns:a16="http://schemas.microsoft.com/office/drawing/2014/main" id="{F37E1D15-09AB-0390-C38D-9C5C1951940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DA9C84-37D9-42F2-A122-25195E70602F}"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CO"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074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CA"/>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2E0EA-04AD-4B76-8EB3-4440B3DAD2A4}"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228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CA"/>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2E0EA-04AD-4B76-8EB3-4440B3DAD2A4}"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943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CA"/>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2E0EA-04AD-4B76-8EB3-4440B3DAD2A4}"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0004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54B2-E77A-4E9C-A219-26A704632DD3}" type="slidenum">
              <a:rPr kumimoji="0" lang="es-419"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s-419"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0301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54B2-E77A-4E9C-A219-26A704632DD3}" type="slidenum">
              <a:rPr kumimoji="0" lang="es-419"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s-419"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6183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54B2-E77A-4E9C-A219-26A704632DD3}" type="slidenum">
              <a:rPr kumimoji="0" lang="es-419"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419"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799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5579A1B-59EC-4E8C-A38D-16CDA2AE9182}" type="slidenum">
              <a:rPr lang="en-US" smtClean="0"/>
              <a:pPr/>
              <a:t>11</a:t>
            </a:fld>
            <a:endParaRPr lang="en-US"/>
          </a:p>
        </p:txBody>
      </p:sp>
    </p:spTree>
    <p:extLst>
      <p:ext uri="{BB962C8B-B14F-4D97-AF65-F5344CB8AC3E}">
        <p14:creationId xmlns:p14="http://schemas.microsoft.com/office/powerpoint/2010/main" val="2610453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54B2-E77A-4E9C-A219-26A704632DD3}" type="slidenum">
              <a:rPr kumimoji="0" lang="es-419"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419"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598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75579A1B-59EC-4E8C-A38D-16CDA2AE9182}" type="slidenum">
              <a:rPr lang="es-CO" smtClean="0"/>
              <a:pPr/>
              <a:t>15</a:t>
            </a:fld>
            <a:endParaRPr lang="es-CO"/>
          </a:p>
        </p:txBody>
      </p:sp>
    </p:spTree>
    <p:extLst>
      <p:ext uri="{BB962C8B-B14F-4D97-AF65-F5344CB8AC3E}">
        <p14:creationId xmlns:p14="http://schemas.microsoft.com/office/powerpoint/2010/main" val="3687292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419"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4F54B2-E77A-4E9C-A219-26A704632DD3}" type="slidenum">
              <a:rPr kumimoji="0" lang="es-419"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419"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9598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1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5.xml"/><Relationship Id="rId1" Type="http://schemas.openxmlformats.org/officeDocument/2006/relationships/tags" Target="../tags/tag7.xml"/><Relationship Id="rId4" Type="http://schemas.openxmlformats.org/officeDocument/2006/relationships/image" Target="../media/image62.emf"/></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 Id="rId1" Type="http://schemas.openxmlformats.org/officeDocument/2006/relationships/slideMaster" Target="../slideMasters/slideMaster6.xml"/><Relationship Id="rId6" Type="http://schemas.openxmlformats.org/officeDocument/2006/relationships/image" Target="../media/image1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6.xml"/><Relationship Id="rId1" Type="http://schemas.openxmlformats.org/officeDocument/2006/relationships/tags" Target="../tags/tag8.xml"/><Relationship Id="rId4" Type="http://schemas.openxmlformats.org/officeDocument/2006/relationships/image" Target="../media/image62.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 Id="rId5" Type="http://schemas.openxmlformats.org/officeDocument/2006/relationships/image" Target="../media/image63.png"/><Relationship Id="rId4" Type="http://schemas.openxmlformats.org/officeDocument/2006/relationships/hyperlink" Target="http://www.iotaimpact.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 Id="rId1" Type="http://schemas.openxmlformats.org/officeDocument/2006/relationships/slideMaster" Target="../slideMasters/slideMaster7.xml"/><Relationship Id="rId6" Type="http://schemas.openxmlformats.org/officeDocument/2006/relationships/image" Target="../media/image14.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9.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7.xml"/><Relationship Id="rId1" Type="http://schemas.openxmlformats.org/officeDocument/2006/relationships/tags" Target="../tags/tag9.xml"/><Relationship Id="rId4" Type="http://schemas.openxmlformats.org/officeDocument/2006/relationships/image" Target="../media/image62.emf"/></Relationships>
</file>

<file path=ppt/slideLayouts/_rels/slideLayout16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7.xml"/><Relationship Id="rId1" Type="http://schemas.openxmlformats.org/officeDocument/2006/relationships/tags" Target="../tags/tag10.xml"/><Relationship Id="rId4" Type="http://schemas.openxmlformats.org/officeDocument/2006/relationships/image" Target="../media/image62.emf"/></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 Id="rId1" Type="http://schemas.openxmlformats.org/officeDocument/2006/relationships/slideMaster" Target="../slideMasters/slideMaster2.xml"/><Relationship Id="rId6" Type="http://schemas.openxmlformats.org/officeDocument/2006/relationships/image" Target="../media/image14.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14.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9.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8.xml"/><Relationship Id="rId1" Type="http://schemas.openxmlformats.org/officeDocument/2006/relationships/tags" Target="../tags/tag11.xml"/><Relationship Id="rId4" Type="http://schemas.openxmlformats.org/officeDocument/2006/relationships/image" Target="../media/image62.emf"/></Relationships>
</file>

<file path=ppt/slideLayouts/_rels/slideLayout18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8.xml"/><Relationship Id="rId1" Type="http://schemas.openxmlformats.org/officeDocument/2006/relationships/tags" Target="../tags/tag12.xml"/><Relationship Id="rId4" Type="http://schemas.openxmlformats.org/officeDocument/2006/relationships/image" Target="../media/image6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0.png"/><Relationship Id="rId1" Type="http://schemas.openxmlformats.org/officeDocument/2006/relationships/slideMaster" Target="../slideMasters/slideMaster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99.xml.rels><?xml version="1.0" encoding="UTF-8" standalone="yes"?>
<Relationships xmlns="http://schemas.openxmlformats.org/package/2006/relationships"><Relationship Id="rId3" Type="http://schemas.openxmlformats.org/officeDocument/2006/relationships/hyperlink" Target="http://www.iotaimpact.com/" TargetMode="External"/><Relationship Id="rId2" Type="http://schemas.openxmlformats.org/officeDocument/2006/relationships/image" Target="../media/image71.png"/><Relationship Id="rId1" Type="http://schemas.openxmlformats.org/officeDocument/2006/relationships/slideMaster" Target="../slideMasters/slideMaster9.xml"/><Relationship Id="rId5" Type="http://schemas.openxmlformats.org/officeDocument/2006/relationships/image" Target="../media/image72.png"/><Relationship Id="rId4" Type="http://schemas.openxmlformats.org/officeDocument/2006/relationships/hyperlink" Target="mailto:andres@iotaimpact.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72.png"/><Relationship Id="rId4" Type="http://schemas.openxmlformats.org/officeDocument/2006/relationships/hyperlink" Target="http://www.iotaimpact.com/" TargetMode="External"/></Relationships>
</file>

<file path=ppt/slideLayouts/_rels/slideLayout20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Master" Target="../slideMasters/slideMaster9.xml"/><Relationship Id="rId6" Type="http://schemas.microsoft.com/office/2007/relationships/hdphoto" Target="../media/hdphoto4.wdp"/><Relationship Id="rId11" Type="http://schemas.openxmlformats.org/officeDocument/2006/relationships/image" Target="../media/image72.png"/><Relationship Id="rId5" Type="http://schemas.openxmlformats.org/officeDocument/2006/relationships/image" Target="../media/image75.png"/><Relationship Id="rId10" Type="http://schemas.openxmlformats.org/officeDocument/2006/relationships/hyperlink" Target="http://www.iotaimpact.com/" TargetMode="External"/><Relationship Id="rId4" Type="http://schemas.microsoft.com/office/2007/relationships/hdphoto" Target="../media/hdphoto3.wdp"/><Relationship Id="rId9" Type="http://schemas.openxmlformats.org/officeDocument/2006/relationships/image" Target="../media/image78.png"/></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9.jpeg"/><Relationship Id="rId1" Type="http://schemas.openxmlformats.org/officeDocument/2006/relationships/slideMaster" Target="../slideMasters/slideMaster9.xml"/><Relationship Id="rId6" Type="http://schemas.microsoft.com/office/2007/relationships/hdphoto" Target="../media/hdphoto4.wdp"/><Relationship Id="rId11" Type="http://schemas.openxmlformats.org/officeDocument/2006/relationships/image" Target="../media/image72.png"/><Relationship Id="rId5" Type="http://schemas.openxmlformats.org/officeDocument/2006/relationships/image" Target="../media/image75.png"/><Relationship Id="rId10" Type="http://schemas.openxmlformats.org/officeDocument/2006/relationships/hyperlink" Target="http://www.iotaimpact.com/" TargetMode="External"/><Relationship Id="rId4" Type="http://schemas.microsoft.com/office/2007/relationships/hdphoto" Target="../media/hdphoto5.wdp"/><Relationship Id="rId9" Type="http://schemas.openxmlformats.org/officeDocument/2006/relationships/image" Target="../media/image78.png"/></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80.jpeg"/><Relationship Id="rId1" Type="http://schemas.openxmlformats.org/officeDocument/2006/relationships/slideMaster" Target="../slideMasters/slideMaster9.xml"/><Relationship Id="rId6" Type="http://schemas.microsoft.com/office/2007/relationships/hdphoto" Target="../media/hdphoto4.wdp"/><Relationship Id="rId11" Type="http://schemas.openxmlformats.org/officeDocument/2006/relationships/image" Target="../media/image72.png"/><Relationship Id="rId5" Type="http://schemas.openxmlformats.org/officeDocument/2006/relationships/image" Target="../media/image75.png"/><Relationship Id="rId10" Type="http://schemas.openxmlformats.org/officeDocument/2006/relationships/hyperlink" Target="http://www.iotaimpact.com/" TargetMode="External"/><Relationship Id="rId4" Type="http://schemas.microsoft.com/office/2007/relationships/hdphoto" Target="../media/hdphoto5.wdp"/><Relationship Id="rId9" Type="http://schemas.openxmlformats.org/officeDocument/2006/relationships/image" Target="../media/image78.png"/></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81.jpeg"/><Relationship Id="rId1" Type="http://schemas.openxmlformats.org/officeDocument/2006/relationships/slideMaster" Target="../slideMasters/slideMaster9.xml"/><Relationship Id="rId6" Type="http://schemas.microsoft.com/office/2007/relationships/hdphoto" Target="../media/hdphoto4.wdp"/><Relationship Id="rId5" Type="http://schemas.openxmlformats.org/officeDocument/2006/relationships/image" Target="../media/image75.png"/><Relationship Id="rId4" Type="http://schemas.microsoft.com/office/2007/relationships/hdphoto" Target="../media/hdphoto5.wdp"/><Relationship Id="rId9" Type="http://schemas.openxmlformats.org/officeDocument/2006/relationships/image" Target="../media/image78.pn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9.xml"/><Relationship Id="rId6" Type="http://schemas.openxmlformats.org/officeDocument/2006/relationships/image" Target="../media/image72.png"/><Relationship Id="rId5" Type="http://schemas.openxmlformats.org/officeDocument/2006/relationships/hyperlink" Target="http://www.iotaimpact.com/" TargetMode="External"/><Relationship Id="rId4" Type="http://schemas.openxmlformats.org/officeDocument/2006/relationships/image" Target="../media/image77.pn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2.jpe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14.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0.xml"/><Relationship Id="rId1" Type="http://schemas.openxmlformats.org/officeDocument/2006/relationships/tags" Target="../tags/tag13.xml"/><Relationship Id="rId4" Type="http://schemas.openxmlformats.org/officeDocument/2006/relationships/image" Target="../media/image62.emf"/></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5" Type="http://schemas.openxmlformats.org/officeDocument/2006/relationships/image" Target="../media/image63.png"/><Relationship Id="rId4" Type="http://schemas.openxmlformats.org/officeDocument/2006/relationships/hyperlink" Target="http://www.iotaimpact.com/" TargetMode="Externa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Master" Target="../slideMasters/slideMaster10.xml"/><Relationship Id="rId4" Type="http://schemas.openxmlformats.org/officeDocument/2006/relationships/image" Target="../media/image66.sv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0.xml"/><Relationship Id="rId1" Type="http://schemas.openxmlformats.org/officeDocument/2006/relationships/tags" Target="../tags/tag14.xml"/><Relationship Id="rId4" Type="http://schemas.openxmlformats.org/officeDocument/2006/relationships/image" Target="../media/image68.emf"/></Relationships>
</file>

<file path=ppt/slideLayouts/_rels/slideLayout242.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0.xml"/><Relationship Id="rId1" Type="http://schemas.openxmlformats.org/officeDocument/2006/relationships/tags" Target="../tags/tag15.xml"/><Relationship Id="rId4" Type="http://schemas.openxmlformats.org/officeDocument/2006/relationships/image" Target="../media/image68.emf"/></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 Id="rId1" Type="http://schemas.openxmlformats.org/officeDocument/2006/relationships/slideMaster" Target="../slideMasters/slideMaster11.xml"/><Relationship Id="rId6" Type="http://schemas.openxmlformats.org/officeDocument/2006/relationships/image" Target="../media/image14.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9.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1.xml"/><Relationship Id="rId1" Type="http://schemas.openxmlformats.org/officeDocument/2006/relationships/tags" Target="../tags/tag16.xml"/><Relationship Id="rId4" Type="http://schemas.openxmlformats.org/officeDocument/2006/relationships/image" Target="../media/image62.emf"/></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2.xml"/><Relationship Id="rId1" Type="http://schemas.openxmlformats.org/officeDocument/2006/relationships/tags" Target="../tags/tag1.xml"/><Relationship Id="rId4" Type="http://schemas.openxmlformats.org/officeDocument/2006/relationships/image" Target="../media/image62.emf"/></Relationships>
</file>

<file path=ppt/slideLayouts/_rels/slideLayout270.xml.rels><?xml version="1.0" encoding="UTF-8" standalone="yes"?>
<Relationships xmlns="http://schemas.openxmlformats.org/package/2006/relationships"><Relationship Id="rId3" Type="http://schemas.openxmlformats.org/officeDocument/2006/relationships/hyperlink" Target="http://www.iotaimpact.com/" TargetMode="External"/><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63.png"/><Relationship Id="rId4" Type="http://schemas.openxmlformats.org/officeDocument/2006/relationships/hyperlink" Target="mailto:andres@iotaimpact.com" TargetMode="Externa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 Id="rId5" Type="http://schemas.openxmlformats.org/officeDocument/2006/relationships/image" Target="../media/image63.png"/><Relationship Id="rId4" Type="http://schemas.openxmlformats.org/officeDocument/2006/relationships/hyperlink" Target="http://www.iotaimpact.com/" TargetMode="External"/></Relationships>
</file>

<file path=ppt/slideLayouts/_rels/slideLayout272.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73.png"/><Relationship Id="rId1" Type="http://schemas.openxmlformats.org/officeDocument/2006/relationships/slideMaster" Target="../slideMasters/slideMaster12.xml"/><Relationship Id="rId6" Type="http://schemas.microsoft.com/office/2007/relationships/hdphoto" Target="../media/hdphoto4.wdp"/><Relationship Id="rId11" Type="http://schemas.openxmlformats.org/officeDocument/2006/relationships/image" Target="../media/image63.png"/><Relationship Id="rId5" Type="http://schemas.openxmlformats.org/officeDocument/2006/relationships/image" Target="../media/image75.png"/><Relationship Id="rId10" Type="http://schemas.openxmlformats.org/officeDocument/2006/relationships/hyperlink" Target="http://www.iotaimpact.com/" TargetMode="External"/><Relationship Id="rId4" Type="http://schemas.microsoft.com/office/2007/relationships/hdphoto" Target="../media/hdphoto3.wdp"/><Relationship Id="rId9" Type="http://schemas.openxmlformats.org/officeDocument/2006/relationships/image" Target="../media/image78.png"/></Relationships>
</file>

<file path=ppt/slideLayouts/_rels/slideLayout27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83.jpeg"/><Relationship Id="rId1" Type="http://schemas.openxmlformats.org/officeDocument/2006/relationships/slideMaster" Target="../slideMasters/slideMaster12.xml"/><Relationship Id="rId6" Type="http://schemas.microsoft.com/office/2007/relationships/hdphoto" Target="../media/hdphoto4.wdp"/><Relationship Id="rId11" Type="http://schemas.openxmlformats.org/officeDocument/2006/relationships/image" Target="../media/image63.png"/><Relationship Id="rId5" Type="http://schemas.openxmlformats.org/officeDocument/2006/relationships/image" Target="../media/image75.png"/><Relationship Id="rId10" Type="http://schemas.openxmlformats.org/officeDocument/2006/relationships/hyperlink" Target="http://www.iotaimpact.com/" TargetMode="External"/><Relationship Id="rId4" Type="http://schemas.microsoft.com/office/2007/relationships/hdphoto" Target="../media/hdphoto5.wdp"/><Relationship Id="rId9" Type="http://schemas.openxmlformats.org/officeDocument/2006/relationships/image" Target="../media/image78.png"/></Relationships>
</file>

<file path=ppt/slideLayouts/_rels/slideLayout27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84.jpeg"/><Relationship Id="rId1" Type="http://schemas.openxmlformats.org/officeDocument/2006/relationships/slideMaster" Target="../slideMasters/slideMaster12.xml"/><Relationship Id="rId6" Type="http://schemas.microsoft.com/office/2007/relationships/hdphoto" Target="../media/hdphoto4.wdp"/><Relationship Id="rId11" Type="http://schemas.openxmlformats.org/officeDocument/2006/relationships/image" Target="../media/image63.png"/><Relationship Id="rId5" Type="http://schemas.openxmlformats.org/officeDocument/2006/relationships/image" Target="../media/image75.png"/><Relationship Id="rId10" Type="http://schemas.openxmlformats.org/officeDocument/2006/relationships/hyperlink" Target="http://www.iotaimpact.com/" TargetMode="External"/><Relationship Id="rId4" Type="http://schemas.microsoft.com/office/2007/relationships/hdphoto" Target="../media/hdphoto5.wdp"/><Relationship Id="rId9" Type="http://schemas.openxmlformats.org/officeDocument/2006/relationships/image" Target="../media/image78.png"/></Relationships>
</file>

<file path=ppt/slideLayouts/_rels/slideLayout27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image" Target="../media/image85.jpeg"/><Relationship Id="rId1" Type="http://schemas.openxmlformats.org/officeDocument/2006/relationships/slideMaster" Target="../slideMasters/slideMaster12.xml"/><Relationship Id="rId6" Type="http://schemas.microsoft.com/office/2007/relationships/hdphoto" Target="../media/hdphoto4.wdp"/><Relationship Id="rId11" Type="http://schemas.openxmlformats.org/officeDocument/2006/relationships/image" Target="../media/image63.png"/><Relationship Id="rId5" Type="http://schemas.openxmlformats.org/officeDocument/2006/relationships/image" Target="../media/image75.png"/><Relationship Id="rId10" Type="http://schemas.openxmlformats.org/officeDocument/2006/relationships/hyperlink" Target="http://www.iotaimpact.com/" TargetMode="External"/><Relationship Id="rId4" Type="http://schemas.microsoft.com/office/2007/relationships/hdphoto" Target="../media/hdphoto5.wdp"/><Relationship Id="rId9" Type="http://schemas.openxmlformats.org/officeDocument/2006/relationships/image" Target="../media/image78.pn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hyperlink" Target="http://www.iotaimpact.com/" TargetMode="External"/><Relationship Id="rId2" Type="http://schemas.openxmlformats.org/officeDocument/2006/relationships/image" Target="../media/image3.jpeg"/><Relationship Id="rId1" Type="http://schemas.openxmlformats.org/officeDocument/2006/relationships/slideMaster" Target="../slideMasters/slideMaster12.xml"/><Relationship Id="rId6" Type="http://schemas.openxmlformats.org/officeDocument/2006/relationships/image" Target="../media/image63.png"/><Relationship Id="rId5" Type="http://schemas.openxmlformats.org/officeDocument/2006/relationships/image" Target="../media/image77.png"/><Relationship Id="rId4" Type="http://schemas.openxmlformats.org/officeDocument/2006/relationships/image" Target="../media/image4.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jpe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2.jpeg"/><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63.png"/><Relationship Id="rId4" Type="http://schemas.openxmlformats.org/officeDocument/2006/relationships/hyperlink" Target="http://www.iotaimpact.com/" TargetMode="Externa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Master" Target="../slideMasters/slideMaster2.xml"/><Relationship Id="rId4" Type="http://schemas.openxmlformats.org/officeDocument/2006/relationships/image" Target="../media/image66.sv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68.emf"/></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3.xml"/><Relationship Id="rId4" Type="http://schemas.openxmlformats.org/officeDocument/2006/relationships/image" Target="../media/image68.emf"/></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 Id="rId1" Type="http://schemas.openxmlformats.org/officeDocument/2006/relationships/slideMaster" Target="../slideMasters/slideMaster3.xml"/><Relationship Id="rId6"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4.xml"/><Relationship Id="rId4" Type="http://schemas.openxmlformats.org/officeDocument/2006/relationships/image" Target="../media/image62.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63.png"/><Relationship Id="rId4" Type="http://schemas.openxmlformats.org/officeDocument/2006/relationships/hyperlink" Target="http://www.iotaimpact.com/" TargetMode="Externa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7" Type="http://schemas.openxmlformats.org/officeDocument/2006/relationships/image" Target="../media/image15.png"/><Relationship Id="rId2" Type="http://schemas.openxmlformats.org/officeDocument/2006/relationships/image" Target="../media/image10.png"/><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10" Type="http://schemas.openxmlformats.org/officeDocument/2006/relationships/image" Target="../media/image18.pn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20" Type="http://schemas.openxmlformats.org/officeDocument/2006/relationships/image" Target="../media/image28.png"/><Relationship Id="rId41" Type="http://schemas.openxmlformats.org/officeDocument/2006/relationships/image" Target="../media/image49.png"/><Relationship Id="rId1" Type="http://schemas.openxmlformats.org/officeDocument/2006/relationships/slideMaster" Target="../slideMasters/slideMaster4.xml"/><Relationship Id="rId6" Type="http://schemas.openxmlformats.org/officeDocument/2006/relationships/image" Target="../media/image1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4.xml"/><Relationship Id="rId1" Type="http://schemas.openxmlformats.org/officeDocument/2006/relationships/tags" Target="../tags/tag5.xml"/><Relationship Id="rId4" Type="http://schemas.openxmlformats.org/officeDocument/2006/relationships/image" Target="../media/image62.emf"/></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5" Type="http://schemas.openxmlformats.org/officeDocument/2006/relationships/image" Target="../media/image63.png"/><Relationship Id="rId4" Type="http://schemas.openxmlformats.org/officeDocument/2006/relationships/hyperlink" Target="http://www.iotaimpact.com/" TargetMode="Externa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4.xml"/><Relationship Id="rId1" Type="http://schemas.openxmlformats.org/officeDocument/2006/relationships/tags" Target="../tags/tag6.xml"/><Relationship Id="rId4" Type="http://schemas.openxmlformats.org/officeDocument/2006/relationships/image" Target="../media/image68.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7B3D0-7A55-FB74-3024-DE5C22F06B4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5C8CEE4-C564-E5DA-3863-39C2C009C2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40D41D90-2CCA-F2AD-B3FC-A92C4CAC6CDF}"/>
              </a:ext>
            </a:extLst>
          </p:cNvPr>
          <p:cNvSpPr>
            <a:spLocks noGrp="1"/>
          </p:cNvSpPr>
          <p:nvPr>
            <p:ph type="dt" sz="half" idx="10"/>
          </p:nvPr>
        </p:nvSpPr>
        <p:spPr/>
        <p:txBody>
          <a:bodyPr/>
          <a:lstStyle/>
          <a:p>
            <a:fld id="{29A7E93A-E444-4418-87FE-075A962CD7CB}" type="datetime1">
              <a:rPr lang="es-ES_tradnl" smtClean="0"/>
              <a:t>10/07/2024</a:t>
            </a:fld>
            <a:endParaRPr lang="es-CO"/>
          </a:p>
        </p:txBody>
      </p:sp>
      <p:sp>
        <p:nvSpPr>
          <p:cNvPr id="5" name="Marcador de pie de página 4">
            <a:extLst>
              <a:ext uri="{FF2B5EF4-FFF2-40B4-BE49-F238E27FC236}">
                <a16:creationId xmlns:a16="http://schemas.microsoft.com/office/drawing/2014/main" id="{A610A573-F68D-7DDB-486E-F1DE1F8BF8D5}"/>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7306B88-0DB4-21E7-A2BC-3B77421D3341}"/>
              </a:ext>
            </a:extLst>
          </p:cNvPr>
          <p:cNvSpPr>
            <a:spLocks noGrp="1"/>
          </p:cNvSpPr>
          <p:nvPr>
            <p:ph type="sldNum" sz="quarter" idx="12"/>
          </p:nvPr>
        </p:nvSpPr>
        <p:spPr/>
        <p:txBody>
          <a:bodyPr/>
          <a:lstStyle/>
          <a:p>
            <a:fld id="{F07FE009-00E8-46F4-960E-6E20957D4583}" type="slidenum">
              <a:rPr lang="es-CO" smtClean="0"/>
              <a:t>‹#›</a:t>
            </a:fld>
            <a:endParaRPr lang="es-CO"/>
          </a:p>
        </p:txBody>
      </p:sp>
    </p:spTree>
    <p:extLst>
      <p:ext uri="{BB962C8B-B14F-4D97-AF65-F5344CB8AC3E}">
        <p14:creationId xmlns:p14="http://schemas.microsoft.com/office/powerpoint/2010/main" val="438189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35F72B-A571-1B13-0757-9638AB19656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20235997-EF75-355A-033A-C23B3FE88AD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00733909-480C-29BA-6413-5BF986D4E39E}"/>
              </a:ext>
            </a:extLst>
          </p:cNvPr>
          <p:cNvSpPr>
            <a:spLocks noGrp="1"/>
          </p:cNvSpPr>
          <p:nvPr>
            <p:ph type="dt" sz="half" idx="10"/>
          </p:nvPr>
        </p:nvSpPr>
        <p:spPr/>
        <p:txBody>
          <a:bodyPr/>
          <a:lstStyle/>
          <a:p>
            <a:fld id="{C82D6DAD-C70F-4179-B179-D381D66052EA}" type="datetime1">
              <a:rPr lang="es-ES_tradnl" smtClean="0"/>
              <a:t>10/07/2024</a:t>
            </a:fld>
            <a:endParaRPr lang="es-CO"/>
          </a:p>
        </p:txBody>
      </p:sp>
      <p:sp>
        <p:nvSpPr>
          <p:cNvPr id="5" name="Marcador de pie de página 4">
            <a:extLst>
              <a:ext uri="{FF2B5EF4-FFF2-40B4-BE49-F238E27FC236}">
                <a16:creationId xmlns:a16="http://schemas.microsoft.com/office/drawing/2014/main" id="{6F678D0D-24F0-C337-73B4-FC2E5188A58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186B774E-7A46-1D32-B932-532EAB04D061}"/>
              </a:ext>
            </a:extLst>
          </p:cNvPr>
          <p:cNvSpPr>
            <a:spLocks noGrp="1"/>
          </p:cNvSpPr>
          <p:nvPr>
            <p:ph type="sldNum" sz="quarter" idx="12"/>
          </p:nvPr>
        </p:nvSpPr>
        <p:spPr/>
        <p:txBody>
          <a:bodyPr/>
          <a:lstStyle/>
          <a:p>
            <a:fld id="{F07FE009-00E8-46F4-960E-6E20957D4583}" type="slidenum">
              <a:rPr lang="es-CO" smtClean="0"/>
              <a:t>‹#›</a:t>
            </a:fld>
            <a:endParaRPr lang="es-CO"/>
          </a:p>
        </p:txBody>
      </p:sp>
    </p:spTree>
    <p:extLst>
      <p:ext uri="{BB962C8B-B14F-4D97-AF65-F5344CB8AC3E}">
        <p14:creationId xmlns:p14="http://schemas.microsoft.com/office/powerpoint/2010/main" val="30436061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925C-7845-4EE2-A88F-20F57FE70D02}"/>
              </a:ext>
            </a:extLst>
          </p:cNvPr>
          <p:cNvSpPr>
            <a:spLocks noGrp="1"/>
          </p:cNvSpPr>
          <p:nvPr>
            <p:ph type="title"/>
          </p:nvPr>
        </p:nvSpPr>
        <p:spPr>
          <a:xfrm>
            <a:off x="71687" y="136525"/>
            <a:ext cx="11991975" cy="1152345"/>
          </a:xfrm>
        </p:spPr>
        <p:txBody>
          <a:bodyPr/>
          <a:lstStyle>
            <a:lvl1pPr>
              <a:defRPr sz="2400" b="1">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97248AC-B1E6-4AF5-BEB0-DAEC85305A72}"/>
              </a:ext>
            </a:extLst>
          </p:cNvPr>
          <p:cNvSpPr>
            <a:spLocks noGrp="1"/>
          </p:cNvSpPr>
          <p:nvPr>
            <p:ph idx="1"/>
          </p:nvPr>
        </p:nvSpPr>
        <p:spPr>
          <a:xfrm>
            <a:off x="71687" y="1393371"/>
            <a:ext cx="11991975" cy="4783592"/>
          </a:xfrm>
        </p:spPr>
        <p:txBody>
          <a:bodyPr/>
          <a:lstStyle>
            <a:lvl1pPr>
              <a:defRPr>
                <a:solidFill>
                  <a:schemeClr val="tx1"/>
                </a:solidFill>
              </a:defRPr>
            </a:lvl1pPr>
            <a:lvl2pPr>
              <a:defRPr>
                <a:solidFill>
                  <a:schemeClr val="tx1"/>
                </a:solidFill>
              </a:defRPr>
            </a:lvl2pPr>
            <a:lvl3pPr>
              <a:defRPr>
                <a:solidFill>
                  <a:schemeClr val="tx1"/>
                </a:solidFill>
              </a:defRPr>
            </a:lvl3pPr>
            <a:lvl4pPr marL="1371600" indent="0">
              <a:buNone/>
              <a:defRPr>
                <a:solidFill>
                  <a:schemeClr val="tx1"/>
                </a:solidFill>
              </a:defRPr>
            </a:lvl4pPr>
          </a:lstStyle>
          <a:p>
            <a:pPr lvl="0"/>
            <a:r>
              <a:rPr lang="en-US"/>
              <a:t>Click to edit Master text styles</a:t>
            </a:r>
          </a:p>
          <a:p>
            <a:pPr lvl="1"/>
            <a:r>
              <a:rPr lang="en-US"/>
              <a:t>Second level</a:t>
            </a:r>
          </a:p>
          <a:p>
            <a:pPr lvl="2"/>
            <a:r>
              <a:rPr lang="en-US"/>
              <a:t>Third level</a:t>
            </a:r>
          </a:p>
          <a:p>
            <a:pPr lvl="3"/>
            <a:endParaRPr lang="en-US"/>
          </a:p>
        </p:txBody>
      </p:sp>
      <p:sp>
        <p:nvSpPr>
          <p:cNvPr id="6" name="Slide Number Placeholder 5">
            <a:extLst>
              <a:ext uri="{FF2B5EF4-FFF2-40B4-BE49-F238E27FC236}">
                <a16:creationId xmlns:a16="http://schemas.microsoft.com/office/drawing/2014/main" id="{55E422A2-8C74-45BD-A87E-80FB938061CF}"/>
              </a:ext>
            </a:extLst>
          </p:cNvPr>
          <p:cNvSpPr>
            <a:spLocks noGrp="1"/>
          </p:cNvSpPr>
          <p:nvPr>
            <p:ph type="sldNum" sz="quarter" idx="12"/>
          </p:nvPr>
        </p:nvSpPr>
        <p:spPr>
          <a:xfrm>
            <a:off x="11502189" y="6356350"/>
            <a:ext cx="561474" cy="501650"/>
          </a:xfrm>
          <a:prstGeom prst="rect">
            <a:avLst/>
          </a:prstGeom>
        </p:spPr>
        <p:txBody>
          <a:bodyPr/>
          <a:lstStyle/>
          <a:p>
            <a:fld id="{45DD850A-48CF-4963-9607-58D982076C8A}" type="slidenum">
              <a:rPr lang="en-US" smtClean="0"/>
              <a:t>‹#›</a:t>
            </a:fld>
            <a:endParaRPr lang="en-US" dirty="0"/>
          </a:p>
        </p:txBody>
      </p:sp>
      <p:sp>
        <p:nvSpPr>
          <p:cNvPr id="9" name="Content Placeholder 2">
            <a:extLst>
              <a:ext uri="{FF2B5EF4-FFF2-40B4-BE49-F238E27FC236}">
                <a16:creationId xmlns:a16="http://schemas.microsoft.com/office/drawing/2014/main" id="{7E1EF5F8-9AD9-4FA5-8593-375C2F92D645}"/>
              </a:ext>
            </a:extLst>
          </p:cNvPr>
          <p:cNvSpPr>
            <a:spLocks noGrp="1"/>
          </p:cNvSpPr>
          <p:nvPr>
            <p:ph idx="11" hasCustomPrompt="1"/>
          </p:nvPr>
        </p:nvSpPr>
        <p:spPr>
          <a:xfrm>
            <a:off x="1254071" y="6356350"/>
            <a:ext cx="10099729" cy="482194"/>
          </a:xfrm>
        </p:spPr>
        <p:txBody>
          <a:bodyPr anchor="ctr"/>
          <a:lstStyle>
            <a:lvl1pPr>
              <a:buNone/>
              <a:defRPr sz="900" i="1">
                <a:solidFill>
                  <a:schemeClr val="tx2"/>
                </a:solidFill>
              </a:defRPr>
            </a:lvl1pPr>
            <a:lvl2pPr>
              <a:defRPr sz="2400"/>
            </a:lvl2pPr>
            <a:lvl3pPr>
              <a:defRPr sz="2400"/>
            </a:lvl3pPr>
            <a:lvl4pPr marL="1371600" indent="0">
              <a:buNone/>
              <a:defRPr/>
            </a:lvl4pPr>
          </a:lstStyle>
          <a:p>
            <a:pPr lvl="0"/>
            <a:r>
              <a:rPr lang="en-US"/>
              <a:t>Click to edit footnotes</a:t>
            </a:r>
          </a:p>
        </p:txBody>
      </p:sp>
    </p:spTree>
    <p:extLst>
      <p:ext uri="{BB962C8B-B14F-4D97-AF65-F5344CB8AC3E}">
        <p14:creationId xmlns:p14="http://schemas.microsoft.com/office/powerpoint/2010/main" val="13634219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PhAnim="0" userDrawn="1">
  <p:cSld name="Title and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FDBD-92DA-8013-FB65-C32B49CB1EF8}"/>
              </a:ext>
            </a:extLst>
          </p:cNvPr>
          <p:cNvSpPr>
            <a:spLocks noGrp="1"/>
          </p:cNvSpPr>
          <p:nvPr>
            <p:ph type="title" hasCustomPrompt="1"/>
          </p:nvPr>
        </p:nvSpPr>
        <p:spPr>
          <a:xfrm>
            <a:off x="1101213" y="216270"/>
            <a:ext cx="10579510" cy="798836"/>
          </a:xfrm>
          <a:prstGeom prst="rect">
            <a:avLst/>
          </a:prstGeom>
        </p:spPr>
        <p:txBody>
          <a:bodyP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Tree>
    <p:extLst>
      <p:ext uri="{BB962C8B-B14F-4D97-AF65-F5344CB8AC3E}">
        <p14:creationId xmlns:p14="http://schemas.microsoft.com/office/powerpoint/2010/main" val="131020665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PhAnim="0" preserve="1">
  <p:cSld name="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73493974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PhAnim="0" preserve="1">
  <p:cSld name="1_Title and number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Tree>
    <p:extLst>
      <p:ext uri="{BB962C8B-B14F-4D97-AF65-F5344CB8AC3E}">
        <p14:creationId xmlns:p14="http://schemas.microsoft.com/office/powerpoint/2010/main" val="89842119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PhAnim="0" preserve="1">
  <p:cSld name="3. Image and go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2" y="1393825"/>
            <a:ext cx="2806114" cy="4783138"/>
          </a:xfrm>
          <a:prstGeom prst="rect">
            <a:avLst/>
          </a:prstGeom>
        </p:spPr>
        <p:txBody>
          <a:bodyPr/>
          <a:lstStyle/>
          <a:p>
            <a:r>
              <a:rPr lang="es-MX"/>
              <a:t>Haz clic en el icono para agregar una imagen</a:t>
            </a:r>
            <a:endParaRPr lang="es-CO"/>
          </a:p>
        </p:txBody>
      </p:sp>
    </p:spTree>
    <p:extLst>
      <p:ext uri="{BB962C8B-B14F-4D97-AF65-F5344CB8AC3E}">
        <p14:creationId xmlns:p14="http://schemas.microsoft.com/office/powerpoint/2010/main" val="32099999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PhAnim="0" preserve="1">
  <p:cSld name="4. Differentiated appro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7" name="Text Placeholder 6">
            <a:extLst>
              <a:ext uri="{FF2B5EF4-FFF2-40B4-BE49-F238E27FC236}">
                <a16:creationId xmlns:a16="http://schemas.microsoft.com/office/drawing/2014/main" id="{69EFA15F-D8F6-3D36-F5E7-6F1B91884CC6}"/>
              </a:ext>
            </a:extLst>
          </p:cNvPr>
          <p:cNvSpPr>
            <a:spLocks noGrp="1"/>
          </p:cNvSpPr>
          <p:nvPr>
            <p:ph type="body" sz="quarter" idx="10" hasCustomPrompt="1"/>
          </p:nvPr>
        </p:nvSpPr>
        <p:spPr>
          <a:xfrm>
            <a:off x="154693" y="6317673"/>
            <a:ext cx="10079197" cy="521855"/>
          </a:xfrm>
          <a:prstGeom prst="rect">
            <a:avLst/>
          </a:prstGeom>
          <a:ln>
            <a:noFill/>
          </a:ln>
        </p:spPr>
        <p:txBody>
          <a:bodyPr anchor="ctr"/>
          <a:lstStyle/>
          <a:p>
            <a:pPr lvl="0"/>
            <a:r>
              <a:rPr lang="en-US"/>
              <a:t>Click to edit Master text styles</a:t>
            </a:r>
          </a:p>
        </p:txBody>
      </p:sp>
      <p:grpSp>
        <p:nvGrpSpPr>
          <p:cNvPr id="3" name="Group 2">
            <a:extLst>
              <a:ext uri="{FF2B5EF4-FFF2-40B4-BE49-F238E27FC236}">
                <a16:creationId xmlns:a16="http://schemas.microsoft.com/office/drawing/2014/main" id="{68FD0E65-81A9-7732-E46B-FB8EF4F101FD}"/>
              </a:ext>
            </a:extLst>
          </p:cNvPr>
          <p:cNvGrpSpPr/>
          <p:nvPr/>
        </p:nvGrpSpPr>
        <p:grpSpPr>
          <a:xfrm>
            <a:off x="146933" y="1996751"/>
            <a:ext cx="3594643" cy="3400420"/>
            <a:chOff x="3791883" y="1517333"/>
            <a:chExt cx="4075485" cy="3612243"/>
          </a:xfrm>
        </p:grpSpPr>
        <p:sp>
          <p:nvSpPr>
            <p:cNvPr id="6" name="Freeform 2">
              <a:extLst>
                <a:ext uri="{FF2B5EF4-FFF2-40B4-BE49-F238E27FC236}">
                  <a16:creationId xmlns:a16="http://schemas.microsoft.com/office/drawing/2014/main" id="{CE7510E1-41A3-E349-6E56-576A6A8E81E0}"/>
                </a:ext>
              </a:extLst>
            </p:cNvPr>
            <p:cNvSpPr>
              <a:spLocks noChangeArrowheads="1"/>
            </p:cNvSpPr>
            <p:nvPr/>
          </p:nvSpPr>
          <p:spPr bwMode="auto">
            <a:xfrm>
              <a:off x="3821565" y="1517333"/>
              <a:ext cx="1965019" cy="1730119"/>
            </a:xfrm>
            <a:custGeom>
              <a:avLst/>
              <a:gdLst>
                <a:gd name="T0" fmla="*/ 2919 w 2920"/>
                <a:gd name="T1" fmla="*/ 2073 h 2761"/>
                <a:gd name="T2" fmla="*/ 2919 w 2920"/>
                <a:gd name="T3" fmla="*/ 0 h 2761"/>
                <a:gd name="T4" fmla="*/ 0 w 2920"/>
                <a:gd name="T5" fmla="*/ 2121 h 2761"/>
                <a:gd name="T6" fmla="*/ 1971 w 2920"/>
                <a:gd name="T7" fmla="*/ 2760 h 2761"/>
                <a:gd name="T8" fmla="*/ 1971 w 2920"/>
                <a:gd name="T9" fmla="*/ 2760 h 2761"/>
                <a:gd name="T10" fmla="*/ 2919 w 2920"/>
                <a:gd name="T11" fmla="*/ 2073 h 2761"/>
              </a:gdLst>
              <a:ahLst/>
              <a:cxnLst>
                <a:cxn ang="0">
                  <a:pos x="T0" y="T1"/>
                </a:cxn>
                <a:cxn ang="0">
                  <a:pos x="T2" y="T3"/>
                </a:cxn>
                <a:cxn ang="0">
                  <a:pos x="T4" y="T5"/>
                </a:cxn>
                <a:cxn ang="0">
                  <a:pos x="T6" y="T7"/>
                </a:cxn>
                <a:cxn ang="0">
                  <a:pos x="T8" y="T9"/>
                </a:cxn>
                <a:cxn ang="0">
                  <a:pos x="T10" y="T11"/>
                </a:cxn>
              </a:cxnLst>
              <a:rect l="0" t="0" r="r" b="b"/>
              <a:pathLst>
                <a:path w="2920" h="2761">
                  <a:moveTo>
                    <a:pt x="2919" y="2073"/>
                  </a:moveTo>
                  <a:lnTo>
                    <a:pt x="2919" y="0"/>
                  </a:lnTo>
                  <a:lnTo>
                    <a:pt x="0" y="2121"/>
                  </a:lnTo>
                  <a:lnTo>
                    <a:pt x="1971" y="2760"/>
                  </a:lnTo>
                  <a:lnTo>
                    <a:pt x="1971" y="2760"/>
                  </a:lnTo>
                  <a:cubicBezTo>
                    <a:pt x="2123" y="2377"/>
                    <a:pt x="2488" y="2099"/>
                    <a:pt x="2919" y="2073"/>
                  </a:cubicBezTo>
                </a:path>
              </a:pathLst>
            </a:custGeom>
            <a:solidFill>
              <a:schemeClr val="accent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8" name="Freeform 435">
              <a:extLst>
                <a:ext uri="{FF2B5EF4-FFF2-40B4-BE49-F238E27FC236}">
                  <a16:creationId xmlns:a16="http://schemas.microsoft.com/office/drawing/2014/main" id="{6562D609-7953-DC34-CB99-E773E9A1D2A4}"/>
                </a:ext>
              </a:extLst>
            </p:cNvPr>
            <p:cNvSpPr>
              <a:spLocks noChangeArrowheads="1"/>
            </p:cNvSpPr>
            <p:nvPr/>
          </p:nvSpPr>
          <p:spPr bwMode="auto">
            <a:xfrm>
              <a:off x="5875634" y="1517333"/>
              <a:ext cx="1965019" cy="1730119"/>
            </a:xfrm>
            <a:custGeom>
              <a:avLst/>
              <a:gdLst>
                <a:gd name="T0" fmla="*/ 948 w 2920"/>
                <a:gd name="T1" fmla="*/ 2760 h 2761"/>
                <a:gd name="T2" fmla="*/ 2919 w 2920"/>
                <a:gd name="T3" fmla="*/ 2121 h 2761"/>
                <a:gd name="T4" fmla="*/ 0 w 2920"/>
                <a:gd name="T5" fmla="*/ 0 h 2761"/>
                <a:gd name="T6" fmla="*/ 0 w 2920"/>
                <a:gd name="T7" fmla="*/ 2073 h 2761"/>
                <a:gd name="T8" fmla="*/ 0 w 2920"/>
                <a:gd name="T9" fmla="*/ 2073 h 2761"/>
                <a:gd name="T10" fmla="*/ 948 w 2920"/>
                <a:gd name="T11" fmla="*/ 2760 h 2761"/>
              </a:gdLst>
              <a:ahLst/>
              <a:cxnLst>
                <a:cxn ang="0">
                  <a:pos x="T0" y="T1"/>
                </a:cxn>
                <a:cxn ang="0">
                  <a:pos x="T2" y="T3"/>
                </a:cxn>
                <a:cxn ang="0">
                  <a:pos x="T4" y="T5"/>
                </a:cxn>
                <a:cxn ang="0">
                  <a:pos x="T6" y="T7"/>
                </a:cxn>
                <a:cxn ang="0">
                  <a:pos x="T8" y="T9"/>
                </a:cxn>
                <a:cxn ang="0">
                  <a:pos x="T10" y="T11"/>
                </a:cxn>
              </a:cxnLst>
              <a:rect l="0" t="0" r="r" b="b"/>
              <a:pathLst>
                <a:path w="2920" h="2761">
                  <a:moveTo>
                    <a:pt x="948" y="2760"/>
                  </a:moveTo>
                  <a:lnTo>
                    <a:pt x="2919" y="2121"/>
                  </a:lnTo>
                  <a:lnTo>
                    <a:pt x="0" y="0"/>
                  </a:lnTo>
                  <a:lnTo>
                    <a:pt x="0" y="2073"/>
                  </a:lnTo>
                  <a:lnTo>
                    <a:pt x="0" y="2073"/>
                  </a:lnTo>
                  <a:cubicBezTo>
                    <a:pt x="432" y="2099"/>
                    <a:pt x="796" y="2377"/>
                    <a:pt x="948" y="2760"/>
                  </a:cubicBezTo>
                </a:path>
              </a:pathLst>
            </a:cu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9" name="Freeform 436">
              <a:extLst>
                <a:ext uri="{FF2B5EF4-FFF2-40B4-BE49-F238E27FC236}">
                  <a16:creationId xmlns:a16="http://schemas.microsoft.com/office/drawing/2014/main" id="{76F979BA-D03B-0259-D9C2-47A79A6F8E4B}"/>
                </a:ext>
              </a:extLst>
            </p:cNvPr>
            <p:cNvSpPr>
              <a:spLocks noChangeArrowheads="1"/>
            </p:cNvSpPr>
            <p:nvPr/>
          </p:nvSpPr>
          <p:spPr bwMode="auto">
            <a:xfrm>
              <a:off x="6297134" y="2926854"/>
              <a:ext cx="1570234" cy="2150211"/>
            </a:xfrm>
            <a:custGeom>
              <a:avLst/>
              <a:gdLst>
                <a:gd name="T0" fmla="*/ 362 w 2334"/>
                <a:gd name="T1" fmla="*/ 639 h 3431"/>
                <a:gd name="T2" fmla="*/ 362 w 2334"/>
                <a:gd name="T3" fmla="*/ 639 h 3431"/>
                <a:gd name="T4" fmla="*/ 397 w 2334"/>
                <a:gd name="T5" fmla="*/ 912 h 3431"/>
                <a:gd name="T6" fmla="*/ 397 w 2334"/>
                <a:gd name="T7" fmla="*/ 912 h 3431"/>
                <a:gd name="T8" fmla="*/ 0 w 2334"/>
                <a:gd name="T9" fmla="*/ 1753 h 3431"/>
                <a:gd name="T10" fmla="*/ 1218 w 2334"/>
                <a:gd name="T11" fmla="*/ 3430 h 3431"/>
                <a:gd name="T12" fmla="*/ 2333 w 2334"/>
                <a:gd name="T13" fmla="*/ 0 h 3431"/>
                <a:gd name="T14" fmla="*/ 362 w 2334"/>
                <a:gd name="T15" fmla="*/ 639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362" y="639"/>
                  </a:moveTo>
                  <a:lnTo>
                    <a:pt x="362" y="639"/>
                  </a:lnTo>
                  <a:cubicBezTo>
                    <a:pt x="385" y="726"/>
                    <a:pt x="397" y="818"/>
                    <a:pt x="397" y="912"/>
                  </a:cubicBezTo>
                  <a:lnTo>
                    <a:pt x="397" y="912"/>
                  </a:lnTo>
                  <a:cubicBezTo>
                    <a:pt x="397" y="1250"/>
                    <a:pt x="242" y="1553"/>
                    <a:pt x="0" y="1753"/>
                  </a:cubicBezTo>
                  <a:lnTo>
                    <a:pt x="1218" y="3430"/>
                  </a:lnTo>
                  <a:lnTo>
                    <a:pt x="2333" y="0"/>
                  </a:lnTo>
                  <a:lnTo>
                    <a:pt x="362" y="639"/>
                  </a:ln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0" name="Freeform 437">
              <a:extLst>
                <a:ext uri="{FF2B5EF4-FFF2-40B4-BE49-F238E27FC236}">
                  <a16:creationId xmlns:a16="http://schemas.microsoft.com/office/drawing/2014/main" id="{D49074BA-6EE9-A832-23E8-B6454382DDDB}"/>
                </a:ext>
              </a:extLst>
            </p:cNvPr>
            <p:cNvSpPr>
              <a:spLocks noChangeArrowheads="1"/>
            </p:cNvSpPr>
            <p:nvPr/>
          </p:nvSpPr>
          <p:spPr bwMode="auto">
            <a:xfrm>
              <a:off x="4617072" y="4076582"/>
              <a:ext cx="2428075" cy="1052994"/>
            </a:xfrm>
            <a:custGeom>
              <a:avLst/>
              <a:gdLst>
                <a:gd name="T0" fmla="*/ 2389 w 3608"/>
                <a:gd name="T1" fmla="*/ 0 h 1678"/>
                <a:gd name="T2" fmla="*/ 2389 w 3608"/>
                <a:gd name="T3" fmla="*/ 0 h 1678"/>
                <a:gd name="T4" fmla="*/ 1804 w 3608"/>
                <a:gd name="T5" fmla="*/ 171 h 1678"/>
                <a:gd name="T6" fmla="*/ 1804 w 3608"/>
                <a:gd name="T7" fmla="*/ 171 h 1678"/>
                <a:gd name="T8" fmla="*/ 1218 w 3608"/>
                <a:gd name="T9" fmla="*/ 0 h 1678"/>
                <a:gd name="T10" fmla="*/ 0 w 3608"/>
                <a:gd name="T11" fmla="*/ 1677 h 1678"/>
                <a:gd name="T12" fmla="*/ 3607 w 3608"/>
                <a:gd name="T13" fmla="*/ 1677 h 1678"/>
                <a:gd name="T14" fmla="*/ 2389 w 3608"/>
                <a:gd name="T15" fmla="*/ 0 h 1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8" h="1678">
                  <a:moveTo>
                    <a:pt x="2389" y="0"/>
                  </a:moveTo>
                  <a:lnTo>
                    <a:pt x="2389" y="0"/>
                  </a:lnTo>
                  <a:cubicBezTo>
                    <a:pt x="2220" y="108"/>
                    <a:pt x="2018" y="171"/>
                    <a:pt x="1804" y="171"/>
                  </a:cubicBezTo>
                  <a:lnTo>
                    <a:pt x="1804" y="171"/>
                  </a:lnTo>
                  <a:cubicBezTo>
                    <a:pt x="1589" y="171"/>
                    <a:pt x="1388" y="108"/>
                    <a:pt x="1218" y="0"/>
                  </a:cubicBezTo>
                  <a:lnTo>
                    <a:pt x="0" y="1677"/>
                  </a:lnTo>
                  <a:lnTo>
                    <a:pt x="3607" y="1677"/>
                  </a:lnTo>
                  <a:lnTo>
                    <a:pt x="2389" y="0"/>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1" name="Freeform 438">
              <a:extLst>
                <a:ext uri="{FF2B5EF4-FFF2-40B4-BE49-F238E27FC236}">
                  <a16:creationId xmlns:a16="http://schemas.microsoft.com/office/drawing/2014/main" id="{457C60C3-E211-EC3C-A1CF-41C74FDA6E8B}"/>
                </a:ext>
              </a:extLst>
            </p:cNvPr>
            <p:cNvSpPr>
              <a:spLocks noChangeArrowheads="1"/>
            </p:cNvSpPr>
            <p:nvPr/>
          </p:nvSpPr>
          <p:spPr bwMode="auto">
            <a:xfrm>
              <a:off x="3791883" y="2926854"/>
              <a:ext cx="1570234" cy="2150211"/>
            </a:xfrm>
            <a:custGeom>
              <a:avLst/>
              <a:gdLst>
                <a:gd name="T0" fmla="*/ 1937 w 2334"/>
                <a:gd name="T1" fmla="*/ 912 h 3431"/>
                <a:gd name="T2" fmla="*/ 1937 w 2334"/>
                <a:gd name="T3" fmla="*/ 912 h 3431"/>
                <a:gd name="T4" fmla="*/ 1971 w 2334"/>
                <a:gd name="T5" fmla="*/ 639 h 3431"/>
                <a:gd name="T6" fmla="*/ 0 w 2334"/>
                <a:gd name="T7" fmla="*/ 0 h 3431"/>
                <a:gd name="T8" fmla="*/ 1115 w 2334"/>
                <a:gd name="T9" fmla="*/ 3430 h 3431"/>
                <a:gd name="T10" fmla="*/ 2333 w 2334"/>
                <a:gd name="T11" fmla="*/ 1753 h 3431"/>
                <a:gd name="T12" fmla="*/ 2333 w 2334"/>
                <a:gd name="T13" fmla="*/ 1753 h 3431"/>
                <a:gd name="T14" fmla="*/ 1937 w 2334"/>
                <a:gd name="T15" fmla="*/ 912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1937" y="912"/>
                  </a:moveTo>
                  <a:lnTo>
                    <a:pt x="1937" y="912"/>
                  </a:lnTo>
                  <a:cubicBezTo>
                    <a:pt x="1937" y="818"/>
                    <a:pt x="1949" y="726"/>
                    <a:pt x="1971" y="639"/>
                  </a:cubicBezTo>
                  <a:lnTo>
                    <a:pt x="0" y="0"/>
                  </a:lnTo>
                  <a:lnTo>
                    <a:pt x="1115" y="3430"/>
                  </a:lnTo>
                  <a:lnTo>
                    <a:pt x="2333" y="1753"/>
                  </a:lnTo>
                  <a:lnTo>
                    <a:pt x="2333" y="1753"/>
                  </a:lnTo>
                  <a:cubicBezTo>
                    <a:pt x="2091" y="1553"/>
                    <a:pt x="1937" y="1250"/>
                    <a:pt x="1937" y="912"/>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2" name="TextBox 22">
              <a:extLst>
                <a:ext uri="{FF2B5EF4-FFF2-40B4-BE49-F238E27FC236}">
                  <a16:creationId xmlns:a16="http://schemas.microsoft.com/office/drawing/2014/main" id="{0B806796-2B41-752B-A987-41EAA42C2C43}"/>
                </a:ext>
              </a:extLst>
            </p:cNvPr>
            <p:cNvSpPr txBox="1"/>
            <p:nvPr/>
          </p:nvSpPr>
          <p:spPr>
            <a:xfrm>
              <a:off x="4705283"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3" name="TextBox 23">
              <a:extLst>
                <a:ext uri="{FF2B5EF4-FFF2-40B4-BE49-F238E27FC236}">
                  <a16:creationId xmlns:a16="http://schemas.microsoft.com/office/drawing/2014/main" id="{59E7FECD-29AE-B3A7-9E99-F96EF446BAB1}"/>
                </a:ext>
              </a:extLst>
            </p:cNvPr>
            <p:cNvSpPr txBox="1"/>
            <p:nvPr/>
          </p:nvSpPr>
          <p:spPr>
            <a:xfrm>
              <a:off x="4254300"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4" name="TextBox 24">
              <a:extLst>
                <a:ext uri="{FF2B5EF4-FFF2-40B4-BE49-F238E27FC236}">
                  <a16:creationId xmlns:a16="http://schemas.microsoft.com/office/drawing/2014/main" id="{3F39999C-034B-F1C0-40D4-63ADB63E1613}"/>
                </a:ext>
              </a:extLst>
            </p:cNvPr>
            <p:cNvSpPr txBox="1"/>
            <p:nvPr/>
          </p:nvSpPr>
          <p:spPr>
            <a:xfrm>
              <a:off x="5439886" y="4223557"/>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5" name="TextBox 25">
              <a:extLst>
                <a:ext uri="{FF2B5EF4-FFF2-40B4-BE49-F238E27FC236}">
                  <a16:creationId xmlns:a16="http://schemas.microsoft.com/office/drawing/2014/main" id="{D447E6BD-C128-6B5F-E0FF-2A4537572214}"/>
                </a:ext>
              </a:extLst>
            </p:cNvPr>
            <p:cNvSpPr txBox="1"/>
            <p:nvPr/>
          </p:nvSpPr>
          <p:spPr>
            <a:xfrm>
              <a:off x="6629394"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6" name="TextBox 26">
              <a:extLst>
                <a:ext uri="{FF2B5EF4-FFF2-40B4-BE49-F238E27FC236}">
                  <a16:creationId xmlns:a16="http://schemas.microsoft.com/office/drawing/2014/main" id="{E6D28A08-BA83-0608-F74F-A8ACDC0E3A4A}"/>
                </a:ext>
              </a:extLst>
            </p:cNvPr>
            <p:cNvSpPr txBox="1"/>
            <p:nvPr/>
          </p:nvSpPr>
          <p:spPr>
            <a:xfrm>
              <a:off x="6178416"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grpSp>
          <p:nvGrpSpPr>
            <p:cNvPr id="17" name="Grupo 146">
              <a:extLst>
                <a:ext uri="{FF2B5EF4-FFF2-40B4-BE49-F238E27FC236}">
                  <a16:creationId xmlns:a16="http://schemas.microsoft.com/office/drawing/2014/main" id="{057B876F-3EC9-2ECB-328F-B6E87F97C052}"/>
                </a:ext>
              </a:extLst>
            </p:cNvPr>
            <p:cNvGrpSpPr/>
            <p:nvPr/>
          </p:nvGrpSpPr>
          <p:grpSpPr>
            <a:xfrm>
              <a:off x="5247416" y="2911259"/>
              <a:ext cx="1190527" cy="1135901"/>
              <a:chOff x="5133727" y="2858498"/>
              <a:chExt cx="1433627" cy="1264823"/>
            </a:xfrm>
          </p:grpSpPr>
          <p:pic>
            <p:nvPicPr>
              <p:cNvPr id="84" name="Imagen 31">
                <a:extLst>
                  <a:ext uri="{FF2B5EF4-FFF2-40B4-BE49-F238E27FC236}">
                    <a16:creationId xmlns:a16="http://schemas.microsoft.com/office/drawing/2014/main" id="{540E83C2-D0C7-ACC6-E218-81A700EDC9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92" r="16968"/>
              <a:stretch/>
            </p:blipFill>
            <p:spPr>
              <a:xfrm>
                <a:off x="5172156" y="2858498"/>
                <a:ext cx="1305206" cy="1264823"/>
              </a:xfrm>
              <a:prstGeom prst="ellipse">
                <a:avLst/>
              </a:prstGeom>
            </p:spPr>
          </p:pic>
          <p:sp>
            <p:nvSpPr>
              <p:cNvPr id="85" name="TextBox 21">
                <a:extLst>
                  <a:ext uri="{FF2B5EF4-FFF2-40B4-BE49-F238E27FC236}">
                    <a16:creationId xmlns:a16="http://schemas.microsoft.com/office/drawing/2014/main" id="{26DF87ED-4870-4C4D-8837-1ABA5710B6DC}"/>
                  </a:ext>
                </a:extLst>
              </p:cNvPr>
              <p:cNvSpPr txBox="1"/>
              <p:nvPr/>
            </p:nvSpPr>
            <p:spPr>
              <a:xfrm rot="20644378">
                <a:off x="5133727" y="3179162"/>
                <a:ext cx="1110560" cy="30034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a:ln>
                      <a:noFill/>
                    </a:ln>
                    <a:solidFill>
                      <a:srgbClr val="23036A"/>
                    </a:solidFill>
                    <a:effectLst/>
                    <a:uLnTx/>
                    <a:uFillTx/>
                    <a:latin typeface="Poppins" panose="00000500000000000000" pitchFamily="2" charset="0"/>
                    <a:ea typeface="+mn-ea"/>
                    <a:cs typeface="Poppins" pitchFamily="2" charset="77"/>
                  </a:rPr>
                  <a:t>Not so</a:t>
                </a:r>
              </a:p>
            </p:txBody>
          </p:sp>
          <p:sp>
            <p:nvSpPr>
              <p:cNvPr id="86" name="TextBox 21">
                <a:extLst>
                  <a:ext uri="{FF2B5EF4-FFF2-40B4-BE49-F238E27FC236}">
                    <a16:creationId xmlns:a16="http://schemas.microsoft.com/office/drawing/2014/main" id="{56D874E3-1392-BFC8-FF3E-568E414EFADE}"/>
                  </a:ext>
                </a:extLst>
              </p:cNvPr>
              <p:cNvSpPr txBox="1"/>
              <p:nvPr/>
            </p:nvSpPr>
            <p:spPr>
              <a:xfrm rot="20644378">
                <a:off x="5773218" y="3378782"/>
                <a:ext cx="794136" cy="4914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a:ln>
                      <a:noFill/>
                    </a:ln>
                    <a:solidFill>
                      <a:srgbClr val="23036A"/>
                    </a:solidFill>
                    <a:effectLst/>
                    <a:uLnTx/>
                    <a:uFillTx/>
                    <a:latin typeface="Poppins" panose="00000500000000000000" pitchFamily="2" charset="0"/>
                    <a:ea typeface="+mn-ea"/>
                    <a:cs typeface="Poppins" pitchFamily="2" charset="77"/>
                  </a:rPr>
                  <a:t>Sauce</a:t>
                </a:r>
              </a:p>
            </p:txBody>
          </p:sp>
        </p:grpSp>
        <p:sp>
          <p:nvSpPr>
            <p:cNvPr id="18" name="Elipse 143">
              <a:extLst>
                <a:ext uri="{FF2B5EF4-FFF2-40B4-BE49-F238E27FC236}">
                  <a16:creationId xmlns:a16="http://schemas.microsoft.com/office/drawing/2014/main" id="{80E0CD33-1CBC-A3EF-A5FB-E208FC6BF0C8}"/>
                </a:ext>
              </a:extLst>
            </p:cNvPr>
            <p:cNvSpPr/>
            <p:nvPr/>
          </p:nvSpPr>
          <p:spPr>
            <a:xfrm>
              <a:off x="4665060" y="2173939"/>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sp>
          <p:nvSpPr>
            <p:cNvPr id="19" name="Elipse 142">
              <a:extLst>
                <a:ext uri="{FF2B5EF4-FFF2-40B4-BE49-F238E27FC236}">
                  <a16:creationId xmlns:a16="http://schemas.microsoft.com/office/drawing/2014/main" id="{C1840ABB-2658-0EC4-DAF1-D5C837EBCB06}"/>
                </a:ext>
              </a:extLst>
            </p:cNvPr>
            <p:cNvSpPr/>
            <p:nvPr/>
          </p:nvSpPr>
          <p:spPr>
            <a:xfrm>
              <a:off x="4241458" y="3433904"/>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pic>
          <p:nvPicPr>
            <p:cNvPr id="20" name="object 3">
              <a:extLst>
                <a:ext uri="{FF2B5EF4-FFF2-40B4-BE49-F238E27FC236}">
                  <a16:creationId xmlns:a16="http://schemas.microsoft.com/office/drawing/2014/main" id="{0C04512D-D873-7DFD-DCF4-1AA6E8B23B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63881" y="2295261"/>
              <a:ext cx="606033" cy="581189"/>
            </a:xfrm>
            <a:prstGeom prst="rect">
              <a:avLst/>
            </a:prstGeom>
          </p:spPr>
        </p:pic>
        <p:grpSp>
          <p:nvGrpSpPr>
            <p:cNvPr id="21" name="object 4">
              <a:extLst>
                <a:ext uri="{FF2B5EF4-FFF2-40B4-BE49-F238E27FC236}">
                  <a16:creationId xmlns:a16="http://schemas.microsoft.com/office/drawing/2014/main" id="{662ABB74-BDB6-D0DA-EBCF-5A89BC8DBA59}"/>
                </a:ext>
              </a:extLst>
            </p:cNvPr>
            <p:cNvGrpSpPr/>
            <p:nvPr/>
          </p:nvGrpSpPr>
          <p:grpSpPr>
            <a:xfrm>
              <a:off x="4354690" y="3591730"/>
              <a:ext cx="594966" cy="460379"/>
              <a:chOff x="3415332" y="1257389"/>
              <a:chExt cx="2122805" cy="1496695"/>
            </a:xfrm>
          </p:grpSpPr>
          <p:pic>
            <p:nvPicPr>
              <p:cNvPr id="82" name="object 5">
                <a:extLst>
                  <a:ext uri="{FF2B5EF4-FFF2-40B4-BE49-F238E27FC236}">
                    <a16:creationId xmlns:a16="http://schemas.microsoft.com/office/drawing/2014/main" id="{D844CA67-A596-8893-FDD9-FA3E4F8A871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16691" y="1257389"/>
                <a:ext cx="2120903" cy="1496293"/>
              </a:xfrm>
              <a:prstGeom prst="rect">
                <a:avLst/>
              </a:prstGeom>
            </p:spPr>
          </p:pic>
          <p:sp>
            <p:nvSpPr>
              <p:cNvPr id="83" name="object 6">
                <a:extLst>
                  <a:ext uri="{FF2B5EF4-FFF2-40B4-BE49-F238E27FC236}">
                    <a16:creationId xmlns:a16="http://schemas.microsoft.com/office/drawing/2014/main" id="{BDE13DEA-5C75-E552-F602-59D385A4CE17}"/>
                  </a:ext>
                </a:extLst>
              </p:cNvPr>
              <p:cNvSpPr/>
              <p:nvPr/>
            </p:nvSpPr>
            <p:spPr>
              <a:xfrm>
                <a:off x="3415332" y="2747847"/>
                <a:ext cx="2032000" cy="6350"/>
              </a:xfrm>
              <a:custGeom>
                <a:avLst/>
                <a:gdLst/>
                <a:ahLst/>
                <a:cxnLst/>
                <a:rect l="l" t="t" r="r" b="b"/>
                <a:pathLst>
                  <a:path w="2032000" h="6350">
                    <a:moveTo>
                      <a:pt x="2031658" y="5836"/>
                    </a:moveTo>
                    <a:lnTo>
                      <a:pt x="0" y="5836"/>
                    </a:lnTo>
                    <a:lnTo>
                      <a:pt x="0" y="0"/>
                    </a:lnTo>
                    <a:lnTo>
                      <a:pt x="2031658" y="0"/>
                    </a:lnTo>
                    <a:lnTo>
                      <a:pt x="2031658" y="5836"/>
                    </a:lnTo>
                    <a:close/>
                  </a:path>
                </a:pathLst>
              </a:custGeom>
              <a:solidFill>
                <a:srgbClr val="38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grpSp>
        <p:sp>
          <p:nvSpPr>
            <p:cNvPr id="22" name="Elipse 141">
              <a:extLst>
                <a:ext uri="{FF2B5EF4-FFF2-40B4-BE49-F238E27FC236}">
                  <a16:creationId xmlns:a16="http://schemas.microsoft.com/office/drawing/2014/main" id="{95F2C2A3-6275-BC70-8D12-F2B53FB339BA}"/>
                </a:ext>
              </a:extLst>
            </p:cNvPr>
            <p:cNvSpPr/>
            <p:nvPr/>
          </p:nvSpPr>
          <p:spPr>
            <a:xfrm>
              <a:off x="5409946" y="4269143"/>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pic>
          <p:nvPicPr>
            <p:cNvPr id="23" name="object 7">
              <a:extLst>
                <a:ext uri="{FF2B5EF4-FFF2-40B4-BE49-F238E27FC236}">
                  <a16:creationId xmlns:a16="http://schemas.microsoft.com/office/drawing/2014/main" id="{21942157-2050-3A9F-C25C-FB2CD919C1E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98855" y="4371919"/>
              <a:ext cx="640976" cy="601878"/>
            </a:xfrm>
            <a:prstGeom prst="rect">
              <a:avLst/>
            </a:prstGeom>
          </p:spPr>
        </p:pic>
        <p:grpSp>
          <p:nvGrpSpPr>
            <p:cNvPr id="24" name="Grupo 145">
              <a:extLst>
                <a:ext uri="{FF2B5EF4-FFF2-40B4-BE49-F238E27FC236}">
                  <a16:creationId xmlns:a16="http://schemas.microsoft.com/office/drawing/2014/main" id="{BFC86A1C-F39C-16A1-762D-B881466C53E5}"/>
                </a:ext>
              </a:extLst>
            </p:cNvPr>
            <p:cNvGrpSpPr/>
            <p:nvPr/>
          </p:nvGrpSpPr>
          <p:grpSpPr>
            <a:xfrm>
              <a:off x="6572018" y="3525481"/>
              <a:ext cx="839358" cy="779851"/>
              <a:chOff x="6572018" y="3471051"/>
              <a:chExt cx="839358" cy="779851"/>
            </a:xfrm>
          </p:grpSpPr>
          <p:sp>
            <p:nvSpPr>
              <p:cNvPr id="31" name="Elipse 140">
                <a:extLst>
                  <a:ext uri="{FF2B5EF4-FFF2-40B4-BE49-F238E27FC236}">
                    <a16:creationId xmlns:a16="http://schemas.microsoft.com/office/drawing/2014/main" id="{3092B70A-8DE8-6997-64DA-8F0098E853B5}"/>
                  </a:ext>
                </a:extLst>
              </p:cNvPr>
              <p:cNvSpPr/>
              <p:nvPr/>
            </p:nvSpPr>
            <p:spPr>
              <a:xfrm>
                <a:off x="6572018" y="3471051"/>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grpSp>
            <p:nvGrpSpPr>
              <p:cNvPr id="32" name="object 8">
                <a:extLst>
                  <a:ext uri="{FF2B5EF4-FFF2-40B4-BE49-F238E27FC236}">
                    <a16:creationId xmlns:a16="http://schemas.microsoft.com/office/drawing/2014/main" id="{B624B5EA-219C-CD7E-9AD5-E7D6EE65415C}"/>
                  </a:ext>
                </a:extLst>
              </p:cNvPr>
              <p:cNvGrpSpPr/>
              <p:nvPr/>
            </p:nvGrpSpPr>
            <p:grpSpPr>
              <a:xfrm>
                <a:off x="6704333" y="3564575"/>
                <a:ext cx="577437" cy="556200"/>
                <a:chOff x="3168471" y="3028342"/>
                <a:chExt cx="1791345" cy="1779523"/>
              </a:xfrm>
            </p:grpSpPr>
            <p:pic>
              <p:nvPicPr>
                <p:cNvPr id="33" name="object 9">
                  <a:extLst>
                    <a:ext uri="{FF2B5EF4-FFF2-40B4-BE49-F238E27FC236}">
                      <a16:creationId xmlns:a16="http://schemas.microsoft.com/office/drawing/2014/main" id="{E0E41365-E496-A679-FA04-183FDF116E4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187404" y="3028342"/>
                  <a:ext cx="1758018" cy="1760534"/>
                </a:xfrm>
                <a:prstGeom prst="rect">
                  <a:avLst/>
                </a:prstGeom>
              </p:spPr>
            </p:pic>
            <p:pic>
              <p:nvPicPr>
                <p:cNvPr id="34" name="object 10">
                  <a:extLst>
                    <a:ext uri="{FF2B5EF4-FFF2-40B4-BE49-F238E27FC236}">
                      <a16:creationId xmlns:a16="http://schemas.microsoft.com/office/drawing/2014/main" id="{0F714DEA-1606-A7B6-2293-CB9F3BC51F91}"/>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49788" y="3637779"/>
                  <a:ext cx="1607649" cy="981314"/>
                </a:xfrm>
                <a:prstGeom prst="rect">
                  <a:avLst/>
                </a:prstGeom>
              </p:spPr>
            </p:pic>
            <p:sp>
              <p:nvSpPr>
                <p:cNvPr id="35" name="object 11">
                  <a:extLst>
                    <a:ext uri="{FF2B5EF4-FFF2-40B4-BE49-F238E27FC236}">
                      <a16:creationId xmlns:a16="http://schemas.microsoft.com/office/drawing/2014/main" id="{84715E2E-2642-43F8-ECAF-DA1970E5BCEE}"/>
                    </a:ext>
                  </a:extLst>
                </p:cNvPr>
                <p:cNvSpPr/>
                <p:nvPr/>
              </p:nvSpPr>
              <p:spPr>
                <a:xfrm>
                  <a:off x="3306978" y="3713809"/>
                  <a:ext cx="519430" cy="473075"/>
                </a:xfrm>
                <a:custGeom>
                  <a:avLst/>
                  <a:gdLst/>
                  <a:ahLst/>
                  <a:cxnLst/>
                  <a:rect l="l" t="t" r="r" b="b"/>
                  <a:pathLst>
                    <a:path w="519429" h="473075">
                      <a:moveTo>
                        <a:pt x="10248" y="471716"/>
                      </a:moveTo>
                      <a:lnTo>
                        <a:pt x="9271" y="405168"/>
                      </a:lnTo>
                      <a:lnTo>
                        <a:pt x="8229" y="404241"/>
                      </a:lnTo>
                      <a:lnTo>
                        <a:pt x="7099" y="404241"/>
                      </a:lnTo>
                      <a:lnTo>
                        <a:pt x="5918" y="404253"/>
                      </a:lnTo>
                      <a:lnTo>
                        <a:pt x="4965" y="405231"/>
                      </a:lnTo>
                      <a:lnTo>
                        <a:pt x="5943" y="471779"/>
                      </a:lnTo>
                      <a:lnTo>
                        <a:pt x="6896" y="472719"/>
                      </a:lnTo>
                      <a:lnTo>
                        <a:pt x="8077" y="472719"/>
                      </a:lnTo>
                      <a:lnTo>
                        <a:pt x="9296" y="472694"/>
                      </a:lnTo>
                      <a:lnTo>
                        <a:pt x="10248" y="471716"/>
                      </a:lnTo>
                      <a:close/>
                    </a:path>
                    <a:path w="519429" h="473075">
                      <a:moveTo>
                        <a:pt x="519188" y="3289"/>
                      </a:moveTo>
                      <a:lnTo>
                        <a:pt x="519125" y="914"/>
                      </a:lnTo>
                      <a:lnTo>
                        <a:pt x="518160" y="0"/>
                      </a:lnTo>
                      <a:lnTo>
                        <a:pt x="516940" y="12"/>
                      </a:lnTo>
                      <a:lnTo>
                        <a:pt x="62522" y="12192"/>
                      </a:lnTo>
                      <a:lnTo>
                        <a:pt x="57137" y="12293"/>
                      </a:lnTo>
                      <a:lnTo>
                        <a:pt x="15049" y="28524"/>
                      </a:lnTo>
                      <a:lnTo>
                        <a:pt x="0" y="67551"/>
                      </a:lnTo>
                      <a:lnTo>
                        <a:pt x="3632" y="314515"/>
                      </a:lnTo>
                      <a:lnTo>
                        <a:pt x="4584" y="315455"/>
                      </a:lnTo>
                      <a:lnTo>
                        <a:pt x="5765" y="315455"/>
                      </a:lnTo>
                      <a:lnTo>
                        <a:pt x="6985" y="315442"/>
                      </a:lnTo>
                      <a:lnTo>
                        <a:pt x="7937" y="314464"/>
                      </a:lnTo>
                      <a:lnTo>
                        <a:pt x="4305" y="67538"/>
                      </a:lnTo>
                      <a:lnTo>
                        <a:pt x="5207" y="56743"/>
                      </a:lnTo>
                      <a:lnTo>
                        <a:pt x="31864" y="22517"/>
                      </a:lnTo>
                      <a:lnTo>
                        <a:pt x="62509" y="16484"/>
                      </a:lnTo>
                      <a:lnTo>
                        <a:pt x="517055" y="4305"/>
                      </a:lnTo>
                      <a:lnTo>
                        <a:pt x="518248" y="4279"/>
                      </a:lnTo>
                      <a:lnTo>
                        <a:pt x="519188" y="32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36" name="object 12">
                  <a:extLst>
                    <a:ext uri="{FF2B5EF4-FFF2-40B4-BE49-F238E27FC236}">
                      <a16:creationId xmlns:a16="http://schemas.microsoft.com/office/drawing/2014/main" id="{CB0F8A31-A447-9043-9E7A-12773BCCE48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168726" y="4614865"/>
                  <a:ext cx="1791090" cy="76584"/>
                </a:xfrm>
                <a:prstGeom prst="rect">
                  <a:avLst/>
                </a:prstGeom>
              </p:spPr>
            </p:pic>
            <p:pic>
              <p:nvPicPr>
                <p:cNvPr id="37" name="object 13">
                  <a:extLst>
                    <a:ext uri="{FF2B5EF4-FFF2-40B4-BE49-F238E27FC236}">
                      <a16:creationId xmlns:a16="http://schemas.microsoft.com/office/drawing/2014/main" id="{BC166FEF-4EC8-994C-435C-13BACAB30C72}"/>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3363037" y="3731611"/>
                  <a:ext cx="1414294" cy="817879"/>
                </a:xfrm>
                <a:prstGeom prst="rect">
                  <a:avLst/>
                </a:prstGeom>
              </p:spPr>
            </p:pic>
            <p:pic>
              <p:nvPicPr>
                <p:cNvPr id="38" name="object 14">
                  <a:extLst>
                    <a:ext uri="{FF2B5EF4-FFF2-40B4-BE49-F238E27FC236}">
                      <a16:creationId xmlns:a16="http://schemas.microsoft.com/office/drawing/2014/main" id="{EA80960C-3065-859F-1223-00851FCB016B}"/>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754911" y="3788734"/>
                  <a:ext cx="1012754" cy="759994"/>
                </a:xfrm>
                <a:prstGeom prst="rect">
                  <a:avLst/>
                </a:prstGeom>
              </p:spPr>
            </p:pic>
            <p:pic>
              <p:nvPicPr>
                <p:cNvPr id="39" name="object 15">
                  <a:extLst>
                    <a:ext uri="{FF2B5EF4-FFF2-40B4-BE49-F238E27FC236}">
                      <a16:creationId xmlns:a16="http://schemas.microsoft.com/office/drawing/2014/main" id="{AD6037F7-4E40-F05A-9AC9-A71DE864B659}"/>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613711" y="4506288"/>
                  <a:ext cx="223888" cy="250643"/>
                </a:xfrm>
                <a:prstGeom prst="rect">
                  <a:avLst/>
                </a:prstGeom>
              </p:spPr>
            </p:pic>
            <p:sp>
              <p:nvSpPr>
                <p:cNvPr id="40" name="object 16">
                  <a:extLst>
                    <a:ext uri="{FF2B5EF4-FFF2-40B4-BE49-F238E27FC236}">
                      <a16:creationId xmlns:a16="http://schemas.microsoft.com/office/drawing/2014/main" id="{63E7E964-746E-8EA5-5B22-58F25B3F8E5F}"/>
                    </a:ext>
                  </a:extLst>
                </p:cNvPr>
                <p:cNvSpPr/>
                <p:nvPr/>
              </p:nvSpPr>
              <p:spPr>
                <a:xfrm>
                  <a:off x="4601513" y="4529392"/>
                  <a:ext cx="182245" cy="262890"/>
                </a:xfrm>
                <a:custGeom>
                  <a:avLst/>
                  <a:gdLst/>
                  <a:ahLst/>
                  <a:cxnLst/>
                  <a:rect l="l" t="t" r="r" b="b"/>
                  <a:pathLst>
                    <a:path w="182245" h="262889">
                      <a:moveTo>
                        <a:pt x="0" y="72013"/>
                      </a:moveTo>
                      <a:lnTo>
                        <a:pt x="53347" y="0"/>
                      </a:lnTo>
                      <a:lnTo>
                        <a:pt x="89600" y="3088"/>
                      </a:lnTo>
                      <a:lnTo>
                        <a:pt x="93227" y="5488"/>
                      </a:lnTo>
                      <a:lnTo>
                        <a:pt x="95135" y="9129"/>
                      </a:lnTo>
                      <a:lnTo>
                        <a:pt x="107971" y="35981"/>
                      </a:lnTo>
                      <a:lnTo>
                        <a:pt x="113248" y="48978"/>
                      </a:lnTo>
                      <a:lnTo>
                        <a:pt x="68806" y="48978"/>
                      </a:lnTo>
                      <a:lnTo>
                        <a:pt x="0" y="72013"/>
                      </a:lnTo>
                      <a:close/>
                    </a:path>
                    <a:path w="182245" h="262889">
                      <a:moveTo>
                        <a:pt x="181948" y="262305"/>
                      </a:moveTo>
                      <a:lnTo>
                        <a:pt x="166193" y="253672"/>
                      </a:lnTo>
                      <a:lnTo>
                        <a:pt x="151917" y="242899"/>
                      </a:lnTo>
                      <a:lnTo>
                        <a:pt x="139135" y="229969"/>
                      </a:lnTo>
                      <a:lnTo>
                        <a:pt x="127861" y="214863"/>
                      </a:lnTo>
                      <a:lnTo>
                        <a:pt x="144012" y="203721"/>
                      </a:lnTo>
                      <a:lnTo>
                        <a:pt x="144644" y="199538"/>
                      </a:lnTo>
                      <a:lnTo>
                        <a:pt x="119379" y="167354"/>
                      </a:lnTo>
                      <a:lnTo>
                        <a:pt x="91675" y="127458"/>
                      </a:lnTo>
                      <a:lnTo>
                        <a:pt x="70930" y="85243"/>
                      </a:lnTo>
                      <a:lnTo>
                        <a:pt x="68806" y="48978"/>
                      </a:lnTo>
                      <a:lnTo>
                        <a:pt x="113248" y="48978"/>
                      </a:lnTo>
                      <a:lnTo>
                        <a:pt x="126316" y="81162"/>
                      </a:lnTo>
                      <a:lnTo>
                        <a:pt x="145491" y="140286"/>
                      </a:lnTo>
                      <a:lnTo>
                        <a:pt x="160820" y="208966"/>
                      </a:lnTo>
                      <a:lnTo>
                        <a:pt x="163625" y="215512"/>
                      </a:lnTo>
                      <a:lnTo>
                        <a:pt x="175622" y="244098"/>
                      </a:lnTo>
                      <a:lnTo>
                        <a:pt x="178426" y="250643"/>
                      </a:lnTo>
                      <a:lnTo>
                        <a:pt x="181948" y="262305"/>
                      </a:lnTo>
                      <a:close/>
                    </a:path>
                  </a:pathLst>
                </a:custGeom>
                <a:solidFill>
                  <a:srgbClr val="F9B67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41" name="object 17">
                  <a:extLst>
                    <a:ext uri="{FF2B5EF4-FFF2-40B4-BE49-F238E27FC236}">
                      <a16:creationId xmlns:a16="http://schemas.microsoft.com/office/drawing/2014/main" id="{5EF62684-631E-C32F-46DB-C8B2CCFABC64}"/>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4724731" y="4739448"/>
                  <a:ext cx="63015" cy="68417"/>
                </a:xfrm>
                <a:prstGeom prst="rect">
                  <a:avLst/>
                </a:prstGeom>
              </p:spPr>
            </p:pic>
            <p:pic>
              <p:nvPicPr>
                <p:cNvPr id="42" name="object 18">
                  <a:extLst>
                    <a:ext uri="{FF2B5EF4-FFF2-40B4-BE49-F238E27FC236}">
                      <a16:creationId xmlns:a16="http://schemas.microsoft.com/office/drawing/2014/main" id="{3FCF9E45-9694-2E1B-4387-1467EFCA892F}"/>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4472895" y="4513032"/>
                  <a:ext cx="236091" cy="93203"/>
                </a:xfrm>
                <a:prstGeom prst="rect">
                  <a:avLst/>
                </a:prstGeom>
              </p:spPr>
            </p:pic>
            <p:pic>
              <p:nvPicPr>
                <p:cNvPr id="43" name="object 19">
                  <a:extLst>
                    <a:ext uri="{FF2B5EF4-FFF2-40B4-BE49-F238E27FC236}">
                      <a16:creationId xmlns:a16="http://schemas.microsoft.com/office/drawing/2014/main" id="{A05E748A-E4F4-3682-D49D-A71F08365920}"/>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4467111" y="4263940"/>
                  <a:ext cx="180441" cy="260002"/>
                </a:xfrm>
                <a:prstGeom prst="rect">
                  <a:avLst/>
                </a:prstGeom>
              </p:spPr>
            </p:pic>
            <p:pic>
              <p:nvPicPr>
                <p:cNvPr id="44" name="object 20">
                  <a:extLst>
                    <a:ext uri="{FF2B5EF4-FFF2-40B4-BE49-F238E27FC236}">
                      <a16:creationId xmlns:a16="http://schemas.microsoft.com/office/drawing/2014/main" id="{A5835188-4B76-63A4-3A6D-04252115E351}"/>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4579571" y="4264690"/>
                  <a:ext cx="94624" cy="97476"/>
                </a:xfrm>
                <a:prstGeom prst="rect">
                  <a:avLst/>
                </a:prstGeom>
              </p:spPr>
            </p:pic>
            <p:pic>
              <p:nvPicPr>
                <p:cNvPr id="45" name="object 21">
                  <a:extLst>
                    <a:ext uri="{FF2B5EF4-FFF2-40B4-BE49-F238E27FC236}">
                      <a16:creationId xmlns:a16="http://schemas.microsoft.com/office/drawing/2014/main" id="{13E0310A-DC4F-F327-7033-7D877B82E3A6}"/>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4558331" y="4426043"/>
                  <a:ext cx="235906" cy="106112"/>
                </a:xfrm>
                <a:prstGeom prst="rect">
                  <a:avLst/>
                </a:prstGeom>
              </p:spPr>
            </p:pic>
            <p:sp>
              <p:nvSpPr>
                <p:cNvPr id="46" name="object 22">
                  <a:extLst>
                    <a:ext uri="{FF2B5EF4-FFF2-40B4-BE49-F238E27FC236}">
                      <a16:creationId xmlns:a16="http://schemas.microsoft.com/office/drawing/2014/main" id="{07094D55-7282-973F-CB4F-BE8A5347B947}"/>
                    </a:ext>
                  </a:extLst>
                </p:cNvPr>
                <p:cNvSpPr/>
                <p:nvPr/>
              </p:nvSpPr>
              <p:spPr>
                <a:xfrm>
                  <a:off x="3357567" y="4664068"/>
                  <a:ext cx="817244" cy="26034"/>
                </a:xfrm>
                <a:custGeom>
                  <a:avLst/>
                  <a:gdLst/>
                  <a:ahLst/>
                  <a:cxnLst/>
                  <a:rect l="l" t="t" r="r" b="b"/>
                  <a:pathLst>
                    <a:path w="817245" h="26035">
                      <a:moveTo>
                        <a:pt x="811443" y="25586"/>
                      </a:moveTo>
                      <a:lnTo>
                        <a:pt x="5736" y="25586"/>
                      </a:lnTo>
                      <a:lnTo>
                        <a:pt x="0" y="19856"/>
                      </a:lnTo>
                      <a:lnTo>
                        <a:pt x="0" y="5729"/>
                      </a:lnTo>
                      <a:lnTo>
                        <a:pt x="5736" y="0"/>
                      </a:lnTo>
                      <a:lnTo>
                        <a:pt x="811443" y="0"/>
                      </a:lnTo>
                      <a:lnTo>
                        <a:pt x="817177" y="5729"/>
                      </a:lnTo>
                      <a:lnTo>
                        <a:pt x="817177" y="19856"/>
                      </a:lnTo>
                      <a:lnTo>
                        <a:pt x="811443" y="25586"/>
                      </a:lnTo>
                      <a:close/>
                    </a:path>
                  </a:pathLst>
                </a:custGeom>
                <a:solidFill>
                  <a:srgbClr val="150D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47" name="object 23">
                  <a:extLst>
                    <a:ext uri="{FF2B5EF4-FFF2-40B4-BE49-F238E27FC236}">
                      <a16:creationId xmlns:a16="http://schemas.microsoft.com/office/drawing/2014/main" id="{7D0AC2A2-5D38-1248-2A36-3550F38C16C6}"/>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3451529" y="4315790"/>
                  <a:ext cx="629253" cy="348277"/>
                </a:xfrm>
                <a:prstGeom prst="rect">
                  <a:avLst/>
                </a:prstGeom>
              </p:spPr>
            </p:pic>
            <p:pic>
              <p:nvPicPr>
                <p:cNvPr id="48" name="object 24">
                  <a:extLst>
                    <a:ext uri="{FF2B5EF4-FFF2-40B4-BE49-F238E27FC236}">
                      <a16:creationId xmlns:a16="http://schemas.microsoft.com/office/drawing/2014/main" id="{4CF7D98A-E73B-538C-782C-243588579D38}"/>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3600115" y="4561017"/>
                  <a:ext cx="78025" cy="103050"/>
                </a:xfrm>
                <a:prstGeom prst="rect">
                  <a:avLst/>
                </a:prstGeom>
              </p:spPr>
            </p:pic>
            <p:pic>
              <p:nvPicPr>
                <p:cNvPr id="49" name="object 25">
                  <a:extLst>
                    <a:ext uri="{FF2B5EF4-FFF2-40B4-BE49-F238E27FC236}">
                      <a16:creationId xmlns:a16="http://schemas.microsoft.com/office/drawing/2014/main" id="{5A1CFDCA-4983-967F-FAE3-43CC80A0746C}"/>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279871" y="3725790"/>
                  <a:ext cx="506153" cy="559681"/>
                </a:xfrm>
                <a:prstGeom prst="rect">
                  <a:avLst/>
                </a:prstGeom>
              </p:spPr>
            </p:pic>
            <p:pic>
              <p:nvPicPr>
                <p:cNvPr id="50" name="object 26">
                  <a:extLst>
                    <a:ext uri="{FF2B5EF4-FFF2-40B4-BE49-F238E27FC236}">
                      <a16:creationId xmlns:a16="http://schemas.microsoft.com/office/drawing/2014/main" id="{85A6A843-8998-BC56-5EAF-6282B85B8239}"/>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3367027" y="3806207"/>
                  <a:ext cx="311593" cy="332410"/>
                </a:xfrm>
                <a:prstGeom prst="rect">
                  <a:avLst/>
                </a:prstGeom>
              </p:spPr>
            </p:pic>
            <p:pic>
              <p:nvPicPr>
                <p:cNvPr id="51" name="object 27">
                  <a:extLst>
                    <a:ext uri="{FF2B5EF4-FFF2-40B4-BE49-F238E27FC236}">
                      <a16:creationId xmlns:a16="http://schemas.microsoft.com/office/drawing/2014/main" id="{5B384F3D-C284-AED5-8745-E9C88E6132D3}"/>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3642516" y="4153912"/>
                  <a:ext cx="253922" cy="253654"/>
                </a:xfrm>
                <a:prstGeom prst="rect">
                  <a:avLst/>
                </a:prstGeom>
              </p:spPr>
            </p:pic>
            <p:pic>
              <p:nvPicPr>
                <p:cNvPr id="52" name="object 28">
                  <a:extLst>
                    <a:ext uri="{FF2B5EF4-FFF2-40B4-BE49-F238E27FC236}">
                      <a16:creationId xmlns:a16="http://schemas.microsoft.com/office/drawing/2014/main" id="{DD114694-36FE-AB67-A20D-0D33CA442C0A}"/>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3265470" y="3292506"/>
                  <a:ext cx="430462" cy="425975"/>
                </a:xfrm>
                <a:prstGeom prst="rect">
                  <a:avLst/>
                </a:prstGeom>
              </p:spPr>
            </p:pic>
            <p:pic>
              <p:nvPicPr>
                <p:cNvPr id="53" name="object 29">
                  <a:extLst>
                    <a:ext uri="{FF2B5EF4-FFF2-40B4-BE49-F238E27FC236}">
                      <a16:creationId xmlns:a16="http://schemas.microsoft.com/office/drawing/2014/main" id="{8A41C2CA-14EB-2084-3BDF-9C2D79B6C73E}"/>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331118" y="3362375"/>
                  <a:ext cx="278084" cy="260108"/>
                </a:xfrm>
                <a:prstGeom prst="rect">
                  <a:avLst/>
                </a:prstGeom>
              </p:spPr>
            </p:pic>
            <p:pic>
              <p:nvPicPr>
                <p:cNvPr id="54" name="object 30">
                  <a:extLst>
                    <a:ext uri="{FF2B5EF4-FFF2-40B4-BE49-F238E27FC236}">
                      <a16:creationId xmlns:a16="http://schemas.microsoft.com/office/drawing/2014/main" id="{CD9D8E3F-0CD8-0C6B-295A-425DD4A40016}"/>
                    </a:ext>
                  </a:extLst>
                </p:cNvPr>
                <p:cNvPicPr/>
                <p:nvPr/>
              </p:nvPicPr>
              <p:blipFill>
                <a:blip r:embed="rId24" cstate="print">
                  <a:extLst>
                    <a:ext uri="{28A0092B-C50C-407E-A947-70E740481C1C}">
                      <a14:useLocalDpi xmlns:a14="http://schemas.microsoft.com/office/drawing/2010/main" val="0"/>
                    </a:ext>
                  </a:extLst>
                </a:blip>
                <a:stretch>
                  <a:fillRect/>
                </a:stretch>
              </p:blipFill>
              <p:spPr>
                <a:xfrm>
                  <a:off x="3168471" y="3604453"/>
                  <a:ext cx="203922" cy="203696"/>
                </a:xfrm>
                <a:prstGeom prst="rect">
                  <a:avLst/>
                </a:prstGeom>
              </p:spPr>
            </p:pic>
            <p:pic>
              <p:nvPicPr>
                <p:cNvPr id="55" name="object 31">
                  <a:extLst>
                    <a:ext uri="{FF2B5EF4-FFF2-40B4-BE49-F238E27FC236}">
                      <a16:creationId xmlns:a16="http://schemas.microsoft.com/office/drawing/2014/main" id="{D8C20A5A-D970-C922-C13F-281383FF90CF}"/>
                    </a:ext>
                  </a:extLst>
                </p:cNvPr>
                <p:cNvPicPr/>
                <p:nvPr/>
              </p:nvPicPr>
              <p:blipFill>
                <a:blip r:embed="rId25" cstate="print">
                  <a:extLst>
                    <a:ext uri="{28A0092B-C50C-407E-A947-70E740481C1C}">
                      <a14:useLocalDpi xmlns:a14="http://schemas.microsoft.com/office/drawing/2010/main" val="0"/>
                    </a:ext>
                  </a:extLst>
                </a:blip>
                <a:stretch>
                  <a:fillRect/>
                </a:stretch>
              </p:blipFill>
              <p:spPr>
                <a:xfrm>
                  <a:off x="3732490" y="3272107"/>
                  <a:ext cx="272830" cy="208904"/>
                </a:xfrm>
                <a:prstGeom prst="rect">
                  <a:avLst/>
                </a:prstGeom>
              </p:spPr>
            </p:pic>
            <p:pic>
              <p:nvPicPr>
                <p:cNvPr id="56" name="object 32">
                  <a:extLst>
                    <a:ext uri="{FF2B5EF4-FFF2-40B4-BE49-F238E27FC236}">
                      <a16:creationId xmlns:a16="http://schemas.microsoft.com/office/drawing/2014/main" id="{4A220E12-5DD0-9414-7B0A-5D0A72E0A066}"/>
                    </a:ext>
                  </a:extLst>
                </p:cNvPr>
                <p:cNvPicPr/>
                <p:nvPr/>
              </p:nvPicPr>
              <p:blipFill>
                <a:blip r:embed="rId26" cstate="print">
                  <a:extLst>
                    <a:ext uri="{28A0092B-C50C-407E-A947-70E740481C1C}">
                      <a14:useLocalDpi xmlns:a14="http://schemas.microsoft.com/office/drawing/2010/main" val="0"/>
                    </a:ext>
                  </a:extLst>
                </a:blip>
                <a:stretch>
                  <a:fillRect/>
                </a:stretch>
              </p:blipFill>
              <p:spPr>
                <a:xfrm>
                  <a:off x="3620550" y="3198013"/>
                  <a:ext cx="159944" cy="159910"/>
                </a:xfrm>
                <a:prstGeom prst="rect">
                  <a:avLst/>
                </a:prstGeom>
              </p:spPr>
            </p:pic>
            <p:pic>
              <p:nvPicPr>
                <p:cNvPr id="57" name="object 33">
                  <a:extLst>
                    <a:ext uri="{FF2B5EF4-FFF2-40B4-BE49-F238E27FC236}">
                      <a16:creationId xmlns:a16="http://schemas.microsoft.com/office/drawing/2014/main" id="{25A1C5ED-0C9C-E6C0-CF65-DD12A592D27B}"/>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3953980" y="3404853"/>
                  <a:ext cx="85084" cy="108029"/>
                </a:xfrm>
                <a:prstGeom prst="rect">
                  <a:avLst/>
                </a:prstGeom>
              </p:spPr>
            </p:pic>
            <p:pic>
              <p:nvPicPr>
                <p:cNvPr id="58" name="object 34">
                  <a:extLst>
                    <a:ext uri="{FF2B5EF4-FFF2-40B4-BE49-F238E27FC236}">
                      <a16:creationId xmlns:a16="http://schemas.microsoft.com/office/drawing/2014/main" id="{4663A7AE-8EEC-3708-C4ED-06C999C6EFC6}"/>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4024009" y="3410170"/>
                  <a:ext cx="212504" cy="228404"/>
                </a:xfrm>
                <a:prstGeom prst="rect">
                  <a:avLst/>
                </a:prstGeom>
              </p:spPr>
            </p:pic>
            <p:pic>
              <p:nvPicPr>
                <p:cNvPr id="59" name="object 35">
                  <a:extLst>
                    <a:ext uri="{FF2B5EF4-FFF2-40B4-BE49-F238E27FC236}">
                      <a16:creationId xmlns:a16="http://schemas.microsoft.com/office/drawing/2014/main" id="{9D99607A-9C6F-F0E9-C6DA-60D8E1DE962D}"/>
                    </a:ext>
                  </a:extLst>
                </p:cNvPr>
                <p:cNvPicPr/>
                <p:nvPr/>
              </p:nvPicPr>
              <p:blipFill>
                <a:blip r:embed="rId29" cstate="print">
                  <a:extLst>
                    <a:ext uri="{28A0092B-C50C-407E-A947-70E740481C1C}">
                      <a14:useLocalDpi xmlns:a14="http://schemas.microsoft.com/office/drawing/2010/main" val="0"/>
                    </a:ext>
                  </a:extLst>
                </a:blip>
                <a:stretch>
                  <a:fillRect/>
                </a:stretch>
              </p:blipFill>
              <p:spPr>
                <a:xfrm>
                  <a:off x="3973551" y="3409105"/>
                  <a:ext cx="123806" cy="138793"/>
                </a:xfrm>
                <a:prstGeom prst="rect">
                  <a:avLst/>
                </a:prstGeom>
              </p:spPr>
            </p:pic>
            <p:pic>
              <p:nvPicPr>
                <p:cNvPr id="60" name="object 36">
                  <a:extLst>
                    <a:ext uri="{FF2B5EF4-FFF2-40B4-BE49-F238E27FC236}">
                      <a16:creationId xmlns:a16="http://schemas.microsoft.com/office/drawing/2014/main" id="{466B2DE1-9DEE-4CF3-879A-6459C4BEF22E}"/>
                    </a:ext>
                  </a:extLst>
                </p:cNvPr>
                <p:cNvPicPr/>
                <p:nvPr/>
              </p:nvPicPr>
              <p:blipFill>
                <a:blip r:embed="rId30" cstate="print">
                  <a:extLst>
                    <a:ext uri="{28A0092B-C50C-407E-A947-70E740481C1C}">
                      <a14:useLocalDpi xmlns:a14="http://schemas.microsoft.com/office/drawing/2010/main" val="0"/>
                    </a:ext>
                  </a:extLst>
                </a:blip>
                <a:stretch>
                  <a:fillRect/>
                </a:stretch>
              </p:blipFill>
              <p:spPr>
                <a:xfrm>
                  <a:off x="3838236" y="3834290"/>
                  <a:ext cx="77923" cy="398671"/>
                </a:xfrm>
                <a:prstGeom prst="rect">
                  <a:avLst/>
                </a:prstGeom>
              </p:spPr>
            </p:pic>
            <p:pic>
              <p:nvPicPr>
                <p:cNvPr id="61" name="object 37">
                  <a:extLst>
                    <a:ext uri="{FF2B5EF4-FFF2-40B4-BE49-F238E27FC236}">
                      <a16:creationId xmlns:a16="http://schemas.microsoft.com/office/drawing/2014/main" id="{4837D9A8-8AA9-9ABE-CDC2-7F41D1BE34A7}"/>
                    </a:ext>
                  </a:extLst>
                </p:cNvPr>
                <p:cNvPicPr/>
                <p:nvPr/>
              </p:nvPicPr>
              <p:blipFill>
                <a:blip r:embed="rId31" cstate="print">
                  <a:extLst>
                    <a:ext uri="{28A0092B-C50C-407E-A947-70E740481C1C}">
                      <a14:useLocalDpi xmlns:a14="http://schemas.microsoft.com/office/drawing/2010/main" val="0"/>
                    </a:ext>
                  </a:extLst>
                </a:blip>
                <a:stretch>
                  <a:fillRect/>
                </a:stretch>
              </p:blipFill>
              <p:spPr>
                <a:xfrm>
                  <a:off x="3921899" y="3769452"/>
                  <a:ext cx="55477" cy="53855"/>
                </a:xfrm>
                <a:prstGeom prst="rect">
                  <a:avLst/>
                </a:prstGeom>
              </p:spPr>
            </p:pic>
            <p:pic>
              <p:nvPicPr>
                <p:cNvPr id="62" name="object 38">
                  <a:extLst>
                    <a:ext uri="{FF2B5EF4-FFF2-40B4-BE49-F238E27FC236}">
                      <a16:creationId xmlns:a16="http://schemas.microsoft.com/office/drawing/2014/main" id="{8319E072-F347-02E9-4255-FD56EB4539AF}"/>
                    </a:ext>
                  </a:extLst>
                </p:cNvPr>
                <p:cNvPicPr/>
                <p:nvPr/>
              </p:nvPicPr>
              <p:blipFill>
                <a:blip r:embed="rId32" cstate="print"/>
                <a:stretch>
                  <a:fillRect/>
                </a:stretch>
              </p:blipFill>
              <p:spPr>
                <a:xfrm>
                  <a:off x="3998994" y="3743547"/>
                  <a:ext cx="14680" cy="4914"/>
                </a:xfrm>
                <a:prstGeom prst="rect">
                  <a:avLst/>
                </a:prstGeom>
              </p:spPr>
            </p:pic>
            <p:pic>
              <p:nvPicPr>
                <p:cNvPr id="63" name="object 39">
                  <a:extLst>
                    <a:ext uri="{FF2B5EF4-FFF2-40B4-BE49-F238E27FC236}">
                      <a16:creationId xmlns:a16="http://schemas.microsoft.com/office/drawing/2014/main" id="{549633EE-AD12-8C72-7152-F6F7F5176FB1}"/>
                    </a:ext>
                  </a:extLst>
                </p:cNvPr>
                <p:cNvPicPr/>
                <p:nvPr/>
              </p:nvPicPr>
              <p:blipFill>
                <a:blip r:embed="rId33" cstate="print">
                  <a:extLst>
                    <a:ext uri="{28A0092B-C50C-407E-A947-70E740481C1C}">
                      <a14:useLocalDpi xmlns:a14="http://schemas.microsoft.com/office/drawing/2010/main" val="0"/>
                    </a:ext>
                  </a:extLst>
                </a:blip>
                <a:stretch>
                  <a:fillRect/>
                </a:stretch>
              </p:blipFill>
              <p:spPr>
                <a:xfrm>
                  <a:off x="3988217" y="3692378"/>
                  <a:ext cx="285040" cy="71229"/>
                </a:xfrm>
                <a:prstGeom prst="rect">
                  <a:avLst/>
                </a:prstGeom>
              </p:spPr>
            </p:pic>
            <p:pic>
              <p:nvPicPr>
                <p:cNvPr id="64" name="object 40">
                  <a:extLst>
                    <a:ext uri="{FF2B5EF4-FFF2-40B4-BE49-F238E27FC236}">
                      <a16:creationId xmlns:a16="http://schemas.microsoft.com/office/drawing/2014/main" id="{DCE1D592-F376-1C16-5348-8069FC501BDF}"/>
                    </a:ext>
                  </a:extLst>
                </p:cNvPr>
                <p:cNvPicPr/>
                <p:nvPr/>
              </p:nvPicPr>
              <p:blipFill>
                <a:blip r:embed="rId34" cstate="print"/>
                <a:stretch>
                  <a:fillRect/>
                </a:stretch>
              </p:blipFill>
              <p:spPr>
                <a:xfrm>
                  <a:off x="4288562" y="3708250"/>
                  <a:ext cx="19767" cy="13471"/>
                </a:xfrm>
                <a:prstGeom prst="rect">
                  <a:avLst/>
                </a:prstGeom>
              </p:spPr>
            </p:pic>
            <p:pic>
              <p:nvPicPr>
                <p:cNvPr id="65" name="object 41">
                  <a:extLst>
                    <a:ext uri="{FF2B5EF4-FFF2-40B4-BE49-F238E27FC236}">
                      <a16:creationId xmlns:a16="http://schemas.microsoft.com/office/drawing/2014/main" id="{DFD0A28C-B740-77F4-2275-CAC75D82880C}"/>
                    </a:ext>
                  </a:extLst>
                </p:cNvPr>
                <p:cNvPicPr/>
                <p:nvPr/>
              </p:nvPicPr>
              <p:blipFill>
                <a:blip r:embed="rId35" cstate="print"/>
                <a:stretch>
                  <a:fillRect/>
                </a:stretch>
              </p:blipFill>
              <p:spPr>
                <a:xfrm>
                  <a:off x="4491980" y="3879374"/>
                  <a:ext cx="15303" cy="18468"/>
                </a:xfrm>
                <a:prstGeom prst="rect">
                  <a:avLst/>
                </a:prstGeom>
              </p:spPr>
            </p:pic>
            <p:pic>
              <p:nvPicPr>
                <p:cNvPr id="66" name="object 42">
                  <a:extLst>
                    <a:ext uri="{FF2B5EF4-FFF2-40B4-BE49-F238E27FC236}">
                      <a16:creationId xmlns:a16="http://schemas.microsoft.com/office/drawing/2014/main" id="{490443A3-F10E-28C3-E16F-FD19B67F1E8B}"/>
                    </a:ext>
                  </a:extLst>
                </p:cNvPr>
                <p:cNvPicPr/>
                <p:nvPr/>
              </p:nvPicPr>
              <p:blipFill>
                <a:blip r:embed="rId36" cstate="print"/>
                <a:stretch>
                  <a:fillRect/>
                </a:stretch>
              </p:blipFill>
              <p:spPr>
                <a:xfrm>
                  <a:off x="4056448" y="4359631"/>
                  <a:ext cx="19768" cy="13847"/>
                </a:xfrm>
                <a:prstGeom prst="rect">
                  <a:avLst/>
                </a:prstGeom>
              </p:spPr>
            </p:pic>
            <p:pic>
              <p:nvPicPr>
                <p:cNvPr id="67" name="object 43">
                  <a:extLst>
                    <a:ext uri="{FF2B5EF4-FFF2-40B4-BE49-F238E27FC236}">
                      <a16:creationId xmlns:a16="http://schemas.microsoft.com/office/drawing/2014/main" id="{6402942F-978A-39A5-3049-8B0850555913}"/>
                    </a:ext>
                  </a:extLst>
                </p:cNvPr>
                <p:cNvPicPr/>
                <p:nvPr/>
              </p:nvPicPr>
              <p:blipFill>
                <a:blip r:embed="rId37" cstate="print">
                  <a:extLst>
                    <a:ext uri="{28A0092B-C50C-407E-A947-70E740481C1C}">
                      <a14:useLocalDpi xmlns:a14="http://schemas.microsoft.com/office/drawing/2010/main" val="0"/>
                    </a:ext>
                  </a:extLst>
                </a:blip>
                <a:stretch>
                  <a:fillRect/>
                </a:stretch>
              </p:blipFill>
              <p:spPr>
                <a:xfrm>
                  <a:off x="3921543" y="3773426"/>
                  <a:ext cx="620327" cy="621335"/>
                </a:xfrm>
                <a:prstGeom prst="rect">
                  <a:avLst/>
                </a:prstGeom>
              </p:spPr>
            </p:pic>
            <p:pic>
              <p:nvPicPr>
                <p:cNvPr id="68" name="object 44">
                  <a:extLst>
                    <a:ext uri="{FF2B5EF4-FFF2-40B4-BE49-F238E27FC236}">
                      <a16:creationId xmlns:a16="http://schemas.microsoft.com/office/drawing/2014/main" id="{5789F7C8-2740-1574-7784-5691BEF6A095}"/>
                    </a:ext>
                  </a:extLst>
                </p:cNvPr>
                <p:cNvPicPr/>
                <p:nvPr/>
              </p:nvPicPr>
              <p:blipFill>
                <a:blip r:embed="rId38" cstate="print">
                  <a:extLst>
                    <a:ext uri="{28A0092B-C50C-407E-A947-70E740481C1C}">
                      <a14:useLocalDpi xmlns:a14="http://schemas.microsoft.com/office/drawing/2010/main" val="0"/>
                    </a:ext>
                  </a:extLst>
                </a:blip>
                <a:stretch>
                  <a:fillRect/>
                </a:stretch>
              </p:blipFill>
              <p:spPr>
                <a:xfrm>
                  <a:off x="4131348" y="3982675"/>
                  <a:ext cx="116409" cy="116218"/>
                </a:xfrm>
                <a:prstGeom prst="rect">
                  <a:avLst/>
                </a:prstGeom>
              </p:spPr>
            </p:pic>
            <p:sp>
              <p:nvSpPr>
                <p:cNvPr id="69" name="object 45">
                  <a:extLst>
                    <a:ext uri="{FF2B5EF4-FFF2-40B4-BE49-F238E27FC236}">
                      <a16:creationId xmlns:a16="http://schemas.microsoft.com/office/drawing/2014/main" id="{74551976-FE70-A408-67FA-4508EFC9288F}"/>
                    </a:ext>
                  </a:extLst>
                </p:cNvPr>
                <p:cNvSpPr/>
                <p:nvPr/>
              </p:nvSpPr>
              <p:spPr>
                <a:xfrm>
                  <a:off x="4041585" y="3892859"/>
                  <a:ext cx="297815" cy="295275"/>
                </a:xfrm>
                <a:custGeom>
                  <a:avLst/>
                  <a:gdLst/>
                  <a:ahLst/>
                  <a:cxnLst/>
                  <a:rect l="l" t="t" r="r" b="b"/>
                  <a:pathLst>
                    <a:path w="297814" h="295275">
                      <a:moveTo>
                        <a:pt x="148428" y="295204"/>
                      </a:moveTo>
                      <a:lnTo>
                        <a:pt x="145775" y="295186"/>
                      </a:lnTo>
                      <a:lnTo>
                        <a:pt x="144475" y="295159"/>
                      </a:lnTo>
                      <a:lnTo>
                        <a:pt x="141753" y="295062"/>
                      </a:lnTo>
                      <a:lnTo>
                        <a:pt x="140838" y="294105"/>
                      </a:lnTo>
                      <a:lnTo>
                        <a:pt x="140838" y="292879"/>
                      </a:lnTo>
                      <a:lnTo>
                        <a:pt x="140883" y="291680"/>
                      </a:lnTo>
                      <a:lnTo>
                        <a:pt x="141897" y="290767"/>
                      </a:lnTo>
                      <a:lnTo>
                        <a:pt x="143078" y="290804"/>
                      </a:lnTo>
                      <a:lnTo>
                        <a:pt x="150743" y="290883"/>
                      </a:lnTo>
                      <a:lnTo>
                        <a:pt x="217884" y="273212"/>
                      </a:lnTo>
                      <a:lnTo>
                        <a:pt x="251484" y="247780"/>
                      </a:lnTo>
                      <a:lnTo>
                        <a:pt x="276145" y="214108"/>
                      </a:lnTo>
                      <a:lnTo>
                        <a:pt x="290229" y="174536"/>
                      </a:lnTo>
                      <a:lnTo>
                        <a:pt x="292097" y="131401"/>
                      </a:lnTo>
                      <a:lnTo>
                        <a:pt x="291748" y="128198"/>
                      </a:lnTo>
                      <a:lnTo>
                        <a:pt x="270367" y="69317"/>
                      </a:lnTo>
                      <a:lnTo>
                        <a:pt x="231358" y="28768"/>
                      </a:lnTo>
                      <a:lnTo>
                        <a:pt x="179832" y="6062"/>
                      </a:lnTo>
                      <a:lnTo>
                        <a:pt x="151944" y="2726"/>
                      </a:lnTo>
                      <a:lnTo>
                        <a:pt x="123519" y="4928"/>
                      </a:lnTo>
                      <a:lnTo>
                        <a:pt x="75405" y="22651"/>
                      </a:lnTo>
                      <a:lnTo>
                        <a:pt x="37703" y="54754"/>
                      </a:lnTo>
                      <a:lnTo>
                        <a:pt x="13106" y="97395"/>
                      </a:lnTo>
                      <a:lnTo>
                        <a:pt x="4309" y="146733"/>
                      </a:lnTo>
                      <a:lnTo>
                        <a:pt x="4309" y="155028"/>
                      </a:lnTo>
                      <a:lnTo>
                        <a:pt x="18348" y="208806"/>
                      </a:lnTo>
                      <a:lnTo>
                        <a:pt x="39548" y="241164"/>
                      </a:lnTo>
                      <a:lnTo>
                        <a:pt x="39906" y="241575"/>
                      </a:lnTo>
                      <a:lnTo>
                        <a:pt x="40076" y="242077"/>
                      </a:lnTo>
                      <a:lnTo>
                        <a:pt x="14457" y="210661"/>
                      </a:lnTo>
                      <a:lnTo>
                        <a:pt x="2276" y="172613"/>
                      </a:lnTo>
                      <a:lnTo>
                        <a:pt x="0" y="146726"/>
                      </a:lnTo>
                      <a:lnTo>
                        <a:pt x="9060" y="95914"/>
                      </a:lnTo>
                      <a:lnTo>
                        <a:pt x="34391" y="51999"/>
                      </a:lnTo>
                      <a:lnTo>
                        <a:pt x="73221" y="18939"/>
                      </a:lnTo>
                      <a:lnTo>
                        <a:pt x="122777" y="688"/>
                      </a:lnTo>
                      <a:lnTo>
                        <a:pt x="170295" y="0"/>
                      </a:lnTo>
                      <a:lnTo>
                        <a:pt x="214133" y="13683"/>
                      </a:lnTo>
                      <a:lnTo>
                        <a:pt x="251433" y="39742"/>
                      </a:lnTo>
                      <a:lnTo>
                        <a:pt x="279333" y="76179"/>
                      </a:lnTo>
                      <a:lnTo>
                        <a:pt x="294974" y="120998"/>
                      </a:lnTo>
                      <a:lnTo>
                        <a:pt x="297250" y="146878"/>
                      </a:lnTo>
                      <a:lnTo>
                        <a:pt x="288190" y="197694"/>
                      </a:lnTo>
                      <a:lnTo>
                        <a:pt x="262859" y="241611"/>
                      </a:lnTo>
                      <a:lnTo>
                        <a:pt x="224029" y="274672"/>
                      </a:lnTo>
                      <a:lnTo>
                        <a:pt x="174473" y="292923"/>
                      </a:lnTo>
                      <a:lnTo>
                        <a:pt x="154952" y="295062"/>
                      </a:lnTo>
                      <a:lnTo>
                        <a:pt x="148428" y="2952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70" name="object 46">
                  <a:extLst>
                    <a:ext uri="{FF2B5EF4-FFF2-40B4-BE49-F238E27FC236}">
                      <a16:creationId xmlns:a16="http://schemas.microsoft.com/office/drawing/2014/main" id="{3810CBA6-EF7C-D512-6B40-689EB379A01E}"/>
                    </a:ext>
                  </a:extLst>
                </p:cNvPr>
                <p:cNvPicPr/>
                <p:nvPr/>
              </p:nvPicPr>
              <p:blipFill>
                <a:blip r:embed="rId39" cstate="print">
                  <a:extLst>
                    <a:ext uri="{28A0092B-C50C-407E-A947-70E740481C1C}">
                      <a14:useLocalDpi xmlns:a14="http://schemas.microsoft.com/office/drawing/2010/main" val="0"/>
                    </a:ext>
                  </a:extLst>
                </a:blip>
                <a:stretch>
                  <a:fillRect/>
                </a:stretch>
              </p:blipFill>
              <p:spPr>
                <a:xfrm>
                  <a:off x="4524801" y="3777258"/>
                  <a:ext cx="240104" cy="196399"/>
                </a:xfrm>
                <a:prstGeom prst="rect">
                  <a:avLst/>
                </a:prstGeom>
              </p:spPr>
            </p:pic>
            <p:pic>
              <p:nvPicPr>
                <p:cNvPr id="71" name="object 47">
                  <a:extLst>
                    <a:ext uri="{FF2B5EF4-FFF2-40B4-BE49-F238E27FC236}">
                      <a16:creationId xmlns:a16="http://schemas.microsoft.com/office/drawing/2014/main" id="{A708139B-C6D8-3FA9-2B42-77023F3C9EFE}"/>
                    </a:ext>
                  </a:extLst>
                </p:cNvPr>
                <p:cNvPicPr/>
                <p:nvPr/>
              </p:nvPicPr>
              <p:blipFill>
                <a:blip r:embed="rId40" cstate="print"/>
                <a:stretch>
                  <a:fillRect/>
                </a:stretch>
              </p:blipFill>
              <p:spPr>
                <a:xfrm>
                  <a:off x="4821753" y="3897238"/>
                  <a:ext cx="5644" cy="9594"/>
                </a:xfrm>
                <a:prstGeom prst="rect">
                  <a:avLst/>
                </a:prstGeom>
              </p:spPr>
            </p:pic>
            <p:pic>
              <p:nvPicPr>
                <p:cNvPr id="72" name="object 48">
                  <a:extLst>
                    <a:ext uri="{FF2B5EF4-FFF2-40B4-BE49-F238E27FC236}">
                      <a16:creationId xmlns:a16="http://schemas.microsoft.com/office/drawing/2014/main" id="{1666DF64-9B88-58EB-39E6-FC10EF1C9406}"/>
                    </a:ext>
                  </a:extLst>
                </p:cNvPr>
                <p:cNvPicPr/>
                <p:nvPr/>
              </p:nvPicPr>
              <p:blipFill>
                <a:blip r:embed="rId41" cstate="print">
                  <a:extLst>
                    <a:ext uri="{28A0092B-C50C-407E-A947-70E740481C1C}">
                      <a14:useLocalDpi xmlns:a14="http://schemas.microsoft.com/office/drawing/2010/main" val="0"/>
                    </a:ext>
                  </a:extLst>
                </a:blip>
                <a:stretch>
                  <a:fillRect/>
                </a:stretch>
              </p:blipFill>
              <p:spPr>
                <a:xfrm>
                  <a:off x="4343402" y="3736206"/>
                  <a:ext cx="485757" cy="345081"/>
                </a:xfrm>
                <a:prstGeom prst="rect">
                  <a:avLst/>
                </a:prstGeom>
              </p:spPr>
            </p:pic>
            <p:pic>
              <p:nvPicPr>
                <p:cNvPr id="73" name="object 49">
                  <a:extLst>
                    <a:ext uri="{FF2B5EF4-FFF2-40B4-BE49-F238E27FC236}">
                      <a16:creationId xmlns:a16="http://schemas.microsoft.com/office/drawing/2014/main" id="{90064EC0-790D-A175-0869-798BA5383D74}"/>
                    </a:ext>
                  </a:extLst>
                </p:cNvPr>
                <p:cNvPicPr/>
                <p:nvPr/>
              </p:nvPicPr>
              <p:blipFill>
                <a:blip r:embed="rId35" cstate="print"/>
                <a:stretch>
                  <a:fillRect/>
                </a:stretch>
              </p:blipFill>
              <p:spPr>
                <a:xfrm>
                  <a:off x="4233084" y="3671044"/>
                  <a:ext cx="13161" cy="19073"/>
                </a:xfrm>
                <a:prstGeom prst="rect">
                  <a:avLst/>
                </a:prstGeom>
              </p:spPr>
            </p:pic>
            <p:pic>
              <p:nvPicPr>
                <p:cNvPr id="74" name="object 50">
                  <a:extLst>
                    <a:ext uri="{FF2B5EF4-FFF2-40B4-BE49-F238E27FC236}">
                      <a16:creationId xmlns:a16="http://schemas.microsoft.com/office/drawing/2014/main" id="{9D809DFF-B4F9-909F-A610-CCC6AD53C4E3}"/>
                    </a:ext>
                  </a:extLst>
                </p:cNvPr>
                <p:cNvPicPr/>
                <p:nvPr/>
              </p:nvPicPr>
              <p:blipFill>
                <a:blip r:embed="rId42" cstate="print"/>
                <a:stretch>
                  <a:fillRect/>
                </a:stretch>
              </p:blipFill>
              <p:spPr>
                <a:xfrm>
                  <a:off x="4226708" y="3626216"/>
                  <a:ext cx="12312" cy="27993"/>
                </a:xfrm>
                <a:prstGeom prst="rect">
                  <a:avLst/>
                </a:prstGeom>
              </p:spPr>
            </p:pic>
            <p:pic>
              <p:nvPicPr>
                <p:cNvPr id="75" name="object 51">
                  <a:extLst>
                    <a:ext uri="{FF2B5EF4-FFF2-40B4-BE49-F238E27FC236}">
                      <a16:creationId xmlns:a16="http://schemas.microsoft.com/office/drawing/2014/main" id="{357202BE-8A11-AFEC-87D8-F7C84BC871A5}"/>
                    </a:ext>
                  </a:extLst>
                </p:cNvPr>
                <p:cNvPicPr/>
                <p:nvPr/>
              </p:nvPicPr>
              <p:blipFill>
                <a:blip r:embed="rId43" cstate="print">
                  <a:extLst>
                    <a:ext uri="{28A0092B-C50C-407E-A947-70E740481C1C}">
                      <a14:useLocalDpi xmlns:a14="http://schemas.microsoft.com/office/drawing/2010/main" val="0"/>
                    </a:ext>
                  </a:extLst>
                </a:blip>
                <a:stretch>
                  <a:fillRect/>
                </a:stretch>
              </p:blipFill>
              <p:spPr>
                <a:xfrm>
                  <a:off x="4227345" y="3396053"/>
                  <a:ext cx="325851" cy="212863"/>
                </a:xfrm>
                <a:prstGeom prst="rect">
                  <a:avLst/>
                </a:prstGeom>
              </p:spPr>
            </p:pic>
            <p:pic>
              <p:nvPicPr>
                <p:cNvPr id="76" name="object 52">
                  <a:extLst>
                    <a:ext uri="{FF2B5EF4-FFF2-40B4-BE49-F238E27FC236}">
                      <a16:creationId xmlns:a16="http://schemas.microsoft.com/office/drawing/2014/main" id="{4ED01E40-69C9-D2B5-13DE-6BBBBFE142E3}"/>
                    </a:ext>
                  </a:extLst>
                </p:cNvPr>
                <p:cNvPicPr/>
                <p:nvPr/>
              </p:nvPicPr>
              <p:blipFill>
                <a:blip r:embed="rId44" cstate="print"/>
                <a:stretch>
                  <a:fillRect/>
                </a:stretch>
              </p:blipFill>
              <p:spPr>
                <a:xfrm>
                  <a:off x="4566588" y="3430715"/>
                  <a:ext cx="18492" cy="15546"/>
                </a:xfrm>
                <a:prstGeom prst="rect">
                  <a:avLst/>
                </a:prstGeom>
              </p:spPr>
            </p:pic>
            <p:pic>
              <p:nvPicPr>
                <p:cNvPr id="77" name="object 53">
                  <a:extLst>
                    <a:ext uri="{FF2B5EF4-FFF2-40B4-BE49-F238E27FC236}">
                      <a16:creationId xmlns:a16="http://schemas.microsoft.com/office/drawing/2014/main" id="{DD8FF16B-2C5F-B6C6-38FE-5684B94F191B}"/>
                    </a:ext>
                  </a:extLst>
                </p:cNvPr>
                <p:cNvPicPr/>
                <p:nvPr/>
              </p:nvPicPr>
              <p:blipFill>
                <a:blip r:embed="rId45" cstate="print"/>
                <a:stretch>
                  <a:fillRect/>
                </a:stretch>
              </p:blipFill>
              <p:spPr>
                <a:xfrm>
                  <a:off x="4664790" y="3572997"/>
                  <a:ext cx="12753" cy="19231"/>
                </a:xfrm>
                <a:prstGeom prst="rect">
                  <a:avLst/>
                </a:prstGeom>
              </p:spPr>
            </p:pic>
            <p:pic>
              <p:nvPicPr>
                <p:cNvPr id="78" name="object 54">
                  <a:extLst>
                    <a:ext uri="{FF2B5EF4-FFF2-40B4-BE49-F238E27FC236}">
                      <a16:creationId xmlns:a16="http://schemas.microsoft.com/office/drawing/2014/main" id="{35696251-1860-B439-FC18-BA9E82FEC4F2}"/>
                    </a:ext>
                  </a:extLst>
                </p:cNvPr>
                <p:cNvPicPr/>
                <p:nvPr/>
              </p:nvPicPr>
              <p:blipFill>
                <a:blip r:embed="rId46" cstate="print"/>
                <a:stretch>
                  <a:fillRect/>
                </a:stretch>
              </p:blipFill>
              <p:spPr>
                <a:xfrm>
                  <a:off x="4647573" y="3696422"/>
                  <a:ext cx="18492" cy="26401"/>
                </a:xfrm>
                <a:prstGeom prst="rect">
                  <a:avLst/>
                </a:prstGeom>
              </p:spPr>
            </p:pic>
            <p:pic>
              <p:nvPicPr>
                <p:cNvPr id="79" name="object 55">
                  <a:extLst>
                    <a:ext uri="{FF2B5EF4-FFF2-40B4-BE49-F238E27FC236}">
                      <a16:creationId xmlns:a16="http://schemas.microsoft.com/office/drawing/2014/main" id="{5F990BD1-4970-BABF-DE7E-8EAC0B684328}"/>
                    </a:ext>
                  </a:extLst>
                </p:cNvPr>
                <p:cNvPicPr/>
                <p:nvPr/>
              </p:nvPicPr>
              <p:blipFill>
                <a:blip r:embed="rId47" cstate="print"/>
                <a:stretch>
                  <a:fillRect/>
                </a:stretch>
              </p:blipFill>
              <p:spPr>
                <a:xfrm>
                  <a:off x="4662877" y="3653427"/>
                  <a:ext cx="14666" cy="27414"/>
                </a:xfrm>
                <a:prstGeom prst="rect">
                  <a:avLst/>
                </a:prstGeom>
              </p:spPr>
            </p:pic>
            <p:pic>
              <p:nvPicPr>
                <p:cNvPr id="80" name="object 56">
                  <a:extLst>
                    <a:ext uri="{FF2B5EF4-FFF2-40B4-BE49-F238E27FC236}">
                      <a16:creationId xmlns:a16="http://schemas.microsoft.com/office/drawing/2014/main" id="{FB1B2F7A-538F-8167-0DEB-C73D37E30B78}"/>
                    </a:ext>
                  </a:extLst>
                </p:cNvPr>
                <p:cNvPicPr/>
                <p:nvPr/>
              </p:nvPicPr>
              <p:blipFill>
                <a:blip r:embed="rId48" cstate="print"/>
                <a:stretch>
                  <a:fillRect/>
                </a:stretch>
              </p:blipFill>
              <p:spPr>
                <a:xfrm>
                  <a:off x="4669049" y="3608954"/>
                  <a:ext cx="11032" cy="27767"/>
                </a:xfrm>
                <a:prstGeom prst="rect">
                  <a:avLst/>
                </a:prstGeom>
              </p:spPr>
            </p:pic>
            <p:pic>
              <p:nvPicPr>
                <p:cNvPr id="81" name="object 57">
                  <a:extLst>
                    <a:ext uri="{FF2B5EF4-FFF2-40B4-BE49-F238E27FC236}">
                      <a16:creationId xmlns:a16="http://schemas.microsoft.com/office/drawing/2014/main" id="{B08A799C-D19D-13DD-03F4-12E634E11D5E}"/>
                    </a:ext>
                  </a:extLst>
                </p:cNvPr>
                <p:cNvPicPr/>
                <p:nvPr/>
              </p:nvPicPr>
              <p:blipFill>
                <a:blip r:embed="rId49" cstate="print">
                  <a:extLst>
                    <a:ext uri="{28A0092B-C50C-407E-A947-70E740481C1C}">
                      <a14:useLocalDpi xmlns:a14="http://schemas.microsoft.com/office/drawing/2010/main" val="0"/>
                    </a:ext>
                  </a:extLst>
                </a:blip>
                <a:stretch>
                  <a:fillRect/>
                </a:stretch>
              </p:blipFill>
              <p:spPr>
                <a:xfrm>
                  <a:off x="4281981" y="3449591"/>
                  <a:ext cx="343036" cy="358941"/>
                </a:xfrm>
                <a:prstGeom prst="rect">
                  <a:avLst/>
                </a:prstGeom>
              </p:spPr>
            </p:pic>
          </p:grpSp>
        </p:grpSp>
        <p:sp>
          <p:nvSpPr>
            <p:cNvPr id="25" name="Elipse 139">
              <a:extLst>
                <a:ext uri="{FF2B5EF4-FFF2-40B4-BE49-F238E27FC236}">
                  <a16:creationId xmlns:a16="http://schemas.microsoft.com/office/drawing/2014/main" id="{B5AD4001-720F-35DD-E70A-B828DA56F92E}"/>
                </a:ext>
              </a:extLst>
            </p:cNvPr>
            <p:cNvSpPr/>
            <p:nvPr/>
          </p:nvSpPr>
          <p:spPr>
            <a:xfrm>
              <a:off x="6216691" y="2242066"/>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grpSp>
          <p:nvGrpSpPr>
            <p:cNvPr id="26" name="object 61">
              <a:extLst>
                <a:ext uri="{FF2B5EF4-FFF2-40B4-BE49-F238E27FC236}">
                  <a16:creationId xmlns:a16="http://schemas.microsoft.com/office/drawing/2014/main" id="{9819FD60-7365-CD20-D9EA-3F59207D6F8F}"/>
                </a:ext>
              </a:extLst>
            </p:cNvPr>
            <p:cNvGrpSpPr/>
            <p:nvPr/>
          </p:nvGrpSpPr>
          <p:grpSpPr>
            <a:xfrm>
              <a:off x="6324650" y="2351170"/>
              <a:ext cx="606887" cy="515649"/>
              <a:chOff x="2271547" y="5738328"/>
              <a:chExt cx="1308735" cy="1059815"/>
            </a:xfrm>
          </p:grpSpPr>
          <p:sp>
            <p:nvSpPr>
              <p:cNvPr id="27" name="object 62">
                <a:extLst>
                  <a:ext uri="{FF2B5EF4-FFF2-40B4-BE49-F238E27FC236}">
                    <a16:creationId xmlns:a16="http://schemas.microsoft.com/office/drawing/2014/main" id="{0D3224AA-511C-71BB-C62C-F26EBC307C9E}"/>
                  </a:ext>
                </a:extLst>
              </p:cNvPr>
              <p:cNvSpPr/>
              <p:nvPr/>
            </p:nvSpPr>
            <p:spPr>
              <a:xfrm>
                <a:off x="2290769" y="6212111"/>
                <a:ext cx="376555" cy="509905"/>
              </a:xfrm>
              <a:custGeom>
                <a:avLst/>
                <a:gdLst/>
                <a:ahLst/>
                <a:cxnLst/>
                <a:rect l="l" t="t" r="r" b="b"/>
                <a:pathLst>
                  <a:path w="376555" h="509904">
                    <a:moveTo>
                      <a:pt x="196212" y="509781"/>
                    </a:moveTo>
                    <a:lnTo>
                      <a:pt x="180522" y="509781"/>
                    </a:lnTo>
                    <a:lnTo>
                      <a:pt x="180522" y="368159"/>
                    </a:lnTo>
                    <a:lnTo>
                      <a:pt x="155055" y="374403"/>
                    </a:lnTo>
                    <a:lnTo>
                      <a:pt x="121487" y="378365"/>
                    </a:lnTo>
                    <a:lnTo>
                      <a:pt x="85525" y="375336"/>
                    </a:lnTo>
                    <a:lnTo>
                      <a:pt x="52880" y="360607"/>
                    </a:lnTo>
                    <a:lnTo>
                      <a:pt x="21676" y="328789"/>
                    </a:lnTo>
                    <a:lnTo>
                      <a:pt x="3611" y="293043"/>
                    </a:lnTo>
                    <a:lnTo>
                      <a:pt x="0" y="257672"/>
                    </a:lnTo>
                    <a:lnTo>
                      <a:pt x="12155" y="226977"/>
                    </a:lnTo>
                    <a:lnTo>
                      <a:pt x="38491" y="207071"/>
                    </a:lnTo>
                    <a:lnTo>
                      <a:pt x="73530" y="201119"/>
                    </a:lnTo>
                    <a:lnTo>
                      <a:pt x="112783" y="209007"/>
                    </a:lnTo>
                    <a:lnTo>
                      <a:pt x="151764" y="230618"/>
                    </a:lnTo>
                    <a:lnTo>
                      <a:pt x="180522" y="271120"/>
                    </a:lnTo>
                    <a:lnTo>
                      <a:pt x="180522" y="219307"/>
                    </a:lnTo>
                    <a:lnTo>
                      <a:pt x="159620" y="203287"/>
                    </a:lnTo>
                    <a:lnTo>
                      <a:pt x="135660" y="179711"/>
                    </a:lnTo>
                    <a:lnTo>
                      <a:pt x="115690" y="150026"/>
                    </a:lnTo>
                    <a:lnTo>
                      <a:pt x="106756" y="115681"/>
                    </a:lnTo>
                    <a:lnTo>
                      <a:pt x="111891" y="71399"/>
                    </a:lnTo>
                    <a:lnTo>
                      <a:pt x="128333" y="34880"/>
                    </a:lnTo>
                    <a:lnTo>
                      <a:pt x="153567" y="9841"/>
                    </a:lnTo>
                    <a:lnTo>
                      <a:pt x="185075" y="0"/>
                    </a:lnTo>
                    <a:lnTo>
                      <a:pt x="217102" y="7980"/>
                    </a:lnTo>
                    <a:lnTo>
                      <a:pt x="243752" y="31502"/>
                    </a:lnTo>
                    <a:lnTo>
                      <a:pt x="262293" y="66999"/>
                    </a:lnTo>
                    <a:lnTo>
                      <a:pt x="269994" y="110906"/>
                    </a:lnTo>
                    <a:lnTo>
                      <a:pt x="261484" y="149433"/>
                    </a:lnTo>
                    <a:lnTo>
                      <a:pt x="239959" y="182737"/>
                    </a:lnTo>
                    <a:lnTo>
                      <a:pt x="215005" y="208251"/>
                    </a:lnTo>
                    <a:lnTo>
                      <a:pt x="196212" y="223404"/>
                    </a:lnTo>
                    <a:lnTo>
                      <a:pt x="196212" y="331670"/>
                    </a:lnTo>
                    <a:lnTo>
                      <a:pt x="224547" y="292251"/>
                    </a:lnTo>
                    <a:lnTo>
                      <a:pt x="263528" y="270641"/>
                    </a:lnTo>
                    <a:lnTo>
                      <a:pt x="302781" y="262755"/>
                    </a:lnTo>
                    <a:lnTo>
                      <a:pt x="337820" y="268712"/>
                    </a:lnTo>
                    <a:lnTo>
                      <a:pt x="364156" y="288628"/>
                    </a:lnTo>
                    <a:lnTo>
                      <a:pt x="376311" y="319313"/>
                    </a:lnTo>
                    <a:lnTo>
                      <a:pt x="372700" y="354681"/>
                    </a:lnTo>
                    <a:lnTo>
                      <a:pt x="354635" y="390430"/>
                    </a:lnTo>
                    <a:lnTo>
                      <a:pt x="323431" y="422258"/>
                    </a:lnTo>
                    <a:lnTo>
                      <a:pt x="290971" y="436928"/>
                    </a:lnTo>
                    <a:lnTo>
                      <a:pt x="255201" y="440009"/>
                    </a:lnTo>
                    <a:lnTo>
                      <a:pt x="221741" y="436128"/>
                    </a:lnTo>
                    <a:lnTo>
                      <a:pt x="196212" y="429911"/>
                    </a:lnTo>
                    <a:lnTo>
                      <a:pt x="196212" y="509781"/>
                    </a:lnTo>
                    <a:close/>
                  </a:path>
                </a:pathLst>
              </a:custGeom>
              <a:solidFill>
                <a:srgbClr val="DBED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28" name="object 63">
                <a:extLst>
                  <a:ext uri="{FF2B5EF4-FFF2-40B4-BE49-F238E27FC236}">
                    <a16:creationId xmlns:a16="http://schemas.microsoft.com/office/drawing/2014/main" id="{416B6B10-CCA8-5142-F2BE-5A6796095B65}"/>
                  </a:ext>
                </a:extLst>
              </p:cNvPr>
              <p:cNvPicPr/>
              <p:nvPr/>
            </p:nvPicPr>
            <p:blipFill>
              <a:blip r:embed="rId50" cstate="print">
                <a:extLst>
                  <a:ext uri="{28A0092B-C50C-407E-A947-70E740481C1C}">
                    <a14:useLocalDpi xmlns:a14="http://schemas.microsoft.com/office/drawing/2010/main" val="0"/>
                  </a:ext>
                </a:extLst>
              </a:blip>
              <a:stretch>
                <a:fillRect/>
              </a:stretch>
            </p:blipFill>
            <p:spPr>
              <a:xfrm>
                <a:off x="2271547" y="6565323"/>
                <a:ext cx="1308392" cy="232382"/>
              </a:xfrm>
              <a:prstGeom prst="rect">
                <a:avLst/>
              </a:prstGeom>
            </p:spPr>
          </p:pic>
          <p:sp>
            <p:nvSpPr>
              <p:cNvPr id="29" name="object 64">
                <a:extLst>
                  <a:ext uri="{FF2B5EF4-FFF2-40B4-BE49-F238E27FC236}">
                    <a16:creationId xmlns:a16="http://schemas.microsoft.com/office/drawing/2014/main" id="{6ABAA7B4-BF24-BDC1-7AFC-C0F44B06D902}"/>
                  </a:ext>
                </a:extLst>
              </p:cNvPr>
              <p:cNvSpPr/>
              <p:nvPr/>
            </p:nvSpPr>
            <p:spPr>
              <a:xfrm>
                <a:off x="3493679" y="6730121"/>
                <a:ext cx="8255" cy="6350"/>
              </a:xfrm>
              <a:custGeom>
                <a:avLst/>
                <a:gdLst/>
                <a:ahLst/>
                <a:cxnLst/>
                <a:rect l="l" t="t" r="r" b="b"/>
                <a:pathLst>
                  <a:path w="8254" h="6350">
                    <a:moveTo>
                      <a:pt x="6990" y="5723"/>
                    </a:moveTo>
                    <a:lnTo>
                      <a:pt x="5687" y="5604"/>
                    </a:lnTo>
                    <a:lnTo>
                      <a:pt x="5128" y="4944"/>
                    </a:lnTo>
                    <a:lnTo>
                      <a:pt x="3639" y="3132"/>
                    </a:lnTo>
                    <a:lnTo>
                      <a:pt x="1912" y="1473"/>
                    </a:lnTo>
                    <a:lnTo>
                      <a:pt x="0" y="0"/>
                    </a:lnTo>
                    <a:lnTo>
                      <a:pt x="2691" y="1777"/>
                    </a:lnTo>
                    <a:lnTo>
                      <a:pt x="5247" y="3555"/>
                    </a:lnTo>
                    <a:lnTo>
                      <a:pt x="7803" y="5299"/>
                    </a:lnTo>
                    <a:lnTo>
                      <a:pt x="6990" y="5723"/>
                    </a:lnTo>
                    <a:close/>
                  </a:path>
                </a:pathLst>
              </a:custGeom>
              <a:solidFill>
                <a:srgbClr val="56A5B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30" name="object 65">
                <a:extLst>
                  <a:ext uri="{FF2B5EF4-FFF2-40B4-BE49-F238E27FC236}">
                    <a16:creationId xmlns:a16="http://schemas.microsoft.com/office/drawing/2014/main" id="{D7E619B2-6F54-1497-8458-30C673E23A2A}"/>
                  </a:ext>
                </a:extLst>
              </p:cNvPr>
              <p:cNvPicPr/>
              <p:nvPr/>
            </p:nvPicPr>
            <p:blipFill>
              <a:blip r:embed="rId51" cstate="print">
                <a:extLst>
                  <a:ext uri="{28A0092B-C50C-407E-A947-70E740481C1C}">
                    <a14:useLocalDpi xmlns:a14="http://schemas.microsoft.com/office/drawing/2010/main" val="0"/>
                  </a:ext>
                </a:extLst>
              </a:blip>
              <a:stretch>
                <a:fillRect/>
              </a:stretch>
            </p:blipFill>
            <p:spPr>
              <a:xfrm>
                <a:off x="2394479" y="5738328"/>
                <a:ext cx="1093952" cy="997567"/>
              </a:xfrm>
              <a:prstGeom prst="rect">
                <a:avLst/>
              </a:prstGeom>
            </p:spPr>
          </p:pic>
        </p:grpSp>
      </p:grpSp>
    </p:spTree>
    <p:extLst>
      <p:ext uri="{BB962C8B-B14F-4D97-AF65-F5344CB8AC3E}">
        <p14:creationId xmlns:p14="http://schemas.microsoft.com/office/powerpoint/2010/main" val="213222901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PhAnim="0" preserve="1">
  <p:cSld name="Deliverables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p:nvSpPr>
        <p:spPr>
          <a:xfrm>
            <a:off x="1539549" y="1209456"/>
            <a:ext cx="3526972"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8" name="Text Placeholder 7">
            <a:extLst>
              <a:ext uri="{FF2B5EF4-FFF2-40B4-BE49-F238E27FC236}">
                <a16:creationId xmlns:a16="http://schemas.microsoft.com/office/drawing/2014/main" id="{D64B9BC5-0E40-BA75-1C34-0FA314774C6F}"/>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1" name="Picture Placeholder 10">
            <a:extLst>
              <a:ext uri="{FF2B5EF4-FFF2-40B4-BE49-F238E27FC236}">
                <a16:creationId xmlns:a16="http://schemas.microsoft.com/office/drawing/2014/main" id="{4EAE8274-8D54-45A0-DB33-E983093EA9D2}"/>
              </a:ext>
            </a:extLst>
          </p:cNvPr>
          <p:cNvSpPr>
            <a:spLocks noGrp="1"/>
          </p:cNvSpPr>
          <p:nvPr>
            <p:ph type="pic" sz="quarter" idx="13"/>
          </p:nvPr>
        </p:nvSpPr>
        <p:spPr>
          <a:xfrm>
            <a:off x="6848475" y="1884363"/>
            <a:ext cx="4376738" cy="4292600"/>
          </a:xfrm>
          <a:prstGeom prst="rect">
            <a:avLst/>
          </a:prstGeom>
        </p:spPr>
        <p:txBody>
          <a:bodyPr/>
          <a:lstStyle/>
          <a:p>
            <a:r>
              <a:rPr lang="es-MX"/>
              <a:t>Haz clic en el icono para agregar una imagen</a:t>
            </a:r>
            <a:endParaRPr lang="es-CO"/>
          </a:p>
        </p:txBody>
      </p:sp>
    </p:spTree>
    <p:extLst>
      <p:ext uri="{BB962C8B-B14F-4D97-AF65-F5344CB8AC3E}">
        <p14:creationId xmlns:p14="http://schemas.microsoft.com/office/powerpoint/2010/main" val="22371297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PhAnim="0" preserve="1">
  <p:cSld name="Deliverable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p:nvSpPr>
        <p:spPr>
          <a:xfrm>
            <a:off x="1539550" y="1209456"/>
            <a:ext cx="3526971"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6" name="Text Placeholder 7">
            <a:extLst>
              <a:ext uri="{FF2B5EF4-FFF2-40B4-BE49-F238E27FC236}">
                <a16:creationId xmlns:a16="http://schemas.microsoft.com/office/drawing/2014/main" id="{D8E471E2-CDC6-1E50-4AF8-56DECD164569}"/>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9" name="Text Placeholder 7">
            <a:extLst>
              <a:ext uri="{FF2B5EF4-FFF2-40B4-BE49-F238E27FC236}">
                <a16:creationId xmlns:a16="http://schemas.microsoft.com/office/drawing/2014/main" id="{FEAF4EB9-093B-2824-3A51-C9A00302C4B1}"/>
              </a:ext>
            </a:extLst>
          </p:cNvPr>
          <p:cNvSpPr>
            <a:spLocks noGrp="1"/>
          </p:cNvSpPr>
          <p:nvPr>
            <p:ph type="body" sz="quarter" idx="12" hasCustomPrompt="1"/>
          </p:nvPr>
        </p:nvSpPr>
        <p:spPr>
          <a:xfrm>
            <a:off x="6848281" y="3727674"/>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0" name="Picture Placeholder 10">
            <a:extLst>
              <a:ext uri="{FF2B5EF4-FFF2-40B4-BE49-F238E27FC236}">
                <a16:creationId xmlns:a16="http://schemas.microsoft.com/office/drawing/2014/main" id="{765555C2-EB61-720C-7444-8626B7F89D0F}"/>
              </a:ext>
            </a:extLst>
          </p:cNvPr>
          <p:cNvSpPr>
            <a:spLocks noGrp="1"/>
          </p:cNvSpPr>
          <p:nvPr>
            <p:ph type="pic" sz="quarter" idx="13"/>
          </p:nvPr>
        </p:nvSpPr>
        <p:spPr>
          <a:xfrm>
            <a:off x="6848475" y="1884363"/>
            <a:ext cx="4376738" cy="1643062"/>
          </a:xfrm>
          <a:prstGeom prst="rect">
            <a:avLst/>
          </a:prstGeom>
        </p:spPr>
        <p:txBody>
          <a:bodyPr/>
          <a:lstStyle/>
          <a:p>
            <a:r>
              <a:rPr lang="es-MX"/>
              <a:t>Haz clic en el icono para agregar una imagen</a:t>
            </a:r>
            <a:endParaRPr lang="es-CO"/>
          </a:p>
        </p:txBody>
      </p:sp>
      <p:sp>
        <p:nvSpPr>
          <p:cNvPr id="12" name="Picture Placeholder 12">
            <a:extLst>
              <a:ext uri="{FF2B5EF4-FFF2-40B4-BE49-F238E27FC236}">
                <a16:creationId xmlns:a16="http://schemas.microsoft.com/office/drawing/2014/main" id="{BA4C7614-29EF-9EF5-4C3A-9471D7D8A851}"/>
              </a:ext>
            </a:extLst>
          </p:cNvPr>
          <p:cNvSpPr>
            <a:spLocks noGrp="1"/>
          </p:cNvSpPr>
          <p:nvPr>
            <p:ph type="pic" sz="quarter" idx="15"/>
          </p:nvPr>
        </p:nvSpPr>
        <p:spPr>
          <a:xfrm>
            <a:off x="6848475" y="4391025"/>
            <a:ext cx="4376738" cy="1645920"/>
          </a:xfrm>
          <a:prstGeom prst="rect">
            <a:avLst/>
          </a:prstGeom>
        </p:spPr>
        <p:txBody>
          <a:bodyPr/>
          <a:lstStyle/>
          <a:p>
            <a:r>
              <a:rPr lang="es-MX"/>
              <a:t>Haz clic en el icono para agregar una imagen</a:t>
            </a:r>
            <a:endParaRPr lang="es-CO"/>
          </a:p>
        </p:txBody>
      </p:sp>
    </p:spTree>
    <p:extLst>
      <p:ext uri="{BB962C8B-B14F-4D97-AF65-F5344CB8AC3E}">
        <p14:creationId xmlns:p14="http://schemas.microsoft.com/office/powerpoint/2010/main" val="272638065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PhAnim="0" preserve="1">
  <p:cSld name="8 Deliverable deep d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525208" y="1448900"/>
            <a:ext cx="5396204"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1496" y="1449354"/>
            <a:ext cx="4377703" cy="4783138"/>
          </a:xfrm>
          <a:prstGeom prst="rect">
            <a:avLst/>
          </a:prstGeom>
        </p:spPr>
        <p:txBody>
          <a:bodyPr/>
          <a:lstStyle/>
          <a:p>
            <a:r>
              <a:rPr lang="es-MX"/>
              <a:t>Haz clic en el icono para agregar una imagen</a:t>
            </a:r>
            <a:endParaRPr lang="es-CO"/>
          </a:p>
        </p:txBody>
      </p:sp>
      <p:sp>
        <p:nvSpPr>
          <p:cNvPr id="3" name="Rectangle 2">
            <a:extLst>
              <a:ext uri="{FF2B5EF4-FFF2-40B4-BE49-F238E27FC236}">
                <a16:creationId xmlns:a16="http://schemas.microsoft.com/office/drawing/2014/main" id="{FB3F6377-E847-A0C6-F520-122248FABD04}"/>
              </a:ext>
            </a:extLst>
          </p:cNvPr>
          <p:cNvSpPr/>
          <p:nvPr/>
        </p:nvSpPr>
        <p:spPr>
          <a:xfrm>
            <a:off x="1112741" y="1265439"/>
            <a:ext cx="4376459" cy="1794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6" name="Isosceles Triangle 5">
            <a:extLst>
              <a:ext uri="{FF2B5EF4-FFF2-40B4-BE49-F238E27FC236}">
                <a16:creationId xmlns:a16="http://schemas.microsoft.com/office/drawing/2014/main" id="{5CBF1A9F-3629-810A-98E2-BFF9349BCAAA}"/>
              </a:ext>
            </a:extLst>
          </p:cNvPr>
          <p:cNvSpPr/>
          <p:nvPr/>
        </p:nvSpPr>
        <p:spPr>
          <a:xfrm rot="16200000" flipH="1">
            <a:off x="4531377"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8" name="Rectangle 7">
            <a:extLst>
              <a:ext uri="{FF2B5EF4-FFF2-40B4-BE49-F238E27FC236}">
                <a16:creationId xmlns:a16="http://schemas.microsoft.com/office/drawing/2014/main" id="{9822E414-A680-CB78-ED0F-02C09EEDF735}"/>
              </a:ext>
            </a:extLst>
          </p:cNvPr>
          <p:cNvSpPr/>
          <p:nvPr/>
        </p:nvSpPr>
        <p:spPr>
          <a:xfrm>
            <a:off x="6525208" y="1261023"/>
            <a:ext cx="5394960"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47629617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PhAnim="0" preserve="1">
  <p:cSld name="Calend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9209314" y="1393371"/>
            <a:ext cx="2677886" cy="4783592"/>
          </a:xfrm>
          <a:prstGeom prst="rect">
            <a:avLst/>
          </a:prstGeom>
        </p:spPr>
        <p:txBody>
          <a:bodyPr>
            <a:normAutofit/>
          </a:bodyPr>
          <a:lstStyle>
            <a:lvl1pPr marL="176213" indent="-176213">
              <a:lnSpc>
                <a:spcPct val="100000"/>
              </a:lnSpc>
              <a:spcBef>
                <a:spcPts val="0"/>
              </a:spcBef>
              <a:spcAft>
                <a:spcPts val="600"/>
              </a:spcAft>
              <a:buClr>
                <a:schemeClr val="accent4"/>
              </a:buClr>
              <a:buSzPct val="100000"/>
              <a:buFont typeface="+mj-lt"/>
              <a:buAutoNum type="arabicPeriod"/>
              <a:defRPr sz="1200" b="0" i="0">
                <a:solidFill>
                  <a:schemeClr val="tx1"/>
                </a:solidFill>
                <a:latin typeface="+mj-lt"/>
              </a:defRPr>
            </a:lvl1pPr>
            <a:lvl2pPr marL="800100" indent="-342900">
              <a:lnSpc>
                <a:spcPct val="100000"/>
              </a:lnSpc>
              <a:spcBef>
                <a:spcPts val="0"/>
              </a:spcBef>
              <a:spcAft>
                <a:spcPts val="600"/>
              </a:spcAft>
              <a:buClr>
                <a:schemeClr val="accent4"/>
              </a:buClr>
              <a:buSzPct val="100000"/>
              <a:buFont typeface="+mj-lt"/>
              <a:buAutoNum type="alphaLcPeriod"/>
              <a:defRPr sz="1200" b="0">
                <a:solidFill>
                  <a:schemeClr val="tx1"/>
                </a:solidFill>
                <a:latin typeface="+mj-lt"/>
              </a:defRPr>
            </a:lvl2pPr>
            <a:lvl3pPr marL="1257300" indent="-342900">
              <a:lnSpc>
                <a:spcPct val="100000"/>
              </a:lnSpc>
              <a:spcBef>
                <a:spcPts val="0"/>
              </a:spcBef>
              <a:spcAft>
                <a:spcPts val="600"/>
              </a:spcAft>
              <a:buClr>
                <a:schemeClr val="accent4"/>
              </a:buClr>
              <a:buSzPct val="100000"/>
              <a:buFont typeface="+mj-lt"/>
              <a:buAutoNum type="romanLcPeriod"/>
              <a:defRPr sz="1200" b="0">
                <a:solidFill>
                  <a:schemeClr val="tx1"/>
                </a:solidFill>
                <a:latin typeface="+mj-lt"/>
              </a:defRPr>
            </a:lvl3pPr>
            <a:lvl4pPr marL="1714500" indent="-342900">
              <a:lnSpc>
                <a:spcPct val="100000"/>
              </a:lnSpc>
              <a:spcAft>
                <a:spcPts val="600"/>
              </a:spcAft>
              <a:buFont typeface="+mj-lt"/>
              <a:buAutoNum type="arabicPeriod"/>
              <a:defRPr sz="1200" b="0">
                <a:solidFill>
                  <a:schemeClr val="tx1"/>
                </a:solidFill>
                <a:latin typeface="+mj-lt"/>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1" y="1393825"/>
            <a:ext cx="7956613" cy="4783138"/>
          </a:xfrm>
          <a:prstGeom prst="rect">
            <a:avLst/>
          </a:prstGeom>
        </p:spPr>
        <p:txBody>
          <a:bodyPr/>
          <a:lstStyle/>
          <a:p>
            <a:r>
              <a:rPr lang="es-MX"/>
              <a:t>Haz clic en el icono para agregar una imagen</a:t>
            </a:r>
            <a:endParaRPr lang="es-CO"/>
          </a:p>
        </p:txBody>
      </p:sp>
    </p:spTree>
    <p:extLst>
      <p:ext uri="{BB962C8B-B14F-4D97-AF65-F5344CB8AC3E}">
        <p14:creationId xmlns:p14="http://schemas.microsoft.com/office/powerpoint/2010/main" val="95060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71E257D-CEF6-5F32-4B89-A1E7BE9D134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C0A61D3-2495-143A-74CC-8B05751A201B}"/>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384634B-5190-9DB5-9856-C97E659B18C3}"/>
              </a:ext>
            </a:extLst>
          </p:cNvPr>
          <p:cNvSpPr>
            <a:spLocks noGrp="1"/>
          </p:cNvSpPr>
          <p:nvPr>
            <p:ph type="dt" sz="half" idx="10"/>
          </p:nvPr>
        </p:nvSpPr>
        <p:spPr/>
        <p:txBody>
          <a:bodyPr/>
          <a:lstStyle/>
          <a:p>
            <a:fld id="{FD86AC3F-A8C4-4058-A7C7-CFE4BCA5DD4F}" type="datetime1">
              <a:rPr lang="es-ES_tradnl" smtClean="0"/>
              <a:t>10/07/2024</a:t>
            </a:fld>
            <a:endParaRPr lang="es-CO"/>
          </a:p>
        </p:txBody>
      </p:sp>
      <p:sp>
        <p:nvSpPr>
          <p:cNvPr id="5" name="Marcador de pie de página 4">
            <a:extLst>
              <a:ext uri="{FF2B5EF4-FFF2-40B4-BE49-F238E27FC236}">
                <a16:creationId xmlns:a16="http://schemas.microsoft.com/office/drawing/2014/main" id="{DA4871D3-C894-15C5-66B8-D4E7A45E766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BFCBA76-C4E7-FF7C-CC56-D0F068A93328}"/>
              </a:ext>
            </a:extLst>
          </p:cNvPr>
          <p:cNvSpPr>
            <a:spLocks noGrp="1"/>
          </p:cNvSpPr>
          <p:nvPr>
            <p:ph type="sldNum" sz="quarter" idx="12"/>
          </p:nvPr>
        </p:nvSpPr>
        <p:spPr/>
        <p:txBody>
          <a:bodyPr/>
          <a:lstStyle/>
          <a:p>
            <a:fld id="{F07FE009-00E8-46F4-960E-6E20957D4583}" type="slidenum">
              <a:rPr lang="es-CO" smtClean="0"/>
              <a:t>‹#›</a:t>
            </a:fld>
            <a:endParaRPr lang="es-CO"/>
          </a:p>
        </p:txBody>
      </p:sp>
    </p:spTree>
    <p:extLst>
      <p:ext uri="{BB962C8B-B14F-4D97-AF65-F5344CB8AC3E}">
        <p14:creationId xmlns:p14="http://schemas.microsoft.com/office/powerpoint/2010/main" val="200238652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PhAnim="0" preserve="1">
  <p:cSld name="Project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4" name="Rectángulo 27">
            <a:extLst>
              <a:ext uri="{FF2B5EF4-FFF2-40B4-BE49-F238E27FC236}">
                <a16:creationId xmlns:a16="http://schemas.microsoft.com/office/drawing/2014/main" id="{B17E4127-CD01-D06A-92B8-BD6B3A3FFC1A}"/>
              </a:ext>
            </a:extLst>
          </p:cNvPr>
          <p:cNvSpPr>
            <a:spLocks noChangeArrowheads="1"/>
          </p:cNvSpPr>
          <p:nvPr/>
        </p:nvSpPr>
        <p:spPr bwMode="auto">
          <a:xfrm>
            <a:off x="145362" y="2400426"/>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Steering Committee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p:nvSpPr>
        <p:spPr bwMode="auto">
          <a:xfrm>
            <a:off x="145362" y="4950583"/>
            <a:ext cx="1691640" cy="1818184"/>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Project Team</a:t>
            </a:r>
          </a:p>
        </p:txBody>
      </p:sp>
      <p:sp>
        <p:nvSpPr>
          <p:cNvPr id="8" name="Rectángulo 29">
            <a:extLst>
              <a:ext uri="{FF2B5EF4-FFF2-40B4-BE49-F238E27FC236}">
                <a16:creationId xmlns:a16="http://schemas.microsoft.com/office/drawing/2014/main" id="{0A01EC68-7C6F-BDDA-3AA4-1AE18EC901A7}"/>
              </a:ext>
            </a:extLst>
          </p:cNvPr>
          <p:cNvSpPr>
            <a:spLocks noChangeArrowheads="1"/>
          </p:cNvSpPr>
          <p:nvPr/>
        </p:nvSpPr>
        <p:spPr bwMode="auto">
          <a:xfrm>
            <a:off x="145362" y="3685027"/>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Project Management</a:t>
            </a:r>
          </a:p>
        </p:txBody>
      </p:sp>
      <p:sp>
        <p:nvSpPr>
          <p:cNvPr id="9" name="Rectángulo 27">
            <a:extLst>
              <a:ext uri="{FF2B5EF4-FFF2-40B4-BE49-F238E27FC236}">
                <a16:creationId xmlns:a16="http://schemas.microsoft.com/office/drawing/2014/main" id="{BA237E21-852F-647D-729B-CF3727C96800}"/>
              </a:ext>
            </a:extLst>
          </p:cNvPr>
          <p:cNvSpPr>
            <a:spLocks noChangeArrowheads="1"/>
          </p:cNvSpPr>
          <p:nvPr/>
        </p:nvSpPr>
        <p:spPr bwMode="auto">
          <a:xfrm>
            <a:off x="145362" y="1557947"/>
            <a:ext cx="1691640" cy="694102"/>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Sponsors</a:t>
            </a:r>
          </a:p>
        </p:txBody>
      </p:sp>
      <p:cxnSp>
        <p:nvCxnSpPr>
          <p:cNvPr id="10" name="Straight Connector 32">
            <a:extLst>
              <a:ext uri="{FF2B5EF4-FFF2-40B4-BE49-F238E27FC236}">
                <a16:creationId xmlns:a16="http://schemas.microsoft.com/office/drawing/2014/main" id="{1FA3E036-BD6E-8A2E-613B-6AC615248460}"/>
              </a:ext>
            </a:extLst>
          </p:cNvPr>
          <p:cNvCxnSpPr>
            <a:cxnSpLocks/>
          </p:cNvCxnSpPr>
          <p:nvPr/>
        </p:nvCxnSpPr>
        <p:spPr>
          <a:xfrm>
            <a:off x="145362" y="232663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775A324F-C430-BB4B-6CCE-B6698DB05669}"/>
              </a:ext>
            </a:extLst>
          </p:cNvPr>
          <p:cNvCxnSpPr>
            <a:cxnSpLocks/>
          </p:cNvCxnSpPr>
          <p:nvPr/>
        </p:nvCxnSpPr>
        <p:spPr>
          <a:xfrm>
            <a:off x="145362" y="363546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2B13274A-FE0F-6AE3-C1FA-05AEA45660F0}"/>
              </a:ext>
            </a:extLst>
          </p:cNvPr>
          <p:cNvCxnSpPr>
            <a:cxnSpLocks/>
          </p:cNvCxnSpPr>
          <p:nvPr/>
        </p:nvCxnSpPr>
        <p:spPr>
          <a:xfrm>
            <a:off x="145362" y="4916871"/>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3" name="Imagen 9" descr="Imagen que contiene Icono&#10;&#10;Descripción generada automáticamente">
            <a:extLst>
              <a:ext uri="{FF2B5EF4-FFF2-40B4-BE49-F238E27FC236}">
                <a16:creationId xmlns:a16="http://schemas.microsoft.com/office/drawing/2014/main" id="{C68E9A4E-87F8-008D-0EE5-4D4819867CF0}"/>
              </a:ext>
            </a:extLst>
          </p:cNvPr>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112498" y="1197040"/>
            <a:ext cx="738596" cy="227261"/>
          </a:xfrm>
          <a:prstGeom prst="rect">
            <a:avLst/>
          </a:prstGeom>
        </p:spPr>
      </p:pic>
      <p:sp>
        <p:nvSpPr>
          <p:cNvPr id="16" name="Picture Placeholder 15">
            <a:extLst>
              <a:ext uri="{FF2B5EF4-FFF2-40B4-BE49-F238E27FC236}">
                <a16:creationId xmlns:a16="http://schemas.microsoft.com/office/drawing/2014/main" id="{0C8420B8-1D58-A6F8-C40B-9011973667EE}"/>
              </a:ext>
            </a:extLst>
          </p:cNvPr>
          <p:cNvSpPr>
            <a:spLocks noGrp="1"/>
          </p:cNvSpPr>
          <p:nvPr>
            <p:ph type="pic" sz="quarter" idx="10"/>
          </p:nvPr>
        </p:nvSpPr>
        <p:spPr>
          <a:xfrm>
            <a:off x="6857617" y="991423"/>
            <a:ext cx="914400" cy="551527"/>
          </a:xfrm>
          <a:prstGeom prst="rect">
            <a:avLst/>
          </a:prstGeom>
        </p:spPr>
        <p:txBody>
          <a:bodyPr/>
          <a:lstStyle/>
          <a:p>
            <a:r>
              <a:rPr lang="es-MX"/>
              <a:t>Haz clic en el icono para agregar una imagen</a:t>
            </a:r>
            <a:endParaRPr lang="es-CO"/>
          </a:p>
        </p:txBody>
      </p:sp>
      <p:sp>
        <p:nvSpPr>
          <p:cNvPr id="17" name="Rectángulo 37">
            <a:extLst>
              <a:ext uri="{FF2B5EF4-FFF2-40B4-BE49-F238E27FC236}">
                <a16:creationId xmlns:a16="http://schemas.microsoft.com/office/drawing/2014/main" id="{3B26E765-45BE-2F2E-CCFF-E6CEC51D8ED3}"/>
              </a:ext>
            </a:extLst>
          </p:cNvPr>
          <p:cNvSpPr/>
          <p:nvPr/>
        </p:nvSpPr>
        <p:spPr>
          <a:xfrm>
            <a:off x="1922106" y="1557938"/>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a:solidFill>
                <a:srgbClr val="304258"/>
              </a:solidFill>
              <a:latin typeface="Poppins" panose="00000500000000000000" pitchFamily="2" charset="0"/>
              <a:cs typeface="Poppins" panose="00000500000000000000" pitchFamily="2" charset="0"/>
            </a:endParaRPr>
          </a:p>
        </p:txBody>
      </p:sp>
      <p:sp>
        <p:nvSpPr>
          <p:cNvPr id="18" name="Rectángulo 37">
            <a:extLst>
              <a:ext uri="{FF2B5EF4-FFF2-40B4-BE49-F238E27FC236}">
                <a16:creationId xmlns:a16="http://schemas.microsoft.com/office/drawing/2014/main" id="{BD5C7593-8E45-28F3-88F9-8246F9FCED62}"/>
              </a:ext>
            </a:extLst>
          </p:cNvPr>
          <p:cNvSpPr/>
          <p:nvPr/>
        </p:nvSpPr>
        <p:spPr>
          <a:xfrm>
            <a:off x="5604817" y="1568552"/>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a:solidFill>
                <a:srgbClr val="304258"/>
              </a:solidFill>
              <a:latin typeface="Poppins" panose="00000500000000000000" pitchFamily="2" charset="0"/>
              <a:cs typeface="Poppins" panose="00000500000000000000" pitchFamily="2" charset="0"/>
            </a:endParaRPr>
          </a:p>
        </p:txBody>
      </p:sp>
      <p:sp>
        <p:nvSpPr>
          <p:cNvPr id="19" name="Triángulo isósceles 4">
            <a:extLst>
              <a:ext uri="{FF2B5EF4-FFF2-40B4-BE49-F238E27FC236}">
                <a16:creationId xmlns:a16="http://schemas.microsoft.com/office/drawing/2014/main" id="{B15266C6-0D5C-5124-83AE-66A6FF0C07F8}"/>
              </a:ext>
            </a:extLst>
          </p:cNvPr>
          <p:cNvSpPr>
            <a:spLocks noChangeArrowheads="1"/>
          </p:cNvSpPr>
          <p:nvPr/>
        </p:nvSpPr>
        <p:spPr bwMode="auto">
          <a:xfrm rot="5400000">
            <a:off x="8744730" y="2931629"/>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a:solidFill>
                <a:srgbClr val="304258"/>
              </a:solidFill>
              <a:latin typeface="Poppins" panose="00000500000000000000" pitchFamily="2" charset="0"/>
            </a:endParaRPr>
          </a:p>
        </p:txBody>
      </p:sp>
      <p:sp>
        <p:nvSpPr>
          <p:cNvPr id="20" name="Triángulo isósceles 4">
            <a:extLst>
              <a:ext uri="{FF2B5EF4-FFF2-40B4-BE49-F238E27FC236}">
                <a16:creationId xmlns:a16="http://schemas.microsoft.com/office/drawing/2014/main" id="{60E48D47-FF3E-B32D-258F-430FD2972CF2}"/>
              </a:ext>
            </a:extLst>
          </p:cNvPr>
          <p:cNvSpPr>
            <a:spLocks noChangeArrowheads="1"/>
          </p:cNvSpPr>
          <p:nvPr/>
        </p:nvSpPr>
        <p:spPr bwMode="auto">
          <a:xfrm rot="5400000">
            <a:off x="8744729" y="4190202"/>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a:solidFill>
                <a:srgbClr val="304258"/>
              </a:solidFill>
              <a:latin typeface="Poppins" panose="00000500000000000000" pitchFamily="2" charset="0"/>
            </a:endParaRPr>
          </a:p>
        </p:txBody>
      </p:sp>
      <p:sp>
        <p:nvSpPr>
          <p:cNvPr id="21" name="Triángulo isósceles 4">
            <a:extLst>
              <a:ext uri="{FF2B5EF4-FFF2-40B4-BE49-F238E27FC236}">
                <a16:creationId xmlns:a16="http://schemas.microsoft.com/office/drawing/2014/main" id="{80DB0719-00AB-2386-93BE-EA1B2C364A79}"/>
              </a:ext>
            </a:extLst>
          </p:cNvPr>
          <p:cNvSpPr>
            <a:spLocks noChangeArrowheads="1"/>
          </p:cNvSpPr>
          <p:nvPr/>
        </p:nvSpPr>
        <p:spPr bwMode="auto">
          <a:xfrm rot="5400000">
            <a:off x="8491122" y="5729683"/>
            <a:ext cx="1463040"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a:solidFill>
                <a:srgbClr val="304258"/>
              </a:solidFill>
              <a:latin typeface="Poppins" panose="00000500000000000000" pitchFamily="2" charset="0"/>
            </a:endParaRPr>
          </a:p>
        </p:txBody>
      </p:sp>
      <p:sp>
        <p:nvSpPr>
          <p:cNvPr id="22" name="CuadroTexto 5">
            <a:extLst>
              <a:ext uri="{FF2B5EF4-FFF2-40B4-BE49-F238E27FC236}">
                <a16:creationId xmlns:a16="http://schemas.microsoft.com/office/drawing/2014/main" id="{11C25805-2BB7-C063-0D76-933EC8C61641}"/>
              </a:ext>
            </a:extLst>
          </p:cNvPr>
          <p:cNvSpPr txBox="1">
            <a:spLocks noChangeArrowheads="1"/>
          </p:cNvSpPr>
          <p:nvPr/>
        </p:nvSpPr>
        <p:spPr bwMode="auto">
          <a:xfrm>
            <a:off x="9384321" y="2478198"/>
            <a:ext cx="2994236" cy="1061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lvl1pPr marL="180975" indent="-18097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285750" indent="-285750" eaLnBrk="1" hangingPunct="1">
              <a:spcBef>
                <a:spcPts val="600"/>
              </a:spcBef>
              <a:buClr>
                <a:srgbClr val="9683FF"/>
              </a:buClr>
              <a:buSzPct val="120000"/>
              <a:buFont typeface="Wingdings" panose="05000000000000000000" pitchFamily="2" charset="2"/>
              <a:buChar char="§"/>
              <a:defRPr/>
            </a:pPr>
            <a:r>
              <a:rPr lang="en-US" sz="1200">
                <a:solidFill>
                  <a:srgbClr val="304258"/>
                </a:solidFill>
                <a:latin typeface="Poppins" panose="00000500000000000000" pitchFamily="2" charset="0"/>
                <a:ea typeface="Lato"/>
                <a:cs typeface="Poppins" panose="00000500000000000000" pitchFamily="2" charset="0"/>
              </a:rPr>
              <a:t>Project leadership</a:t>
            </a:r>
          </a:p>
          <a:p>
            <a:pPr marL="285750" indent="-285750" eaLnBrk="1" hangingPunct="1">
              <a:spcBef>
                <a:spcPts val="600"/>
              </a:spcBef>
              <a:buClr>
                <a:srgbClr val="9683FF"/>
              </a:buClr>
              <a:buSzPct val="120000"/>
              <a:buFont typeface="Wingdings" panose="05000000000000000000" pitchFamily="2" charset="2"/>
              <a:buChar char="§"/>
              <a:defRPr/>
            </a:pPr>
            <a:r>
              <a:rPr lang="en-US" sz="1200">
                <a:solidFill>
                  <a:srgbClr val="304258"/>
                </a:solidFill>
                <a:latin typeface="Poppins" panose="00000500000000000000" pitchFamily="2" charset="0"/>
                <a:ea typeface="Lato"/>
                <a:cs typeface="Poppins" panose="00000500000000000000" pitchFamily="2" charset="0"/>
              </a:rPr>
              <a:t>Decision making</a:t>
            </a:r>
          </a:p>
          <a:p>
            <a:pPr marL="285750" indent="-285750" eaLnBrk="1" hangingPunct="1">
              <a:spcBef>
                <a:spcPts val="600"/>
              </a:spcBef>
              <a:buClr>
                <a:srgbClr val="9683FF"/>
              </a:buClr>
              <a:buSzPct val="120000"/>
              <a:buFont typeface="Wingdings" panose="05000000000000000000" pitchFamily="2" charset="2"/>
              <a:buChar char="§"/>
              <a:defRPr/>
            </a:pPr>
            <a:r>
              <a:rPr lang="en-US" sz="1200">
                <a:solidFill>
                  <a:srgbClr val="304258"/>
                </a:solidFill>
                <a:latin typeface="Poppins" panose="00000500000000000000" pitchFamily="2" charset="0"/>
                <a:ea typeface="Lato"/>
                <a:cs typeface="Poppins" panose="00000500000000000000" pitchFamily="2" charset="0"/>
              </a:rPr>
              <a:t>Issue resolution</a:t>
            </a:r>
          </a:p>
          <a:p>
            <a:pPr marL="285750" indent="-285750" eaLnBrk="1" hangingPunct="1">
              <a:spcBef>
                <a:spcPts val="600"/>
              </a:spcBef>
              <a:buClr>
                <a:srgbClr val="9683FF"/>
              </a:buClr>
              <a:buSzPct val="120000"/>
              <a:buFont typeface="Wingdings" panose="05000000000000000000" pitchFamily="2" charset="2"/>
              <a:buChar char="§"/>
              <a:defRPr/>
            </a:pPr>
            <a:r>
              <a:rPr lang="en-US" sz="1200">
                <a:solidFill>
                  <a:srgbClr val="304258"/>
                </a:solidFill>
                <a:latin typeface="Poppins" panose="00000500000000000000" pitchFamily="2" charset="0"/>
                <a:ea typeface="Lato"/>
                <a:cs typeface="Poppins" panose="00000500000000000000" pitchFamily="2" charset="0"/>
              </a:rPr>
              <a:t>Experience</a:t>
            </a:r>
          </a:p>
        </p:txBody>
      </p:sp>
      <p:sp>
        <p:nvSpPr>
          <p:cNvPr id="23" name="CuadroTexto 42">
            <a:extLst>
              <a:ext uri="{FF2B5EF4-FFF2-40B4-BE49-F238E27FC236}">
                <a16:creationId xmlns:a16="http://schemas.microsoft.com/office/drawing/2014/main" id="{FBDD9321-09C9-1E09-942B-C8455AE1EF25}"/>
              </a:ext>
            </a:extLst>
          </p:cNvPr>
          <p:cNvSpPr txBox="1">
            <a:spLocks noChangeArrowheads="1"/>
          </p:cNvSpPr>
          <p:nvPr/>
        </p:nvSpPr>
        <p:spPr bwMode="auto">
          <a:xfrm>
            <a:off x="9411266" y="5179892"/>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a:lnSpc>
                <a:spcPct val="90000"/>
              </a:lnSpc>
              <a:spcBef>
                <a:spcPts val="600"/>
              </a:spcBef>
              <a:buClr>
                <a:srgbClr val="9683FF"/>
              </a:buClr>
              <a:buSzPct val="120000"/>
              <a:buFont typeface="Wingdings" panose="05000000000000000000" pitchFamily="2" charset="2"/>
              <a:buChar char="§"/>
              <a:defRPr sz="1200" i="0">
                <a:solidFill>
                  <a:srgbClr val="171917"/>
                </a:solidFill>
                <a:ea typeface="Lato"/>
                <a:cs typeface="Poppins ExtraLight" panose="00000300000000000000" pitchFamily="2"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r>
              <a:rPr lang="en-US">
                <a:solidFill>
                  <a:srgbClr val="304258"/>
                </a:solidFill>
                <a:latin typeface="Poppins" panose="00000500000000000000" pitchFamily="2" charset="0"/>
                <a:cs typeface="Poppins" panose="00000500000000000000" pitchFamily="2" charset="0"/>
              </a:rPr>
              <a:t>Data gathering</a:t>
            </a:r>
          </a:p>
          <a:p>
            <a:r>
              <a:rPr lang="en-US">
                <a:solidFill>
                  <a:srgbClr val="304258"/>
                </a:solidFill>
                <a:latin typeface="Poppins" panose="00000500000000000000" pitchFamily="2" charset="0"/>
                <a:cs typeface="Poppins" panose="00000500000000000000" pitchFamily="2" charset="0"/>
              </a:rPr>
              <a:t>Analysis structuring and execution</a:t>
            </a:r>
          </a:p>
          <a:p>
            <a:r>
              <a:rPr lang="en-US">
                <a:solidFill>
                  <a:srgbClr val="304258"/>
                </a:solidFill>
                <a:latin typeface="Poppins" panose="00000500000000000000" pitchFamily="2" charset="0"/>
                <a:cs typeface="Poppins" panose="00000500000000000000" pitchFamily="2" charset="0"/>
              </a:rPr>
              <a:t>Technical expertise</a:t>
            </a:r>
          </a:p>
          <a:p>
            <a:r>
              <a:rPr lang="en-US">
                <a:solidFill>
                  <a:srgbClr val="304258"/>
                </a:solidFill>
                <a:latin typeface="Poppins" panose="00000500000000000000" pitchFamily="2" charset="0"/>
                <a:cs typeface="Poppins" panose="00000500000000000000" pitchFamily="2" charset="0"/>
              </a:rPr>
              <a:t>Logistics</a:t>
            </a:r>
          </a:p>
        </p:txBody>
      </p:sp>
      <p:sp>
        <p:nvSpPr>
          <p:cNvPr id="24" name="CuadroTexto 5">
            <a:extLst>
              <a:ext uri="{FF2B5EF4-FFF2-40B4-BE49-F238E27FC236}">
                <a16:creationId xmlns:a16="http://schemas.microsoft.com/office/drawing/2014/main" id="{C33B6DEE-77CE-AB15-CDD3-26F8D5F29857}"/>
              </a:ext>
            </a:extLst>
          </p:cNvPr>
          <p:cNvSpPr txBox="1">
            <a:spLocks noChangeArrowheads="1"/>
          </p:cNvSpPr>
          <p:nvPr/>
        </p:nvSpPr>
        <p:spPr bwMode="auto">
          <a:xfrm>
            <a:off x="9330940" y="3713636"/>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eaLnBrk="0" hangingPunct="0">
              <a:lnSpc>
                <a:spcPct val="90000"/>
              </a:lnSpc>
              <a:spcBef>
                <a:spcPts val="200"/>
              </a:spcBef>
              <a:buClr>
                <a:schemeClr val="accent1"/>
              </a:buClr>
              <a:buFont typeface="Arial" panose="020B0604020202020204" pitchFamily="34" charset="0"/>
              <a:buChar char="•"/>
              <a:defRPr sz="1300" i="1">
                <a:solidFill>
                  <a:srgbClr val="000000"/>
                </a:solidFill>
                <a:latin typeface="Arial" charset="0"/>
                <a:ea typeface="ＭＳ Ｐゴシック" charset="0"/>
                <a:cs typeface="Arial"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eaLnBrk="1" hangingPunct="1">
              <a:spcBef>
                <a:spcPts val="600"/>
              </a:spcBef>
              <a:buClr>
                <a:srgbClr val="9683FF"/>
              </a:buClr>
              <a:buSzPct val="120000"/>
              <a:buFont typeface="Wingdings" panose="05000000000000000000" pitchFamily="2" charset="2"/>
              <a:buChar char="§"/>
              <a:defRPr/>
            </a:pPr>
            <a:r>
              <a:rPr lang="en-US" sz="1200" i="0">
                <a:solidFill>
                  <a:srgbClr val="304258"/>
                </a:solidFill>
                <a:latin typeface="Poppins" panose="00000500000000000000" pitchFamily="2" charset="0"/>
                <a:ea typeface="Lato"/>
                <a:cs typeface="Poppins" panose="00000500000000000000" pitchFamily="2" charset="0"/>
              </a:rPr>
              <a:t>Expertise</a:t>
            </a:r>
          </a:p>
          <a:p>
            <a:pPr eaLnBrk="1" hangingPunct="1">
              <a:spcBef>
                <a:spcPts val="600"/>
              </a:spcBef>
              <a:buClr>
                <a:srgbClr val="9683FF"/>
              </a:buClr>
              <a:buSzPct val="120000"/>
              <a:buFont typeface="Wingdings" panose="05000000000000000000" pitchFamily="2" charset="2"/>
              <a:buChar char="§"/>
              <a:defRPr/>
            </a:pPr>
            <a:r>
              <a:rPr lang="en-US" sz="1200" i="0">
                <a:solidFill>
                  <a:srgbClr val="304258"/>
                </a:solidFill>
                <a:latin typeface="Poppins" panose="00000500000000000000" pitchFamily="2" charset="0"/>
                <a:ea typeface="Lato"/>
                <a:cs typeface="Poppins" panose="00000500000000000000" pitchFamily="2" charset="0"/>
              </a:rPr>
              <a:t>Agile workflow management</a:t>
            </a:r>
          </a:p>
          <a:p>
            <a:pPr eaLnBrk="1" hangingPunct="1">
              <a:spcBef>
                <a:spcPts val="600"/>
              </a:spcBef>
              <a:buClr>
                <a:srgbClr val="9683FF"/>
              </a:buClr>
              <a:buSzPct val="120000"/>
              <a:buFont typeface="Wingdings" panose="05000000000000000000" pitchFamily="2" charset="2"/>
              <a:buChar char="§"/>
              <a:defRPr/>
            </a:pPr>
            <a:r>
              <a:rPr lang="en-US" sz="1200" i="0">
                <a:solidFill>
                  <a:srgbClr val="304258"/>
                </a:solidFill>
                <a:latin typeface="Poppins" panose="00000500000000000000" pitchFamily="2" charset="0"/>
                <a:ea typeface="Lato"/>
                <a:cs typeface="Poppins" panose="00000500000000000000" pitchFamily="2" charset="0"/>
              </a:rPr>
              <a:t>Hypothesis validation</a:t>
            </a:r>
          </a:p>
          <a:p>
            <a:pPr eaLnBrk="1" hangingPunct="1">
              <a:spcBef>
                <a:spcPts val="600"/>
              </a:spcBef>
              <a:buClr>
                <a:srgbClr val="9683FF"/>
              </a:buClr>
              <a:buSzPct val="120000"/>
              <a:buFont typeface="Wingdings" panose="05000000000000000000" pitchFamily="2" charset="2"/>
              <a:buChar char="§"/>
              <a:defRPr/>
            </a:pPr>
            <a:r>
              <a:rPr lang="en-US" sz="1200" i="0">
                <a:solidFill>
                  <a:srgbClr val="304258"/>
                </a:solidFill>
                <a:latin typeface="Poppins" panose="00000500000000000000" pitchFamily="2" charset="0"/>
                <a:ea typeface="Lato"/>
                <a:cs typeface="Poppins" panose="00000500000000000000" pitchFamily="2" charset="0"/>
              </a:rPr>
              <a:t>Recommendations and quality control</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922106" y="15563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5" name="Content Placeholder 2">
            <a:extLst>
              <a:ext uri="{FF2B5EF4-FFF2-40B4-BE49-F238E27FC236}">
                <a16:creationId xmlns:a16="http://schemas.microsoft.com/office/drawing/2014/main" id="{80AB7971-92DE-EA19-58C6-9EDC21B3E536}"/>
              </a:ext>
            </a:extLst>
          </p:cNvPr>
          <p:cNvSpPr>
            <a:spLocks noGrp="1"/>
          </p:cNvSpPr>
          <p:nvPr>
            <p:ph idx="11" hasCustomPrompt="1"/>
          </p:nvPr>
        </p:nvSpPr>
        <p:spPr>
          <a:xfrm>
            <a:off x="1922106" y="2400426"/>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6" name="Content Placeholder 2">
            <a:extLst>
              <a:ext uri="{FF2B5EF4-FFF2-40B4-BE49-F238E27FC236}">
                <a16:creationId xmlns:a16="http://schemas.microsoft.com/office/drawing/2014/main" id="{9DCA419A-D307-C10C-47FF-B8A3E33249CE}"/>
              </a:ext>
            </a:extLst>
          </p:cNvPr>
          <p:cNvSpPr>
            <a:spLocks noGrp="1"/>
          </p:cNvSpPr>
          <p:nvPr>
            <p:ph idx="12" hasCustomPrompt="1"/>
          </p:nvPr>
        </p:nvSpPr>
        <p:spPr>
          <a:xfrm>
            <a:off x="1922106" y="3691371"/>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7" name="Content Placeholder 2">
            <a:extLst>
              <a:ext uri="{FF2B5EF4-FFF2-40B4-BE49-F238E27FC236}">
                <a16:creationId xmlns:a16="http://schemas.microsoft.com/office/drawing/2014/main" id="{4D0AB5A4-39E5-CFDC-A3F8-C348A85CC883}"/>
              </a:ext>
            </a:extLst>
          </p:cNvPr>
          <p:cNvSpPr>
            <a:spLocks noGrp="1"/>
          </p:cNvSpPr>
          <p:nvPr>
            <p:ph idx="13" hasCustomPrompt="1"/>
          </p:nvPr>
        </p:nvSpPr>
        <p:spPr>
          <a:xfrm>
            <a:off x="1922106"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8" name="Content Placeholder 2">
            <a:extLst>
              <a:ext uri="{FF2B5EF4-FFF2-40B4-BE49-F238E27FC236}">
                <a16:creationId xmlns:a16="http://schemas.microsoft.com/office/drawing/2014/main" id="{95D10976-FF2D-457E-6AB2-6B30D275C699}"/>
              </a:ext>
            </a:extLst>
          </p:cNvPr>
          <p:cNvSpPr>
            <a:spLocks noGrp="1"/>
          </p:cNvSpPr>
          <p:nvPr>
            <p:ph idx="14" hasCustomPrompt="1"/>
          </p:nvPr>
        </p:nvSpPr>
        <p:spPr>
          <a:xfrm>
            <a:off x="5604817" y="154821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9" name="Content Placeholder 2">
            <a:extLst>
              <a:ext uri="{FF2B5EF4-FFF2-40B4-BE49-F238E27FC236}">
                <a16:creationId xmlns:a16="http://schemas.microsoft.com/office/drawing/2014/main" id="{80D16BBE-F162-80A7-F90B-600E14A348A0}"/>
              </a:ext>
            </a:extLst>
          </p:cNvPr>
          <p:cNvSpPr>
            <a:spLocks noGrp="1"/>
          </p:cNvSpPr>
          <p:nvPr>
            <p:ph idx="15" hasCustomPrompt="1"/>
          </p:nvPr>
        </p:nvSpPr>
        <p:spPr>
          <a:xfrm>
            <a:off x="5604817" y="2395545"/>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0" name="Content Placeholder 2">
            <a:extLst>
              <a:ext uri="{FF2B5EF4-FFF2-40B4-BE49-F238E27FC236}">
                <a16:creationId xmlns:a16="http://schemas.microsoft.com/office/drawing/2014/main" id="{083FA612-54A2-AA38-69FF-E8E22519EF17}"/>
              </a:ext>
            </a:extLst>
          </p:cNvPr>
          <p:cNvSpPr>
            <a:spLocks noGrp="1"/>
          </p:cNvSpPr>
          <p:nvPr>
            <p:ph idx="16" hasCustomPrompt="1"/>
          </p:nvPr>
        </p:nvSpPr>
        <p:spPr>
          <a:xfrm>
            <a:off x="5615043" y="3685028"/>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1" name="Content Placeholder 2">
            <a:extLst>
              <a:ext uri="{FF2B5EF4-FFF2-40B4-BE49-F238E27FC236}">
                <a16:creationId xmlns:a16="http://schemas.microsoft.com/office/drawing/2014/main" id="{F151C0AF-7644-06E4-EBC6-2962635BA363}"/>
              </a:ext>
            </a:extLst>
          </p:cNvPr>
          <p:cNvSpPr>
            <a:spLocks noGrp="1"/>
          </p:cNvSpPr>
          <p:nvPr>
            <p:ph idx="17" hasCustomPrompt="1"/>
          </p:nvPr>
        </p:nvSpPr>
        <p:spPr>
          <a:xfrm>
            <a:off x="5615043"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420464550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PhAnim="0" preserve="1">
  <p:cSld name="1_Investment 2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p:nvSpPr>
        <p:spPr>
          <a:xfrm>
            <a:off x="251925" y="3337715"/>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334730"/>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33990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33473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54946648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PhAnim="0" preserve="1">
  <p:cSld name="Investment 3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45" name="Rectangle 17">
            <a:extLst>
              <a:ext uri="{FF2B5EF4-FFF2-40B4-BE49-F238E27FC236}">
                <a16:creationId xmlns:a16="http://schemas.microsoft.com/office/drawing/2014/main" id="{1AA35DD0-A87F-C4D2-58A0-3B958F0B8A3A}"/>
              </a:ext>
            </a:extLst>
          </p:cNvPr>
          <p:cNvSpPr/>
          <p:nvPr/>
        </p:nvSpPr>
        <p:spPr>
          <a:xfrm>
            <a:off x="251926" y="279946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p:nvSpPr>
        <p:spPr>
          <a:xfrm>
            <a:off x="251925" y="3860231"/>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796478"/>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85724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796478"/>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7904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862417"/>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85724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10847195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PhAnim="0" preserve="1">
  <p:cSld name="1_Investment 4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45" name="Rectangle 17">
            <a:extLst>
              <a:ext uri="{FF2B5EF4-FFF2-40B4-BE49-F238E27FC236}">
                <a16:creationId xmlns:a16="http://schemas.microsoft.com/office/drawing/2014/main" id="{1AA35DD0-A87F-C4D2-58A0-3B958F0B8A3A}"/>
              </a:ext>
            </a:extLst>
          </p:cNvPr>
          <p:cNvSpPr/>
          <p:nvPr/>
        </p:nvSpPr>
        <p:spPr>
          <a:xfrm>
            <a:off x="251926" y="263785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p:nvSpPr>
        <p:spPr>
          <a:xfrm>
            <a:off x="251925" y="3493354"/>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p:nvSpPr>
        <p:spPr>
          <a:xfrm rot="10800000">
            <a:off x="5025900" y="5131619"/>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63785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493354"/>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63785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63180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498525"/>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49335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 name="Rectangle 17">
            <a:extLst>
              <a:ext uri="{FF2B5EF4-FFF2-40B4-BE49-F238E27FC236}">
                <a16:creationId xmlns:a16="http://schemas.microsoft.com/office/drawing/2014/main" id="{49D80E92-CD8E-C093-BB0F-5D8BC75B8F48}"/>
              </a:ext>
            </a:extLst>
          </p:cNvPr>
          <p:cNvSpPr/>
          <p:nvPr/>
        </p:nvSpPr>
        <p:spPr>
          <a:xfrm>
            <a:off x="251925" y="435031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5" name="Text Placeholder 17">
            <a:extLst>
              <a:ext uri="{FF2B5EF4-FFF2-40B4-BE49-F238E27FC236}">
                <a16:creationId xmlns:a16="http://schemas.microsoft.com/office/drawing/2014/main" id="{CA355AB3-AF41-ECA8-748F-EA6F8CA146DB}"/>
              </a:ext>
            </a:extLst>
          </p:cNvPr>
          <p:cNvSpPr>
            <a:spLocks noGrp="1"/>
          </p:cNvSpPr>
          <p:nvPr>
            <p:ph type="body" sz="quarter" idx="24" hasCustomPrompt="1"/>
          </p:nvPr>
        </p:nvSpPr>
        <p:spPr>
          <a:xfrm>
            <a:off x="251925" y="4350313"/>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8" name="Content Placeholder 2">
            <a:extLst>
              <a:ext uri="{FF2B5EF4-FFF2-40B4-BE49-F238E27FC236}">
                <a16:creationId xmlns:a16="http://schemas.microsoft.com/office/drawing/2014/main" id="{76FEB6F6-F8CF-36E0-519E-C5309F4A3F7A}"/>
              </a:ext>
            </a:extLst>
          </p:cNvPr>
          <p:cNvSpPr>
            <a:spLocks noGrp="1"/>
          </p:cNvSpPr>
          <p:nvPr>
            <p:ph idx="25" hasCustomPrompt="1"/>
          </p:nvPr>
        </p:nvSpPr>
        <p:spPr>
          <a:xfrm>
            <a:off x="3274656" y="435548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9" name="Content Placeholder 2">
            <a:extLst>
              <a:ext uri="{FF2B5EF4-FFF2-40B4-BE49-F238E27FC236}">
                <a16:creationId xmlns:a16="http://schemas.microsoft.com/office/drawing/2014/main" id="{5AC0E765-2E5D-8A9C-F63D-A1648FC717F7}"/>
              </a:ext>
            </a:extLst>
          </p:cNvPr>
          <p:cNvSpPr>
            <a:spLocks noGrp="1"/>
          </p:cNvSpPr>
          <p:nvPr>
            <p:ph idx="26" hasCustomPrompt="1"/>
          </p:nvPr>
        </p:nvSpPr>
        <p:spPr>
          <a:xfrm>
            <a:off x="7419469" y="4350313"/>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39801033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PhAnim="0" preserve="1">
  <p:cSld name="Proposal condi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212052" y="1393371"/>
            <a:ext cx="5675147"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pic>
        <p:nvPicPr>
          <p:cNvPr id="4" name="Picture 3" descr="Business handshake">
            <a:extLst>
              <a:ext uri="{FF2B5EF4-FFF2-40B4-BE49-F238E27FC236}">
                <a16:creationId xmlns:a16="http://schemas.microsoft.com/office/drawing/2014/main" id="{48615E60-3881-B76B-965A-6C9CDA27E4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742" y="1393371"/>
            <a:ext cx="4087421" cy="2724282"/>
          </a:xfrm>
          <a:prstGeom prst="rect">
            <a:avLst/>
          </a:prstGeom>
        </p:spPr>
      </p:pic>
    </p:spTree>
    <p:extLst>
      <p:ext uri="{BB962C8B-B14F-4D97-AF65-F5344CB8AC3E}">
        <p14:creationId xmlns:p14="http://schemas.microsoft.com/office/powerpoint/2010/main" val="412517980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extLst>
              <p:ext uri="{D42A27DB-BD31-4B8C-83A1-F6EECF244321}">
                <p14:modId xmlns:p14="http://schemas.microsoft.com/office/powerpoint/2010/main" val="199091196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1440323" y="572118"/>
            <a:ext cx="2463994" cy="1325563"/>
          </a:xfrm>
        </p:spPr>
        <p:txBody>
          <a:bodyPr>
            <a:normAutofit/>
          </a:bodyPr>
          <a:lstStyle>
            <a:lvl1pPr>
              <a:defRPr sz="2200" b="1">
                <a:solidFill>
                  <a:schemeClr val="tx1">
                    <a:lumMod val="75000"/>
                  </a:schemeClr>
                </a:solidFill>
                <a:latin typeface="Poppins" panose="00000500000000000000" pitchFamily="2" charset="0"/>
                <a:cs typeface="Poppins" panose="00000500000000000000" pitchFamily="2" charset="0"/>
              </a:defRPr>
            </a:lvl1pPr>
          </a:lstStyle>
          <a:p>
            <a:r>
              <a:rPr lang="en-US"/>
              <a:t>Click to edit Master title style</a:t>
            </a:r>
          </a:p>
        </p:txBody>
      </p:sp>
    </p:spTree>
    <p:extLst>
      <p:ext uri="{BB962C8B-B14F-4D97-AF65-F5344CB8AC3E}">
        <p14:creationId xmlns:p14="http://schemas.microsoft.com/office/powerpoint/2010/main" val="30840555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0496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Bullets footnote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248AC-B1E6-4AF5-BEB0-DAEC85305A72}"/>
              </a:ext>
            </a:extLst>
          </p:cNvPr>
          <p:cNvSpPr>
            <a:spLocks noGrp="1"/>
          </p:cNvSpPr>
          <p:nvPr>
            <p:ph idx="1" hasCustomPrompt="1"/>
          </p:nvPr>
        </p:nvSpPr>
        <p:spPr>
          <a:xfrm>
            <a:off x="1172095" y="1143992"/>
            <a:ext cx="10715106" cy="5145972"/>
          </a:xfrm>
          <a:prstGeom prst="rect">
            <a:avLst/>
          </a:prstGeom>
        </p:spPr>
        <p:txBody>
          <a:bodyPr/>
          <a:lstStyle>
            <a:lvl1pPr marL="228600" indent="-228600">
              <a:buClr>
                <a:schemeClr val="accent4"/>
              </a:buClr>
              <a:buSzPct val="110000"/>
              <a:buFont typeface="Wingdings" panose="05000000000000000000" pitchFamily="2" charset="2"/>
              <a:buChar char="§"/>
              <a:defRPr sz="1400" i="0">
                <a:solidFill>
                  <a:schemeClr val="tx1"/>
                </a:solidFill>
              </a:defRPr>
            </a:lvl1pPr>
            <a:lvl2pPr marL="685800" indent="-228600">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10" name="Title 1">
            <a:extLst>
              <a:ext uri="{FF2B5EF4-FFF2-40B4-BE49-F238E27FC236}">
                <a16:creationId xmlns:a16="http://schemas.microsoft.com/office/drawing/2014/main" id="{7D1F879D-2D23-F972-D30B-A7A6E2D054B2}"/>
              </a:ext>
            </a:extLst>
          </p:cNvPr>
          <p:cNvSpPr>
            <a:spLocks noGrp="1"/>
          </p:cNvSpPr>
          <p:nvPr>
            <p:ph type="title" hasCustomPrompt="1"/>
          </p:nvPr>
        </p:nvSpPr>
        <p:spPr>
          <a:xfrm>
            <a:off x="1172094" y="78619"/>
            <a:ext cx="10715106" cy="798836"/>
          </a:xfrm>
        </p:spPr>
        <p:txBody>
          <a:bodyPr/>
          <a:lstStyle/>
          <a:p>
            <a:r>
              <a:rPr lang="en-US"/>
              <a:t>Click to edit Master title style</a:t>
            </a:r>
          </a:p>
        </p:txBody>
      </p:sp>
    </p:spTree>
    <p:extLst>
      <p:ext uri="{BB962C8B-B14F-4D97-AF65-F5344CB8AC3E}">
        <p14:creationId xmlns:p14="http://schemas.microsoft.com/office/powerpoint/2010/main" val="80666804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94243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Main">
    <p:spTree>
      <p:nvGrpSpPr>
        <p:cNvPr id="1" name=""/>
        <p:cNvGrpSpPr/>
        <p:nvPr/>
      </p:nvGrpSpPr>
      <p:grpSpPr>
        <a:xfrm>
          <a:off x="0" y="0"/>
          <a:ext cx="0" cy="0"/>
          <a:chOff x="0" y="0"/>
          <a:chExt cx="0" cy="0"/>
        </a:xfrm>
      </p:grpSpPr>
      <p:sp>
        <p:nvSpPr>
          <p:cNvPr id="38" name="Shape 2"/>
          <p:cNvSpPr/>
          <p:nvPr/>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027">
              <a:defRPr sz="4000">
                <a:solidFill>
                  <a:srgbClr val="FFFFFF"/>
                </a:solidFill>
                <a:effectLst>
                  <a:outerShdw blurRad="38100" dist="12700" dir="5400000" rotWithShape="0">
                    <a:srgbClr val="000000">
                      <a:alpha val="50000"/>
                    </a:srgbClr>
                  </a:outerShdw>
                </a:effectLst>
              </a:defRPr>
            </a:pPr>
            <a:endParaRPr sz="2000"/>
          </a:p>
        </p:txBody>
      </p:sp>
    </p:spTree>
    <p:extLst>
      <p:ext uri="{BB962C8B-B14F-4D97-AF65-F5344CB8AC3E}">
        <p14:creationId xmlns:p14="http://schemas.microsoft.com/office/powerpoint/2010/main" val="562971502"/>
      </p:ext>
    </p:extLst>
  </p:cSld>
  <p:clrMapOvr>
    <a:masterClrMapping/>
  </p:clrMapOvr>
  <p:transition spd="slow" advTm="2000">
    <p:cover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488251F9-CB2A-5DBD-804A-E0FFD54CAA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640" r="16738"/>
          <a:stretch/>
        </p:blipFill>
        <p:spPr>
          <a:xfrm>
            <a:off x="5776331" y="0"/>
            <a:ext cx="6415669" cy="6858000"/>
          </a:xfrm>
          <a:prstGeom prst="rect">
            <a:avLst/>
          </a:prstGeom>
        </p:spPr>
      </p:pic>
      <p:pic>
        <p:nvPicPr>
          <p:cNvPr id="23" name="Imagen 22">
            <a:extLst>
              <a:ext uri="{FF2B5EF4-FFF2-40B4-BE49-F238E27FC236}">
                <a16:creationId xmlns:a16="http://schemas.microsoft.com/office/drawing/2014/main" id="{27231D3D-FBC8-8BD3-E48D-F6BB616F40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Marcador de fecha 3">
            <a:extLst>
              <a:ext uri="{FF2B5EF4-FFF2-40B4-BE49-F238E27FC236}">
                <a16:creationId xmlns:a16="http://schemas.microsoft.com/office/drawing/2014/main" id="{172FDAF0-80D8-0F7D-8337-03400528968C}"/>
              </a:ext>
            </a:extLst>
          </p:cNvPr>
          <p:cNvSpPr>
            <a:spLocks noGrp="1"/>
          </p:cNvSpPr>
          <p:nvPr>
            <p:ph type="dt" sz="half" idx="10"/>
          </p:nvPr>
        </p:nvSpPr>
        <p:spPr>
          <a:xfrm>
            <a:off x="556807" y="1707447"/>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n-US"/>
              <a:t>TÍTULO</a:t>
            </a:r>
          </a:p>
          <a:p>
            <a:r>
              <a:rPr lang="en-US"/>
              <a:t>  PROYECTO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Poppins Light"/>
                <a:ea typeface="+mn-ea"/>
                <a:cs typeface="+mn-cs"/>
              </a:rPr>
              <a:t>         </a:t>
            </a:r>
            <a:r>
              <a:rPr kumimoji="0" lang="en-US" sz="1800" b="0" i="0" u="none" strike="noStrike" kern="1200" cap="none" spc="0" normalizeH="0" baseline="0" noProof="0" err="1">
                <a:ln>
                  <a:noFill/>
                </a:ln>
                <a:solidFill>
                  <a:srgbClr val="FFFFFF"/>
                </a:solidFill>
                <a:effectLst/>
                <a:uLnTx/>
                <a:uFillTx/>
                <a:latin typeface="Poppins Light"/>
                <a:ea typeface="+mn-ea"/>
                <a:cs typeface="+mn-cs"/>
              </a:rPr>
              <a:t>Descripción</a:t>
            </a:r>
            <a:endParaRPr kumimoji="0" lang="en-US" sz="1800" b="0" i="0" u="none" strike="noStrike" kern="1200" cap="none" spc="0" normalizeH="0" baseline="0" noProof="0">
              <a:ln>
                <a:noFill/>
              </a:ln>
              <a:solidFill>
                <a:srgbClr val="FFFFFF"/>
              </a:solidFill>
              <a:effectLst/>
              <a:uLnTx/>
              <a:uFillTx/>
              <a:latin typeface="Poppi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5B9FF"/>
                </a:solidFill>
                <a:effectLst/>
                <a:uLnTx/>
                <a:uFillTx/>
                <a:latin typeface="Poppins Light"/>
                <a:ea typeface="+mn-ea"/>
                <a:cs typeface="+mn-cs"/>
              </a:rPr>
              <a:t>         </a:t>
            </a:r>
            <a:fld id="{1546BBD9-0C90-41FE-A77E-E8ADF899BD7D}" type="datetime1">
              <a:rPr kumimoji="0" lang="es-ES_tradnl" sz="1800" b="0" i="0" u="none" strike="noStrike" kern="1200" cap="none" spc="0" normalizeH="0" baseline="0" noProof="0" smtClean="0">
                <a:ln>
                  <a:noFill/>
                </a:ln>
                <a:solidFill>
                  <a:srgbClr val="D5B9FF"/>
                </a:solidFill>
                <a:effectLst/>
                <a:uLnTx/>
                <a:uFillTx/>
                <a:latin typeface="Poppins Light"/>
                <a:ea typeface="+mn-ea"/>
                <a:cs typeface="+mn-cs"/>
              </a:rPr>
              <a:t>10/07/2024</a:t>
            </a:fld>
            <a:endParaRPr kumimoji="0" lang="en-US" sz="1800" b="0" i="0" u="none" strike="noStrike" kern="1200" cap="none" spc="0" normalizeH="0" baseline="0" noProof="0">
              <a:ln>
                <a:noFill/>
              </a:ln>
              <a:solidFill>
                <a:srgbClr val="FFFFFF"/>
              </a:solidFill>
              <a:effectLst/>
              <a:uLnTx/>
              <a:uFillTx/>
              <a:latin typeface="Poppins Light"/>
              <a:ea typeface="+mn-ea"/>
              <a:cs typeface="+mn-cs"/>
            </a:endParaRPr>
          </a:p>
          <a:p>
            <a:endParaRPr lang="en-US"/>
          </a:p>
        </p:txBody>
      </p:sp>
      <p:sp>
        <p:nvSpPr>
          <p:cNvPr id="25" name="Marcador de fecha 3">
            <a:extLst>
              <a:ext uri="{FF2B5EF4-FFF2-40B4-BE49-F238E27FC236}">
                <a16:creationId xmlns:a16="http://schemas.microsoft.com/office/drawing/2014/main" id="{45B92016-5D8C-BCF1-0142-9D2A94C15C79}"/>
              </a:ext>
            </a:extLst>
          </p:cNvPr>
          <p:cNvSpPr txBox="1">
            <a:spLocks/>
          </p:cNvSpPr>
          <p:nvPr userDrawn="1"/>
        </p:nvSpPr>
        <p:spPr>
          <a:xfrm>
            <a:off x="982663" y="2445254"/>
            <a:ext cx="5147293"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6600" b="1" i="0" kern="1200">
                <a:solidFill>
                  <a:srgbClr val="6200EE"/>
                </a:solidFill>
                <a:latin typeface="Poppins" pitchFamily="2" charset="77"/>
                <a:ea typeface="+mn-ea"/>
                <a:cs typeface="Poppins"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i="0">
              <a:solidFill>
                <a:schemeClr val="bg1"/>
              </a:solidFill>
              <a:latin typeface="Poppins Medium" pitchFamily="2" charset="77"/>
              <a:cs typeface="Poppins Medium" pitchFamily="2" charset="77"/>
            </a:endParaRPr>
          </a:p>
        </p:txBody>
      </p:sp>
      <p:sp>
        <p:nvSpPr>
          <p:cNvPr id="26" name="Marcador de fecha 3">
            <a:extLst>
              <a:ext uri="{FF2B5EF4-FFF2-40B4-BE49-F238E27FC236}">
                <a16:creationId xmlns:a16="http://schemas.microsoft.com/office/drawing/2014/main" id="{8F38FFB8-7651-DBE7-0C09-DC7679B00352}"/>
              </a:ext>
            </a:extLst>
          </p:cNvPr>
          <p:cNvSpPr txBox="1">
            <a:spLocks/>
          </p:cNvSpPr>
          <p:nvPr userDrawn="1"/>
        </p:nvSpPr>
        <p:spPr>
          <a:xfrm>
            <a:off x="982663" y="3722308"/>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a:solidFill>
                <a:srgbClr val="D5B9FF"/>
              </a:solidFill>
            </a:endParaRPr>
          </a:p>
        </p:txBody>
      </p:sp>
      <p:sp>
        <p:nvSpPr>
          <p:cNvPr id="27" name="CuadroTexto 26">
            <a:extLst>
              <a:ext uri="{FF2B5EF4-FFF2-40B4-BE49-F238E27FC236}">
                <a16:creationId xmlns:a16="http://schemas.microsoft.com/office/drawing/2014/main" id="{3D9119BB-A33B-08E5-4968-11B7ACDE1DFE}"/>
              </a:ext>
            </a:extLst>
          </p:cNvPr>
          <p:cNvSpPr txBox="1"/>
          <p:nvPr userDrawn="1"/>
        </p:nvSpPr>
        <p:spPr>
          <a:xfrm>
            <a:off x="982663" y="5248711"/>
            <a:ext cx="5780049"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i="1">
                <a:solidFill>
                  <a:schemeClr val="bg1"/>
                </a:solidFill>
                <a:effectLst/>
                <a:latin typeface="Helvetica" pitchFamily="2" charset="0"/>
              </a:rPr>
              <a:t>andres@iotaimpact.com</a:t>
            </a:r>
            <a:endParaRPr lang="es-CO">
              <a:solidFill>
                <a:schemeClr val="bg1"/>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900" i="1" err="1">
                <a:solidFill>
                  <a:schemeClr val="bg1"/>
                </a:solidFill>
                <a:effectLst/>
                <a:latin typeface="Helvetica" pitchFamily="2" charset="0"/>
              </a:rPr>
              <a:t>Confidential</a:t>
            </a:r>
            <a:r>
              <a:rPr lang="es-CO" sz="900" i="1">
                <a:solidFill>
                  <a:schemeClr val="bg1"/>
                </a:solidFill>
                <a:effectLst/>
                <a:latin typeface="Helvetica" pitchFamily="2" charset="0"/>
              </a:rPr>
              <a:t> and </a:t>
            </a:r>
            <a:r>
              <a:rPr lang="es-CO" sz="900" i="1" err="1">
                <a:solidFill>
                  <a:schemeClr val="bg1"/>
                </a:solidFill>
                <a:effectLst/>
                <a:latin typeface="Helvetica" pitchFamily="2" charset="0"/>
              </a:rPr>
              <a:t>proprietary</a:t>
            </a:r>
            <a:r>
              <a:rPr lang="es-CO" sz="900" i="1">
                <a:solidFill>
                  <a:schemeClr val="bg1"/>
                </a:solidFill>
                <a:effectLst/>
                <a:latin typeface="Helvetica" pitchFamily="2" charset="0"/>
              </a:rPr>
              <a:t>. </a:t>
            </a:r>
            <a:r>
              <a:rPr lang="es-CO" sz="900" i="1" err="1">
                <a:solidFill>
                  <a:schemeClr val="bg1"/>
                </a:solidFill>
                <a:effectLst/>
                <a:latin typeface="Helvetica" pitchFamily="2" charset="0"/>
              </a:rPr>
              <a:t>Not</a:t>
            </a:r>
            <a:r>
              <a:rPr lang="es-CO" sz="900" i="1">
                <a:solidFill>
                  <a:schemeClr val="bg1"/>
                </a:solidFill>
                <a:effectLst/>
                <a:latin typeface="Helvetica" pitchFamily="2" charset="0"/>
              </a:rPr>
              <a:t> </a:t>
            </a:r>
            <a:r>
              <a:rPr lang="es-CO" sz="900" i="1" err="1">
                <a:solidFill>
                  <a:schemeClr val="bg1"/>
                </a:solidFill>
                <a:effectLst/>
                <a:latin typeface="Helvetica" pitchFamily="2" charset="0"/>
              </a:rPr>
              <a:t>for</a:t>
            </a:r>
            <a:r>
              <a:rPr lang="es-CO" sz="900" i="1">
                <a:solidFill>
                  <a:schemeClr val="bg1"/>
                </a:solidFill>
                <a:effectLst/>
                <a:latin typeface="Helvetica" pitchFamily="2" charset="0"/>
              </a:rPr>
              <a:t> </a:t>
            </a:r>
            <a:r>
              <a:rPr lang="es-CO" sz="900" i="1" err="1">
                <a:solidFill>
                  <a:schemeClr val="bg1"/>
                </a:solidFill>
                <a:effectLst/>
                <a:latin typeface="Helvetica" pitchFamily="2" charset="0"/>
              </a:rPr>
              <a:t>distribution</a:t>
            </a:r>
            <a:r>
              <a:rPr lang="es-CO" sz="900" i="1">
                <a:solidFill>
                  <a:schemeClr val="bg1"/>
                </a:solidFill>
                <a:effectLst/>
                <a:latin typeface="Helvetica" pitchFamily="2" charset="0"/>
              </a:rPr>
              <a:t> </a:t>
            </a:r>
            <a:r>
              <a:rPr lang="es-CO" sz="900" i="1" err="1">
                <a:solidFill>
                  <a:schemeClr val="bg1"/>
                </a:solidFill>
                <a:effectLst/>
                <a:latin typeface="Helvetica" pitchFamily="2" charset="0"/>
              </a:rPr>
              <a:t>without</a:t>
            </a:r>
            <a:r>
              <a:rPr lang="es-CO" sz="900" i="1">
                <a:solidFill>
                  <a:schemeClr val="bg1"/>
                </a:solidFill>
                <a:effectLst/>
                <a:latin typeface="Helvetica" pitchFamily="2" charset="0"/>
              </a:rPr>
              <a:t> IOTA </a:t>
            </a:r>
            <a:r>
              <a:rPr lang="es-CO" sz="900" i="1" err="1">
                <a:solidFill>
                  <a:schemeClr val="bg1"/>
                </a:solidFill>
                <a:effectLst/>
                <a:latin typeface="Helvetica" pitchFamily="2" charset="0"/>
              </a:rPr>
              <a:t>Impact's</a:t>
            </a:r>
            <a:r>
              <a:rPr lang="es-CO" sz="900" i="1">
                <a:solidFill>
                  <a:schemeClr val="bg1"/>
                </a:solidFill>
                <a:effectLst/>
                <a:latin typeface="Helvetica" pitchFamily="2" charset="0"/>
              </a:rPr>
              <a:t> </a:t>
            </a:r>
            <a:r>
              <a:rPr lang="es-CO" sz="900" i="1" err="1">
                <a:solidFill>
                  <a:schemeClr val="bg1"/>
                </a:solidFill>
                <a:effectLst/>
                <a:latin typeface="Helvetica" pitchFamily="2" charset="0"/>
              </a:rPr>
              <a:t>permission</a:t>
            </a:r>
            <a:r>
              <a:rPr lang="es-CO" sz="900" i="1">
                <a:solidFill>
                  <a:schemeClr val="bg1"/>
                </a:solidFill>
                <a:effectLst/>
                <a:latin typeface="Helvetica" pitchFamily="2" charset="0"/>
              </a:rPr>
              <a:t>.</a:t>
            </a:r>
            <a:endParaRPr lang="es-CO" sz="900">
              <a:solidFill>
                <a:schemeClr val="bg1"/>
              </a:solidFill>
              <a:effectLst/>
              <a:latin typeface="Helvetica" pitchFamily="2" charset="0"/>
            </a:endParaRPr>
          </a:p>
          <a:p>
            <a:pPr algn="l"/>
            <a:endParaRPr lang="es-CO">
              <a:solidFill>
                <a:schemeClr val="bg1"/>
              </a:solidFill>
            </a:endParaRPr>
          </a:p>
        </p:txBody>
      </p:sp>
    </p:spTree>
    <p:extLst>
      <p:ext uri="{BB962C8B-B14F-4D97-AF65-F5344CB8AC3E}">
        <p14:creationId xmlns:p14="http://schemas.microsoft.com/office/powerpoint/2010/main" val="61070813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page - Timelin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17292864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736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8" name="Text Placeholder 5"/>
          <p:cNvSpPr>
            <a:spLocks noGrp="1"/>
          </p:cNvSpPr>
          <p:nvPr>
            <p:ph type="body" sz="quarter" idx="11"/>
          </p:nvPr>
        </p:nvSpPr>
        <p:spPr>
          <a:xfrm>
            <a:off x="1168400" y="879505"/>
            <a:ext cx="9855200" cy="316100"/>
          </a:xfrm>
          <a:prstGeom prst="rect">
            <a:avLst/>
          </a:prstGeom>
        </p:spPr>
        <p:txBody>
          <a:bodyPr vert="horz" anchor="ctr"/>
          <a:lstStyle>
            <a:lvl1pPr marL="0" indent="0" algn="ctr">
              <a:buNone/>
              <a:defRPr sz="1200" i="0" spc="300">
                <a:solidFill>
                  <a:schemeClr val="tx1">
                    <a:lumMod val="65000"/>
                    <a:lumOff val="35000"/>
                  </a:schemeClr>
                </a:solidFill>
                <a:latin typeface="Calibri"/>
                <a:cs typeface="Calibri"/>
              </a:defRPr>
            </a:lvl1pPr>
            <a:lvl2pPr>
              <a:defRPr sz="3000"/>
            </a:lvl2pPr>
            <a:lvl3pPr>
              <a:defRPr sz="3000"/>
            </a:lvl3pPr>
            <a:lvl4pPr>
              <a:defRPr sz="3000"/>
            </a:lvl4pPr>
            <a:lvl5pPr>
              <a:defRPr sz="3000"/>
            </a:lvl5pPr>
          </a:lstStyle>
          <a:p>
            <a:pPr lvl="0"/>
            <a:r>
              <a:rPr lang="es-MX"/>
              <a:t>Haga clic para modificar los estilos de texto del patrón</a:t>
            </a:r>
          </a:p>
        </p:txBody>
      </p:sp>
    </p:spTree>
    <p:extLst>
      <p:ext uri="{BB962C8B-B14F-4D97-AF65-F5344CB8AC3E}">
        <p14:creationId xmlns:p14="http://schemas.microsoft.com/office/powerpoint/2010/main" val="32869083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33_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94189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age with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118996745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PhAnim="0" userDrawn="1">
  <p:cSld name="1_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5529687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PhAnim="0" preserve="1" userDrawn="1">
  <p:cSld name="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0483328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PhAnim="0" preserve="1" userDrawn="1">
  <p:cSld name="3. Image and go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2" y="1393825"/>
            <a:ext cx="2806114" cy="4783138"/>
          </a:xfrm>
          <a:prstGeom prst="rect">
            <a:avLst/>
          </a:prstGeom>
        </p:spPr>
        <p:txBody>
          <a:bodyPr/>
          <a:lstStyle/>
          <a:p>
            <a:endParaRPr lang="es-CO" dirty="0"/>
          </a:p>
        </p:txBody>
      </p:sp>
    </p:spTree>
    <p:extLst>
      <p:ext uri="{BB962C8B-B14F-4D97-AF65-F5344CB8AC3E}">
        <p14:creationId xmlns:p14="http://schemas.microsoft.com/office/powerpoint/2010/main" val="4082363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PhAnim="0" preserve="1" userDrawn="1">
  <p:cSld name="4. Differentiated appro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865240" y="136808"/>
            <a:ext cx="11021960"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644286" y="1393371"/>
            <a:ext cx="7242913"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7" name="Text Placeholder 6">
            <a:extLst>
              <a:ext uri="{FF2B5EF4-FFF2-40B4-BE49-F238E27FC236}">
                <a16:creationId xmlns:a16="http://schemas.microsoft.com/office/drawing/2014/main" id="{69EFA15F-D8F6-3D36-F5E7-6F1B91884CC6}"/>
              </a:ext>
            </a:extLst>
          </p:cNvPr>
          <p:cNvSpPr>
            <a:spLocks noGrp="1"/>
          </p:cNvSpPr>
          <p:nvPr>
            <p:ph type="body" sz="quarter" idx="10" hasCustomPrompt="1"/>
          </p:nvPr>
        </p:nvSpPr>
        <p:spPr>
          <a:xfrm>
            <a:off x="865240" y="6317673"/>
            <a:ext cx="9368650" cy="521855"/>
          </a:xfrm>
          <a:prstGeom prst="rect">
            <a:avLst/>
          </a:prstGeom>
          <a:ln>
            <a:noFill/>
          </a:ln>
        </p:spPr>
        <p:txBody>
          <a:bodyPr anchor="ctr"/>
          <a:lstStyle/>
          <a:p>
            <a:pPr lvl="0"/>
            <a:r>
              <a:rPr lang="en-US"/>
              <a:t>Click to edit Master text styles</a:t>
            </a:r>
          </a:p>
        </p:txBody>
      </p:sp>
      <p:grpSp>
        <p:nvGrpSpPr>
          <p:cNvPr id="3" name="Group 2">
            <a:extLst>
              <a:ext uri="{FF2B5EF4-FFF2-40B4-BE49-F238E27FC236}">
                <a16:creationId xmlns:a16="http://schemas.microsoft.com/office/drawing/2014/main" id="{68FD0E65-81A9-7732-E46B-FB8EF4F101FD}"/>
              </a:ext>
            </a:extLst>
          </p:cNvPr>
          <p:cNvGrpSpPr/>
          <p:nvPr userDrawn="1"/>
        </p:nvGrpSpPr>
        <p:grpSpPr>
          <a:xfrm>
            <a:off x="677875" y="1926448"/>
            <a:ext cx="3594643" cy="3400420"/>
            <a:chOff x="3791883" y="1517333"/>
            <a:chExt cx="4075485" cy="3612243"/>
          </a:xfrm>
        </p:grpSpPr>
        <p:sp>
          <p:nvSpPr>
            <p:cNvPr id="6" name="Freeform 2">
              <a:extLst>
                <a:ext uri="{FF2B5EF4-FFF2-40B4-BE49-F238E27FC236}">
                  <a16:creationId xmlns:a16="http://schemas.microsoft.com/office/drawing/2014/main" id="{CE7510E1-41A3-E349-6E56-576A6A8E81E0}"/>
                </a:ext>
              </a:extLst>
            </p:cNvPr>
            <p:cNvSpPr>
              <a:spLocks noChangeArrowheads="1"/>
            </p:cNvSpPr>
            <p:nvPr/>
          </p:nvSpPr>
          <p:spPr bwMode="auto">
            <a:xfrm>
              <a:off x="3821565" y="1517333"/>
              <a:ext cx="1965019" cy="1730119"/>
            </a:xfrm>
            <a:custGeom>
              <a:avLst/>
              <a:gdLst>
                <a:gd name="T0" fmla="*/ 2919 w 2920"/>
                <a:gd name="T1" fmla="*/ 2073 h 2761"/>
                <a:gd name="T2" fmla="*/ 2919 w 2920"/>
                <a:gd name="T3" fmla="*/ 0 h 2761"/>
                <a:gd name="T4" fmla="*/ 0 w 2920"/>
                <a:gd name="T5" fmla="*/ 2121 h 2761"/>
                <a:gd name="T6" fmla="*/ 1971 w 2920"/>
                <a:gd name="T7" fmla="*/ 2760 h 2761"/>
                <a:gd name="T8" fmla="*/ 1971 w 2920"/>
                <a:gd name="T9" fmla="*/ 2760 h 2761"/>
                <a:gd name="T10" fmla="*/ 2919 w 2920"/>
                <a:gd name="T11" fmla="*/ 2073 h 2761"/>
              </a:gdLst>
              <a:ahLst/>
              <a:cxnLst>
                <a:cxn ang="0">
                  <a:pos x="T0" y="T1"/>
                </a:cxn>
                <a:cxn ang="0">
                  <a:pos x="T2" y="T3"/>
                </a:cxn>
                <a:cxn ang="0">
                  <a:pos x="T4" y="T5"/>
                </a:cxn>
                <a:cxn ang="0">
                  <a:pos x="T6" y="T7"/>
                </a:cxn>
                <a:cxn ang="0">
                  <a:pos x="T8" y="T9"/>
                </a:cxn>
                <a:cxn ang="0">
                  <a:pos x="T10" y="T11"/>
                </a:cxn>
              </a:cxnLst>
              <a:rect l="0" t="0" r="r" b="b"/>
              <a:pathLst>
                <a:path w="2920" h="2761">
                  <a:moveTo>
                    <a:pt x="2919" y="2073"/>
                  </a:moveTo>
                  <a:lnTo>
                    <a:pt x="2919" y="0"/>
                  </a:lnTo>
                  <a:lnTo>
                    <a:pt x="0" y="2121"/>
                  </a:lnTo>
                  <a:lnTo>
                    <a:pt x="1971" y="2760"/>
                  </a:lnTo>
                  <a:lnTo>
                    <a:pt x="1971" y="2760"/>
                  </a:lnTo>
                  <a:cubicBezTo>
                    <a:pt x="2123" y="2377"/>
                    <a:pt x="2488" y="2099"/>
                    <a:pt x="2919" y="2073"/>
                  </a:cubicBezTo>
                </a:path>
              </a:pathLst>
            </a:custGeom>
            <a:solidFill>
              <a:schemeClr val="accent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8" name="Freeform 435">
              <a:extLst>
                <a:ext uri="{FF2B5EF4-FFF2-40B4-BE49-F238E27FC236}">
                  <a16:creationId xmlns:a16="http://schemas.microsoft.com/office/drawing/2014/main" id="{6562D609-7953-DC34-CB99-E773E9A1D2A4}"/>
                </a:ext>
              </a:extLst>
            </p:cNvPr>
            <p:cNvSpPr>
              <a:spLocks noChangeArrowheads="1"/>
            </p:cNvSpPr>
            <p:nvPr/>
          </p:nvSpPr>
          <p:spPr bwMode="auto">
            <a:xfrm>
              <a:off x="5875634" y="1517333"/>
              <a:ext cx="1965019" cy="1730119"/>
            </a:xfrm>
            <a:custGeom>
              <a:avLst/>
              <a:gdLst>
                <a:gd name="T0" fmla="*/ 948 w 2920"/>
                <a:gd name="T1" fmla="*/ 2760 h 2761"/>
                <a:gd name="T2" fmla="*/ 2919 w 2920"/>
                <a:gd name="T3" fmla="*/ 2121 h 2761"/>
                <a:gd name="T4" fmla="*/ 0 w 2920"/>
                <a:gd name="T5" fmla="*/ 0 h 2761"/>
                <a:gd name="T6" fmla="*/ 0 w 2920"/>
                <a:gd name="T7" fmla="*/ 2073 h 2761"/>
                <a:gd name="T8" fmla="*/ 0 w 2920"/>
                <a:gd name="T9" fmla="*/ 2073 h 2761"/>
                <a:gd name="T10" fmla="*/ 948 w 2920"/>
                <a:gd name="T11" fmla="*/ 2760 h 2761"/>
              </a:gdLst>
              <a:ahLst/>
              <a:cxnLst>
                <a:cxn ang="0">
                  <a:pos x="T0" y="T1"/>
                </a:cxn>
                <a:cxn ang="0">
                  <a:pos x="T2" y="T3"/>
                </a:cxn>
                <a:cxn ang="0">
                  <a:pos x="T4" y="T5"/>
                </a:cxn>
                <a:cxn ang="0">
                  <a:pos x="T6" y="T7"/>
                </a:cxn>
                <a:cxn ang="0">
                  <a:pos x="T8" y="T9"/>
                </a:cxn>
                <a:cxn ang="0">
                  <a:pos x="T10" y="T11"/>
                </a:cxn>
              </a:cxnLst>
              <a:rect l="0" t="0" r="r" b="b"/>
              <a:pathLst>
                <a:path w="2920" h="2761">
                  <a:moveTo>
                    <a:pt x="948" y="2760"/>
                  </a:moveTo>
                  <a:lnTo>
                    <a:pt x="2919" y="2121"/>
                  </a:lnTo>
                  <a:lnTo>
                    <a:pt x="0" y="0"/>
                  </a:lnTo>
                  <a:lnTo>
                    <a:pt x="0" y="2073"/>
                  </a:lnTo>
                  <a:lnTo>
                    <a:pt x="0" y="2073"/>
                  </a:lnTo>
                  <a:cubicBezTo>
                    <a:pt x="432" y="2099"/>
                    <a:pt x="796" y="2377"/>
                    <a:pt x="948" y="2760"/>
                  </a:cubicBezTo>
                </a:path>
              </a:pathLst>
            </a:cu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9" name="Freeform 436">
              <a:extLst>
                <a:ext uri="{FF2B5EF4-FFF2-40B4-BE49-F238E27FC236}">
                  <a16:creationId xmlns:a16="http://schemas.microsoft.com/office/drawing/2014/main" id="{76F979BA-D03B-0259-D9C2-47A79A6F8E4B}"/>
                </a:ext>
              </a:extLst>
            </p:cNvPr>
            <p:cNvSpPr>
              <a:spLocks noChangeArrowheads="1"/>
            </p:cNvSpPr>
            <p:nvPr/>
          </p:nvSpPr>
          <p:spPr bwMode="auto">
            <a:xfrm>
              <a:off x="6297134" y="2926854"/>
              <a:ext cx="1570234" cy="2150211"/>
            </a:xfrm>
            <a:custGeom>
              <a:avLst/>
              <a:gdLst>
                <a:gd name="T0" fmla="*/ 362 w 2334"/>
                <a:gd name="T1" fmla="*/ 639 h 3431"/>
                <a:gd name="T2" fmla="*/ 362 w 2334"/>
                <a:gd name="T3" fmla="*/ 639 h 3431"/>
                <a:gd name="T4" fmla="*/ 397 w 2334"/>
                <a:gd name="T5" fmla="*/ 912 h 3431"/>
                <a:gd name="T6" fmla="*/ 397 w 2334"/>
                <a:gd name="T7" fmla="*/ 912 h 3431"/>
                <a:gd name="T8" fmla="*/ 0 w 2334"/>
                <a:gd name="T9" fmla="*/ 1753 h 3431"/>
                <a:gd name="T10" fmla="*/ 1218 w 2334"/>
                <a:gd name="T11" fmla="*/ 3430 h 3431"/>
                <a:gd name="T12" fmla="*/ 2333 w 2334"/>
                <a:gd name="T13" fmla="*/ 0 h 3431"/>
                <a:gd name="T14" fmla="*/ 362 w 2334"/>
                <a:gd name="T15" fmla="*/ 639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362" y="639"/>
                  </a:moveTo>
                  <a:lnTo>
                    <a:pt x="362" y="639"/>
                  </a:lnTo>
                  <a:cubicBezTo>
                    <a:pt x="385" y="726"/>
                    <a:pt x="397" y="818"/>
                    <a:pt x="397" y="912"/>
                  </a:cubicBezTo>
                  <a:lnTo>
                    <a:pt x="397" y="912"/>
                  </a:lnTo>
                  <a:cubicBezTo>
                    <a:pt x="397" y="1250"/>
                    <a:pt x="242" y="1553"/>
                    <a:pt x="0" y="1753"/>
                  </a:cubicBezTo>
                  <a:lnTo>
                    <a:pt x="1218" y="3430"/>
                  </a:lnTo>
                  <a:lnTo>
                    <a:pt x="2333" y="0"/>
                  </a:lnTo>
                  <a:lnTo>
                    <a:pt x="362" y="639"/>
                  </a:ln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0" name="Freeform 437">
              <a:extLst>
                <a:ext uri="{FF2B5EF4-FFF2-40B4-BE49-F238E27FC236}">
                  <a16:creationId xmlns:a16="http://schemas.microsoft.com/office/drawing/2014/main" id="{D49074BA-6EE9-A832-23E8-B6454382DDDB}"/>
                </a:ext>
              </a:extLst>
            </p:cNvPr>
            <p:cNvSpPr>
              <a:spLocks noChangeArrowheads="1"/>
            </p:cNvSpPr>
            <p:nvPr/>
          </p:nvSpPr>
          <p:spPr bwMode="auto">
            <a:xfrm>
              <a:off x="4617072" y="4076582"/>
              <a:ext cx="2428075" cy="1052994"/>
            </a:xfrm>
            <a:custGeom>
              <a:avLst/>
              <a:gdLst>
                <a:gd name="T0" fmla="*/ 2389 w 3608"/>
                <a:gd name="T1" fmla="*/ 0 h 1678"/>
                <a:gd name="T2" fmla="*/ 2389 w 3608"/>
                <a:gd name="T3" fmla="*/ 0 h 1678"/>
                <a:gd name="T4" fmla="*/ 1804 w 3608"/>
                <a:gd name="T5" fmla="*/ 171 h 1678"/>
                <a:gd name="T6" fmla="*/ 1804 w 3608"/>
                <a:gd name="T7" fmla="*/ 171 h 1678"/>
                <a:gd name="T8" fmla="*/ 1218 w 3608"/>
                <a:gd name="T9" fmla="*/ 0 h 1678"/>
                <a:gd name="T10" fmla="*/ 0 w 3608"/>
                <a:gd name="T11" fmla="*/ 1677 h 1678"/>
                <a:gd name="T12" fmla="*/ 3607 w 3608"/>
                <a:gd name="T13" fmla="*/ 1677 h 1678"/>
                <a:gd name="T14" fmla="*/ 2389 w 3608"/>
                <a:gd name="T15" fmla="*/ 0 h 1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8" h="1678">
                  <a:moveTo>
                    <a:pt x="2389" y="0"/>
                  </a:moveTo>
                  <a:lnTo>
                    <a:pt x="2389" y="0"/>
                  </a:lnTo>
                  <a:cubicBezTo>
                    <a:pt x="2220" y="108"/>
                    <a:pt x="2018" y="171"/>
                    <a:pt x="1804" y="171"/>
                  </a:cubicBezTo>
                  <a:lnTo>
                    <a:pt x="1804" y="171"/>
                  </a:lnTo>
                  <a:cubicBezTo>
                    <a:pt x="1589" y="171"/>
                    <a:pt x="1388" y="108"/>
                    <a:pt x="1218" y="0"/>
                  </a:cubicBezTo>
                  <a:lnTo>
                    <a:pt x="0" y="1677"/>
                  </a:lnTo>
                  <a:lnTo>
                    <a:pt x="3607" y="1677"/>
                  </a:lnTo>
                  <a:lnTo>
                    <a:pt x="2389" y="0"/>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1" name="Freeform 438">
              <a:extLst>
                <a:ext uri="{FF2B5EF4-FFF2-40B4-BE49-F238E27FC236}">
                  <a16:creationId xmlns:a16="http://schemas.microsoft.com/office/drawing/2014/main" id="{457C60C3-E211-EC3C-A1CF-41C74FDA6E8B}"/>
                </a:ext>
              </a:extLst>
            </p:cNvPr>
            <p:cNvSpPr>
              <a:spLocks noChangeArrowheads="1"/>
            </p:cNvSpPr>
            <p:nvPr/>
          </p:nvSpPr>
          <p:spPr bwMode="auto">
            <a:xfrm>
              <a:off x="3791883" y="2926854"/>
              <a:ext cx="1570234" cy="2150211"/>
            </a:xfrm>
            <a:custGeom>
              <a:avLst/>
              <a:gdLst>
                <a:gd name="T0" fmla="*/ 1937 w 2334"/>
                <a:gd name="T1" fmla="*/ 912 h 3431"/>
                <a:gd name="T2" fmla="*/ 1937 w 2334"/>
                <a:gd name="T3" fmla="*/ 912 h 3431"/>
                <a:gd name="T4" fmla="*/ 1971 w 2334"/>
                <a:gd name="T5" fmla="*/ 639 h 3431"/>
                <a:gd name="T6" fmla="*/ 0 w 2334"/>
                <a:gd name="T7" fmla="*/ 0 h 3431"/>
                <a:gd name="T8" fmla="*/ 1115 w 2334"/>
                <a:gd name="T9" fmla="*/ 3430 h 3431"/>
                <a:gd name="T10" fmla="*/ 2333 w 2334"/>
                <a:gd name="T11" fmla="*/ 1753 h 3431"/>
                <a:gd name="T12" fmla="*/ 2333 w 2334"/>
                <a:gd name="T13" fmla="*/ 1753 h 3431"/>
                <a:gd name="T14" fmla="*/ 1937 w 2334"/>
                <a:gd name="T15" fmla="*/ 912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1937" y="912"/>
                  </a:moveTo>
                  <a:lnTo>
                    <a:pt x="1937" y="912"/>
                  </a:lnTo>
                  <a:cubicBezTo>
                    <a:pt x="1937" y="818"/>
                    <a:pt x="1949" y="726"/>
                    <a:pt x="1971" y="639"/>
                  </a:cubicBezTo>
                  <a:lnTo>
                    <a:pt x="0" y="0"/>
                  </a:lnTo>
                  <a:lnTo>
                    <a:pt x="1115" y="3430"/>
                  </a:lnTo>
                  <a:lnTo>
                    <a:pt x="2333" y="1753"/>
                  </a:lnTo>
                  <a:lnTo>
                    <a:pt x="2333" y="1753"/>
                  </a:lnTo>
                  <a:cubicBezTo>
                    <a:pt x="2091" y="1553"/>
                    <a:pt x="1937" y="1250"/>
                    <a:pt x="1937" y="912"/>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2" name="TextBox 22">
              <a:extLst>
                <a:ext uri="{FF2B5EF4-FFF2-40B4-BE49-F238E27FC236}">
                  <a16:creationId xmlns:a16="http://schemas.microsoft.com/office/drawing/2014/main" id="{0B806796-2B41-752B-A987-41EAA42C2C43}"/>
                </a:ext>
              </a:extLst>
            </p:cNvPr>
            <p:cNvSpPr txBox="1"/>
            <p:nvPr/>
          </p:nvSpPr>
          <p:spPr>
            <a:xfrm>
              <a:off x="4705283"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3" name="TextBox 23">
              <a:extLst>
                <a:ext uri="{FF2B5EF4-FFF2-40B4-BE49-F238E27FC236}">
                  <a16:creationId xmlns:a16="http://schemas.microsoft.com/office/drawing/2014/main" id="{59E7FECD-29AE-B3A7-9E99-F96EF446BAB1}"/>
                </a:ext>
              </a:extLst>
            </p:cNvPr>
            <p:cNvSpPr txBox="1"/>
            <p:nvPr/>
          </p:nvSpPr>
          <p:spPr>
            <a:xfrm>
              <a:off x="4254300"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4" name="TextBox 24">
              <a:extLst>
                <a:ext uri="{FF2B5EF4-FFF2-40B4-BE49-F238E27FC236}">
                  <a16:creationId xmlns:a16="http://schemas.microsoft.com/office/drawing/2014/main" id="{3F39999C-034B-F1C0-40D4-63ADB63E1613}"/>
                </a:ext>
              </a:extLst>
            </p:cNvPr>
            <p:cNvSpPr txBox="1"/>
            <p:nvPr/>
          </p:nvSpPr>
          <p:spPr>
            <a:xfrm>
              <a:off x="5439886" y="4223557"/>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5" name="TextBox 25">
              <a:extLst>
                <a:ext uri="{FF2B5EF4-FFF2-40B4-BE49-F238E27FC236}">
                  <a16:creationId xmlns:a16="http://schemas.microsoft.com/office/drawing/2014/main" id="{D447E6BD-C128-6B5F-E0FF-2A4537572214}"/>
                </a:ext>
              </a:extLst>
            </p:cNvPr>
            <p:cNvSpPr txBox="1"/>
            <p:nvPr/>
          </p:nvSpPr>
          <p:spPr>
            <a:xfrm>
              <a:off x="6629394"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6" name="TextBox 26">
              <a:extLst>
                <a:ext uri="{FF2B5EF4-FFF2-40B4-BE49-F238E27FC236}">
                  <a16:creationId xmlns:a16="http://schemas.microsoft.com/office/drawing/2014/main" id="{E6D28A08-BA83-0608-F74F-A8ACDC0E3A4A}"/>
                </a:ext>
              </a:extLst>
            </p:cNvPr>
            <p:cNvSpPr txBox="1"/>
            <p:nvPr/>
          </p:nvSpPr>
          <p:spPr>
            <a:xfrm>
              <a:off x="6178416"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grpSp>
          <p:nvGrpSpPr>
            <p:cNvPr id="17" name="Grupo 146">
              <a:extLst>
                <a:ext uri="{FF2B5EF4-FFF2-40B4-BE49-F238E27FC236}">
                  <a16:creationId xmlns:a16="http://schemas.microsoft.com/office/drawing/2014/main" id="{057B876F-3EC9-2ECB-328F-B6E87F97C052}"/>
                </a:ext>
              </a:extLst>
            </p:cNvPr>
            <p:cNvGrpSpPr/>
            <p:nvPr/>
          </p:nvGrpSpPr>
          <p:grpSpPr>
            <a:xfrm>
              <a:off x="5247416" y="2911259"/>
              <a:ext cx="1190527" cy="1135901"/>
              <a:chOff x="5133727" y="2858498"/>
              <a:chExt cx="1433627" cy="1264823"/>
            </a:xfrm>
          </p:grpSpPr>
          <p:pic>
            <p:nvPicPr>
              <p:cNvPr id="84" name="Imagen 31">
                <a:extLst>
                  <a:ext uri="{FF2B5EF4-FFF2-40B4-BE49-F238E27FC236}">
                    <a16:creationId xmlns:a16="http://schemas.microsoft.com/office/drawing/2014/main" id="{540E83C2-D0C7-ACC6-E218-81A700EDC9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92" r="16968"/>
              <a:stretch/>
            </p:blipFill>
            <p:spPr>
              <a:xfrm>
                <a:off x="5172156" y="2858498"/>
                <a:ext cx="1305206" cy="1264823"/>
              </a:xfrm>
              <a:prstGeom prst="ellipse">
                <a:avLst/>
              </a:prstGeom>
            </p:spPr>
          </p:pic>
          <p:sp>
            <p:nvSpPr>
              <p:cNvPr id="85" name="TextBox 21">
                <a:extLst>
                  <a:ext uri="{FF2B5EF4-FFF2-40B4-BE49-F238E27FC236}">
                    <a16:creationId xmlns:a16="http://schemas.microsoft.com/office/drawing/2014/main" id="{26DF87ED-4870-4C4D-8837-1ABA5710B6DC}"/>
                  </a:ext>
                </a:extLst>
              </p:cNvPr>
              <p:cNvSpPr txBox="1"/>
              <p:nvPr/>
            </p:nvSpPr>
            <p:spPr>
              <a:xfrm rot="20644378">
                <a:off x="5133727" y="3179162"/>
                <a:ext cx="1110560" cy="30034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dirty="0">
                    <a:ln>
                      <a:noFill/>
                    </a:ln>
                    <a:solidFill>
                      <a:srgbClr val="23036A"/>
                    </a:solidFill>
                    <a:effectLst/>
                    <a:uLnTx/>
                    <a:uFillTx/>
                    <a:latin typeface="Poppins" panose="00000500000000000000" pitchFamily="2" charset="0"/>
                    <a:ea typeface="+mn-ea"/>
                    <a:cs typeface="Poppins" pitchFamily="2" charset="77"/>
                  </a:rPr>
                  <a:t>Not so</a:t>
                </a:r>
              </a:p>
            </p:txBody>
          </p:sp>
          <p:sp>
            <p:nvSpPr>
              <p:cNvPr id="86" name="TextBox 21">
                <a:extLst>
                  <a:ext uri="{FF2B5EF4-FFF2-40B4-BE49-F238E27FC236}">
                    <a16:creationId xmlns:a16="http://schemas.microsoft.com/office/drawing/2014/main" id="{56D874E3-1392-BFC8-FF3E-568E414EFADE}"/>
                  </a:ext>
                </a:extLst>
              </p:cNvPr>
              <p:cNvSpPr txBox="1"/>
              <p:nvPr/>
            </p:nvSpPr>
            <p:spPr>
              <a:xfrm rot="20644378">
                <a:off x="5773218" y="3378782"/>
                <a:ext cx="794136" cy="4914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dirty="0">
                    <a:ln>
                      <a:noFill/>
                    </a:ln>
                    <a:solidFill>
                      <a:srgbClr val="23036A"/>
                    </a:solidFill>
                    <a:effectLst/>
                    <a:uLnTx/>
                    <a:uFillTx/>
                    <a:latin typeface="Poppins" panose="00000500000000000000" pitchFamily="2" charset="0"/>
                    <a:ea typeface="+mn-ea"/>
                    <a:cs typeface="Poppins" pitchFamily="2" charset="77"/>
                  </a:rPr>
                  <a:t>Sauce</a:t>
                </a:r>
              </a:p>
            </p:txBody>
          </p:sp>
        </p:grpSp>
        <p:sp>
          <p:nvSpPr>
            <p:cNvPr id="18" name="Elipse 143">
              <a:extLst>
                <a:ext uri="{FF2B5EF4-FFF2-40B4-BE49-F238E27FC236}">
                  <a16:creationId xmlns:a16="http://schemas.microsoft.com/office/drawing/2014/main" id="{80E0CD33-1CBC-A3EF-A5FB-E208FC6BF0C8}"/>
                </a:ext>
              </a:extLst>
            </p:cNvPr>
            <p:cNvSpPr/>
            <p:nvPr/>
          </p:nvSpPr>
          <p:spPr>
            <a:xfrm>
              <a:off x="4665060" y="2173939"/>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sp>
          <p:nvSpPr>
            <p:cNvPr id="19" name="Elipse 142">
              <a:extLst>
                <a:ext uri="{FF2B5EF4-FFF2-40B4-BE49-F238E27FC236}">
                  <a16:creationId xmlns:a16="http://schemas.microsoft.com/office/drawing/2014/main" id="{C1840ABB-2658-0EC4-DAF1-D5C837EBCB06}"/>
                </a:ext>
              </a:extLst>
            </p:cNvPr>
            <p:cNvSpPr/>
            <p:nvPr/>
          </p:nvSpPr>
          <p:spPr>
            <a:xfrm>
              <a:off x="4241458" y="3433904"/>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pic>
          <p:nvPicPr>
            <p:cNvPr id="20" name="object 3">
              <a:extLst>
                <a:ext uri="{FF2B5EF4-FFF2-40B4-BE49-F238E27FC236}">
                  <a16:creationId xmlns:a16="http://schemas.microsoft.com/office/drawing/2014/main" id="{0C04512D-D873-7DFD-DCF4-1AA6E8B23B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63881" y="2295261"/>
              <a:ext cx="606033" cy="581189"/>
            </a:xfrm>
            <a:prstGeom prst="rect">
              <a:avLst/>
            </a:prstGeom>
          </p:spPr>
        </p:pic>
        <p:grpSp>
          <p:nvGrpSpPr>
            <p:cNvPr id="21" name="object 4">
              <a:extLst>
                <a:ext uri="{FF2B5EF4-FFF2-40B4-BE49-F238E27FC236}">
                  <a16:creationId xmlns:a16="http://schemas.microsoft.com/office/drawing/2014/main" id="{662ABB74-BDB6-D0DA-EBCF-5A89BC8DBA59}"/>
                </a:ext>
              </a:extLst>
            </p:cNvPr>
            <p:cNvGrpSpPr/>
            <p:nvPr/>
          </p:nvGrpSpPr>
          <p:grpSpPr>
            <a:xfrm>
              <a:off x="4354690" y="3591730"/>
              <a:ext cx="594966" cy="460379"/>
              <a:chOff x="3415332" y="1257389"/>
              <a:chExt cx="2122805" cy="1496695"/>
            </a:xfrm>
          </p:grpSpPr>
          <p:pic>
            <p:nvPicPr>
              <p:cNvPr id="82" name="object 5">
                <a:extLst>
                  <a:ext uri="{FF2B5EF4-FFF2-40B4-BE49-F238E27FC236}">
                    <a16:creationId xmlns:a16="http://schemas.microsoft.com/office/drawing/2014/main" id="{D844CA67-A596-8893-FDD9-FA3E4F8A871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16691" y="1257389"/>
                <a:ext cx="2120903" cy="1496293"/>
              </a:xfrm>
              <a:prstGeom prst="rect">
                <a:avLst/>
              </a:prstGeom>
            </p:spPr>
          </p:pic>
          <p:sp>
            <p:nvSpPr>
              <p:cNvPr id="83" name="object 6">
                <a:extLst>
                  <a:ext uri="{FF2B5EF4-FFF2-40B4-BE49-F238E27FC236}">
                    <a16:creationId xmlns:a16="http://schemas.microsoft.com/office/drawing/2014/main" id="{BDE13DEA-5C75-E552-F602-59D385A4CE17}"/>
                  </a:ext>
                </a:extLst>
              </p:cNvPr>
              <p:cNvSpPr/>
              <p:nvPr/>
            </p:nvSpPr>
            <p:spPr>
              <a:xfrm>
                <a:off x="3415332" y="2747847"/>
                <a:ext cx="2032000" cy="6350"/>
              </a:xfrm>
              <a:custGeom>
                <a:avLst/>
                <a:gdLst/>
                <a:ahLst/>
                <a:cxnLst/>
                <a:rect l="l" t="t" r="r" b="b"/>
                <a:pathLst>
                  <a:path w="2032000" h="6350">
                    <a:moveTo>
                      <a:pt x="2031658" y="5836"/>
                    </a:moveTo>
                    <a:lnTo>
                      <a:pt x="0" y="5836"/>
                    </a:lnTo>
                    <a:lnTo>
                      <a:pt x="0" y="0"/>
                    </a:lnTo>
                    <a:lnTo>
                      <a:pt x="2031658" y="0"/>
                    </a:lnTo>
                    <a:lnTo>
                      <a:pt x="2031658" y="5836"/>
                    </a:lnTo>
                    <a:close/>
                  </a:path>
                </a:pathLst>
              </a:custGeom>
              <a:solidFill>
                <a:srgbClr val="38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grpSp>
        <p:sp>
          <p:nvSpPr>
            <p:cNvPr id="22" name="Elipse 141">
              <a:extLst>
                <a:ext uri="{FF2B5EF4-FFF2-40B4-BE49-F238E27FC236}">
                  <a16:creationId xmlns:a16="http://schemas.microsoft.com/office/drawing/2014/main" id="{95F2C2A3-6275-BC70-8D12-F2B53FB339BA}"/>
                </a:ext>
              </a:extLst>
            </p:cNvPr>
            <p:cNvSpPr/>
            <p:nvPr/>
          </p:nvSpPr>
          <p:spPr>
            <a:xfrm>
              <a:off x="5409946" y="4269143"/>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pic>
          <p:nvPicPr>
            <p:cNvPr id="23" name="object 7">
              <a:extLst>
                <a:ext uri="{FF2B5EF4-FFF2-40B4-BE49-F238E27FC236}">
                  <a16:creationId xmlns:a16="http://schemas.microsoft.com/office/drawing/2014/main" id="{21942157-2050-3A9F-C25C-FB2CD919C1E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98855" y="4371919"/>
              <a:ext cx="640976" cy="601878"/>
            </a:xfrm>
            <a:prstGeom prst="rect">
              <a:avLst/>
            </a:prstGeom>
          </p:spPr>
        </p:pic>
        <p:grpSp>
          <p:nvGrpSpPr>
            <p:cNvPr id="24" name="Grupo 145">
              <a:extLst>
                <a:ext uri="{FF2B5EF4-FFF2-40B4-BE49-F238E27FC236}">
                  <a16:creationId xmlns:a16="http://schemas.microsoft.com/office/drawing/2014/main" id="{BFC86A1C-F39C-16A1-762D-B881466C53E5}"/>
                </a:ext>
              </a:extLst>
            </p:cNvPr>
            <p:cNvGrpSpPr/>
            <p:nvPr/>
          </p:nvGrpSpPr>
          <p:grpSpPr>
            <a:xfrm>
              <a:off x="6572018" y="3525481"/>
              <a:ext cx="839358" cy="779851"/>
              <a:chOff x="6572018" y="3471051"/>
              <a:chExt cx="839358" cy="779851"/>
            </a:xfrm>
          </p:grpSpPr>
          <p:sp>
            <p:nvSpPr>
              <p:cNvPr id="31" name="Elipse 140">
                <a:extLst>
                  <a:ext uri="{FF2B5EF4-FFF2-40B4-BE49-F238E27FC236}">
                    <a16:creationId xmlns:a16="http://schemas.microsoft.com/office/drawing/2014/main" id="{3092B70A-8DE8-6997-64DA-8F0098E853B5}"/>
                  </a:ext>
                </a:extLst>
              </p:cNvPr>
              <p:cNvSpPr/>
              <p:nvPr/>
            </p:nvSpPr>
            <p:spPr>
              <a:xfrm>
                <a:off x="6572018" y="3471051"/>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grpSp>
            <p:nvGrpSpPr>
              <p:cNvPr id="32" name="object 8">
                <a:extLst>
                  <a:ext uri="{FF2B5EF4-FFF2-40B4-BE49-F238E27FC236}">
                    <a16:creationId xmlns:a16="http://schemas.microsoft.com/office/drawing/2014/main" id="{B624B5EA-219C-CD7E-9AD5-E7D6EE65415C}"/>
                  </a:ext>
                </a:extLst>
              </p:cNvPr>
              <p:cNvGrpSpPr/>
              <p:nvPr/>
            </p:nvGrpSpPr>
            <p:grpSpPr>
              <a:xfrm>
                <a:off x="6704333" y="3564575"/>
                <a:ext cx="577437" cy="556200"/>
                <a:chOff x="3168471" y="3028342"/>
                <a:chExt cx="1791345" cy="1779523"/>
              </a:xfrm>
            </p:grpSpPr>
            <p:pic>
              <p:nvPicPr>
                <p:cNvPr id="33" name="object 9">
                  <a:extLst>
                    <a:ext uri="{FF2B5EF4-FFF2-40B4-BE49-F238E27FC236}">
                      <a16:creationId xmlns:a16="http://schemas.microsoft.com/office/drawing/2014/main" id="{E0E41365-E496-A679-FA04-183FDF116E4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187404" y="3028342"/>
                  <a:ext cx="1758018" cy="1760534"/>
                </a:xfrm>
                <a:prstGeom prst="rect">
                  <a:avLst/>
                </a:prstGeom>
              </p:spPr>
            </p:pic>
            <p:pic>
              <p:nvPicPr>
                <p:cNvPr id="34" name="object 10">
                  <a:extLst>
                    <a:ext uri="{FF2B5EF4-FFF2-40B4-BE49-F238E27FC236}">
                      <a16:creationId xmlns:a16="http://schemas.microsoft.com/office/drawing/2014/main" id="{0F714DEA-1606-A7B6-2293-CB9F3BC51F91}"/>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49788" y="3637779"/>
                  <a:ext cx="1607649" cy="981314"/>
                </a:xfrm>
                <a:prstGeom prst="rect">
                  <a:avLst/>
                </a:prstGeom>
              </p:spPr>
            </p:pic>
            <p:sp>
              <p:nvSpPr>
                <p:cNvPr id="35" name="object 11">
                  <a:extLst>
                    <a:ext uri="{FF2B5EF4-FFF2-40B4-BE49-F238E27FC236}">
                      <a16:creationId xmlns:a16="http://schemas.microsoft.com/office/drawing/2014/main" id="{84715E2E-2642-43F8-ECAF-DA1970E5BCEE}"/>
                    </a:ext>
                  </a:extLst>
                </p:cNvPr>
                <p:cNvSpPr/>
                <p:nvPr/>
              </p:nvSpPr>
              <p:spPr>
                <a:xfrm>
                  <a:off x="3306978" y="3713809"/>
                  <a:ext cx="519430" cy="473075"/>
                </a:xfrm>
                <a:custGeom>
                  <a:avLst/>
                  <a:gdLst/>
                  <a:ahLst/>
                  <a:cxnLst/>
                  <a:rect l="l" t="t" r="r" b="b"/>
                  <a:pathLst>
                    <a:path w="519429" h="473075">
                      <a:moveTo>
                        <a:pt x="10248" y="471716"/>
                      </a:moveTo>
                      <a:lnTo>
                        <a:pt x="9271" y="405168"/>
                      </a:lnTo>
                      <a:lnTo>
                        <a:pt x="8229" y="404241"/>
                      </a:lnTo>
                      <a:lnTo>
                        <a:pt x="7099" y="404241"/>
                      </a:lnTo>
                      <a:lnTo>
                        <a:pt x="5918" y="404253"/>
                      </a:lnTo>
                      <a:lnTo>
                        <a:pt x="4965" y="405231"/>
                      </a:lnTo>
                      <a:lnTo>
                        <a:pt x="5943" y="471779"/>
                      </a:lnTo>
                      <a:lnTo>
                        <a:pt x="6896" y="472719"/>
                      </a:lnTo>
                      <a:lnTo>
                        <a:pt x="8077" y="472719"/>
                      </a:lnTo>
                      <a:lnTo>
                        <a:pt x="9296" y="472694"/>
                      </a:lnTo>
                      <a:lnTo>
                        <a:pt x="10248" y="471716"/>
                      </a:lnTo>
                      <a:close/>
                    </a:path>
                    <a:path w="519429" h="473075">
                      <a:moveTo>
                        <a:pt x="519188" y="3289"/>
                      </a:moveTo>
                      <a:lnTo>
                        <a:pt x="519125" y="914"/>
                      </a:lnTo>
                      <a:lnTo>
                        <a:pt x="518160" y="0"/>
                      </a:lnTo>
                      <a:lnTo>
                        <a:pt x="516940" y="12"/>
                      </a:lnTo>
                      <a:lnTo>
                        <a:pt x="62522" y="12192"/>
                      </a:lnTo>
                      <a:lnTo>
                        <a:pt x="57137" y="12293"/>
                      </a:lnTo>
                      <a:lnTo>
                        <a:pt x="15049" y="28524"/>
                      </a:lnTo>
                      <a:lnTo>
                        <a:pt x="0" y="67551"/>
                      </a:lnTo>
                      <a:lnTo>
                        <a:pt x="3632" y="314515"/>
                      </a:lnTo>
                      <a:lnTo>
                        <a:pt x="4584" y="315455"/>
                      </a:lnTo>
                      <a:lnTo>
                        <a:pt x="5765" y="315455"/>
                      </a:lnTo>
                      <a:lnTo>
                        <a:pt x="6985" y="315442"/>
                      </a:lnTo>
                      <a:lnTo>
                        <a:pt x="7937" y="314464"/>
                      </a:lnTo>
                      <a:lnTo>
                        <a:pt x="4305" y="67538"/>
                      </a:lnTo>
                      <a:lnTo>
                        <a:pt x="5207" y="56743"/>
                      </a:lnTo>
                      <a:lnTo>
                        <a:pt x="31864" y="22517"/>
                      </a:lnTo>
                      <a:lnTo>
                        <a:pt x="62509" y="16484"/>
                      </a:lnTo>
                      <a:lnTo>
                        <a:pt x="517055" y="4305"/>
                      </a:lnTo>
                      <a:lnTo>
                        <a:pt x="518248" y="4279"/>
                      </a:lnTo>
                      <a:lnTo>
                        <a:pt x="519188" y="32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36" name="object 12">
                  <a:extLst>
                    <a:ext uri="{FF2B5EF4-FFF2-40B4-BE49-F238E27FC236}">
                      <a16:creationId xmlns:a16="http://schemas.microsoft.com/office/drawing/2014/main" id="{CB0F8A31-A447-9043-9E7A-12773BCCE48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168726" y="4614865"/>
                  <a:ext cx="1791090" cy="76584"/>
                </a:xfrm>
                <a:prstGeom prst="rect">
                  <a:avLst/>
                </a:prstGeom>
              </p:spPr>
            </p:pic>
            <p:pic>
              <p:nvPicPr>
                <p:cNvPr id="37" name="object 13">
                  <a:extLst>
                    <a:ext uri="{FF2B5EF4-FFF2-40B4-BE49-F238E27FC236}">
                      <a16:creationId xmlns:a16="http://schemas.microsoft.com/office/drawing/2014/main" id="{BC166FEF-4EC8-994C-435C-13BACAB30C72}"/>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3363037" y="3731611"/>
                  <a:ext cx="1414294" cy="817879"/>
                </a:xfrm>
                <a:prstGeom prst="rect">
                  <a:avLst/>
                </a:prstGeom>
              </p:spPr>
            </p:pic>
            <p:pic>
              <p:nvPicPr>
                <p:cNvPr id="38" name="object 14">
                  <a:extLst>
                    <a:ext uri="{FF2B5EF4-FFF2-40B4-BE49-F238E27FC236}">
                      <a16:creationId xmlns:a16="http://schemas.microsoft.com/office/drawing/2014/main" id="{EA80960C-3065-859F-1223-00851FCB016B}"/>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754911" y="3788734"/>
                  <a:ext cx="1012754" cy="759994"/>
                </a:xfrm>
                <a:prstGeom prst="rect">
                  <a:avLst/>
                </a:prstGeom>
              </p:spPr>
            </p:pic>
            <p:pic>
              <p:nvPicPr>
                <p:cNvPr id="39" name="object 15">
                  <a:extLst>
                    <a:ext uri="{FF2B5EF4-FFF2-40B4-BE49-F238E27FC236}">
                      <a16:creationId xmlns:a16="http://schemas.microsoft.com/office/drawing/2014/main" id="{AD6037F7-4E40-F05A-9AC9-A71DE864B659}"/>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613711" y="4506288"/>
                  <a:ext cx="223888" cy="250643"/>
                </a:xfrm>
                <a:prstGeom prst="rect">
                  <a:avLst/>
                </a:prstGeom>
              </p:spPr>
            </p:pic>
            <p:sp>
              <p:nvSpPr>
                <p:cNvPr id="40" name="object 16">
                  <a:extLst>
                    <a:ext uri="{FF2B5EF4-FFF2-40B4-BE49-F238E27FC236}">
                      <a16:creationId xmlns:a16="http://schemas.microsoft.com/office/drawing/2014/main" id="{63E7E964-746E-8EA5-5B22-58F25B3F8E5F}"/>
                    </a:ext>
                  </a:extLst>
                </p:cNvPr>
                <p:cNvSpPr/>
                <p:nvPr/>
              </p:nvSpPr>
              <p:spPr>
                <a:xfrm>
                  <a:off x="4601513" y="4529392"/>
                  <a:ext cx="182245" cy="262890"/>
                </a:xfrm>
                <a:custGeom>
                  <a:avLst/>
                  <a:gdLst/>
                  <a:ahLst/>
                  <a:cxnLst/>
                  <a:rect l="l" t="t" r="r" b="b"/>
                  <a:pathLst>
                    <a:path w="182245" h="262889">
                      <a:moveTo>
                        <a:pt x="0" y="72013"/>
                      </a:moveTo>
                      <a:lnTo>
                        <a:pt x="53347" y="0"/>
                      </a:lnTo>
                      <a:lnTo>
                        <a:pt x="89600" y="3088"/>
                      </a:lnTo>
                      <a:lnTo>
                        <a:pt x="93227" y="5488"/>
                      </a:lnTo>
                      <a:lnTo>
                        <a:pt x="95135" y="9129"/>
                      </a:lnTo>
                      <a:lnTo>
                        <a:pt x="107971" y="35981"/>
                      </a:lnTo>
                      <a:lnTo>
                        <a:pt x="113248" y="48978"/>
                      </a:lnTo>
                      <a:lnTo>
                        <a:pt x="68806" y="48978"/>
                      </a:lnTo>
                      <a:lnTo>
                        <a:pt x="0" y="72013"/>
                      </a:lnTo>
                      <a:close/>
                    </a:path>
                    <a:path w="182245" h="262889">
                      <a:moveTo>
                        <a:pt x="181948" y="262305"/>
                      </a:moveTo>
                      <a:lnTo>
                        <a:pt x="166193" y="253672"/>
                      </a:lnTo>
                      <a:lnTo>
                        <a:pt x="151917" y="242899"/>
                      </a:lnTo>
                      <a:lnTo>
                        <a:pt x="139135" y="229969"/>
                      </a:lnTo>
                      <a:lnTo>
                        <a:pt x="127861" y="214863"/>
                      </a:lnTo>
                      <a:lnTo>
                        <a:pt x="144012" y="203721"/>
                      </a:lnTo>
                      <a:lnTo>
                        <a:pt x="144644" y="199538"/>
                      </a:lnTo>
                      <a:lnTo>
                        <a:pt x="119379" y="167354"/>
                      </a:lnTo>
                      <a:lnTo>
                        <a:pt x="91675" y="127458"/>
                      </a:lnTo>
                      <a:lnTo>
                        <a:pt x="70930" y="85243"/>
                      </a:lnTo>
                      <a:lnTo>
                        <a:pt x="68806" y="48978"/>
                      </a:lnTo>
                      <a:lnTo>
                        <a:pt x="113248" y="48978"/>
                      </a:lnTo>
                      <a:lnTo>
                        <a:pt x="126316" y="81162"/>
                      </a:lnTo>
                      <a:lnTo>
                        <a:pt x="145491" y="140286"/>
                      </a:lnTo>
                      <a:lnTo>
                        <a:pt x="160820" y="208966"/>
                      </a:lnTo>
                      <a:lnTo>
                        <a:pt x="163625" y="215512"/>
                      </a:lnTo>
                      <a:lnTo>
                        <a:pt x="175622" y="244098"/>
                      </a:lnTo>
                      <a:lnTo>
                        <a:pt x="178426" y="250643"/>
                      </a:lnTo>
                      <a:lnTo>
                        <a:pt x="181948" y="262305"/>
                      </a:lnTo>
                      <a:close/>
                    </a:path>
                  </a:pathLst>
                </a:custGeom>
                <a:solidFill>
                  <a:srgbClr val="F9B67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41" name="object 17">
                  <a:extLst>
                    <a:ext uri="{FF2B5EF4-FFF2-40B4-BE49-F238E27FC236}">
                      <a16:creationId xmlns:a16="http://schemas.microsoft.com/office/drawing/2014/main" id="{5EF62684-631E-C32F-46DB-C8B2CCFABC64}"/>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4724731" y="4739448"/>
                  <a:ext cx="63015" cy="68417"/>
                </a:xfrm>
                <a:prstGeom prst="rect">
                  <a:avLst/>
                </a:prstGeom>
              </p:spPr>
            </p:pic>
            <p:pic>
              <p:nvPicPr>
                <p:cNvPr id="42" name="object 18">
                  <a:extLst>
                    <a:ext uri="{FF2B5EF4-FFF2-40B4-BE49-F238E27FC236}">
                      <a16:creationId xmlns:a16="http://schemas.microsoft.com/office/drawing/2014/main" id="{3FCF9E45-9694-2E1B-4387-1467EFCA892F}"/>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4472895" y="4513032"/>
                  <a:ext cx="236091" cy="93203"/>
                </a:xfrm>
                <a:prstGeom prst="rect">
                  <a:avLst/>
                </a:prstGeom>
              </p:spPr>
            </p:pic>
            <p:pic>
              <p:nvPicPr>
                <p:cNvPr id="43" name="object 19">
                  <a:extLst>
                    <a:ext uri="{FF2B5EF4-FFF2-40B4-BE49-F238E27FC236}">
                      <a16:creationId xmlns:a16="http://schemas.microsoft.com/office/drawing/2014/main" id="{A05E748A-E4F4-3682-D49D-A71F08365920}"/>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4467111" y="4263940"/>
                  <a:ext cx="180441" cy="260002"/>
                </a:xfrm>
                <a:prstGeom prst="rect">
                  <a:avLst/>
                </a:prstGeom>
              </p:spPr>
            </p:pic>
            <p:pic>
              <p:nvPicPr>
                <p:cNvPr id="44" name="object 20">
                  <a:extLst>
                    <a:ext uri="{FF2B5EF4-FFF2-40B4-BE49-F238E27FC236}">
                      <a16:creationId xmlns:a16="http://schemas.microsoft.com/office/drawing/2014/main" id="{A5835188-4B76-63A4-3A6D-04252115E351}"/>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4579571" y="4264690"/>
                  <a:ext cx="94624" cy="97476"/>
                </a:xfrm>
                <a:prstGeom prst="rect">
                  <a:avLst/>
                </a:prstGeom>
              </p:spPr>
            </p:pic>
            <p:pic>
              <p:nvPicPr>
                <p:cNvPr id="45" name="object 21">
                  <a:extLst>
                    <a:ext uri="{FF2B5EF4-FFF2-40B4-BE49-F238E27FC236}">
                      <a16:creationId xmlns:a16="http://schemas.microsoft.com/office/drawing/2014/main" id="{13E0310A-DC4F-F327-7033-7D877B82E3A6}"/>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4558331" y="4426043"/>
                  <a:ext cx="235906" cy="106112"/>
                </a:xfrm>
                <a:prstGeom prst="rect">
                  <a:avLst/>
                </a:prstGeom>
              </p:spPr>
            </p:pic>
            <p:sp>
              <p:nvSpPr>
                <p:cNvPr id="46" name="object 22">
                  <a:extLst>
                    <a:ext uri="{FF2B5EF4-FFF2-40B4-BE49-F238E27FC236}">
                      <a16:creationId xmlns:a16="http://schemas.microsoft.com/office/drawing/2014/main" id="{07094D55-7282-973F-CB4F-BE8A5347B947}"/>
                    </a:ext>
                  </a:extLst>
                </p:cNvPr>
                <p:cNvSpPr/>
                <p:nvPr/>
              </p:nvSpPr>
              <p:spPr>
                <a:xfrm>
                  <a:off x="3357567" y="4664068"/>
                  <a:ext cx="817244" cy="26034"/>
                </a:xfrm>
                <a:custGeom>
                  <a:avLst/>
                  <a:gdLst/>
                  <a:ahLst/>
                  <a:cxnLst/>
                  <a:rect l="l" t="t" r="r" b="b"/>
                  <a:pathLst>
                    <a:path w="817245" h="26035">
                      <a:moveTo>
                        <a:pt x="811443" y="25586"/>
                      </a:moveTo>
                      <a:lnTo>
                        <a:pt x="5736" y="25586"/>
                      </a:lnTo>
                      <a:lnTo>
                        <a:pt x="0" y="19856"/>
                      </a:lnTo>
                      <a:lnTo>
                        <a:pt x="0" y="5729"/>
                      </a:lnTo>
                      <a:lnTo>
                        <a:pt x="5736" y="0"/>
                      </a:lnTo>
                      <a:lnTo>
                        <a:pt x="811443" y="0"/>
                      </a:lnTo>
                      <a:lnTo>
                        <a:pt x="817177" y="5729"/>
                      </a:lnTo>
                      <a:lnTo>
                        <a:pt x="817177" y="19856"/>
                      </a:lnTo>
                      <a:lnTo>
                        <a:pt x="811443" y="25586"/>
                      </a:lnTo>
                      <a:close/>
                    </a:path>
                  </a:pathLst>
                </a:custGeom>
                <a:solidFill>
                  <a:srgbClr val="150D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47" name="object 23">
                  <a:extLst>
                    <a:ext uri="{FF2B5EF4-FFF2-40B4-BE49-F238E27FC236}">
                      <a16:creationId xmlns:a16="http://schemas.microsoft.com/office/drawing/2014/main" id="{7D0AC2A2-5D38-1248-2A36-3550F38C16C6}"/>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3451529" y="4315790"/>
                  <a:ext cx="629253" cy="348277"/>
                </a:xfrm>
                <a:prstGeom prst="rect">
                  <a:avLst/>
                </a:prstGeom>
              </p:spPr>
            </p:pic>
            <p:pic>
              <p:nvPicPr>
                <p:cNvPr id="48" name="object 24">
                  <a:extLst>
                    <a:ext uri="{FF2B5EF4-FFF2-40B4-BE49-F238E27FC236}">
                      <a16:creationId xmlns:a16="http://schemas.microsoft.com/office/drawing/2014/main" id="{4CF7D98A-E73B-538C-782C-243588579D38}"/>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3600115" y="4561017"/>
                  <a:ext cx="78025" cy="103050"/>
                </a:xfrm>
                <a:prstGeom prst="rect">
                  <a:avLst/>
                </a:prstGeom>
              </p:spPr>
            </p:pic>
            <p:pic>
              <p:nvPicPr>
                <p:cNvPr id="49" name="object 25">
                  <a:extLst>
                    <a:ext uri="{FF2B5EF4-FFF2-40B4-BE49-F238E27FC236}">
                      <a16:creationId xmlns:a16="http://schemas.microsoft.com/office/drawing/2014/main" id="{5A1CFDCA-4983-967F-FAE3-43CC80A0746C}"/>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279871" y="3725790"/>
                  <a:ext cx="506153" cy="559681"/>
                </a:xfrm>
                <a:prstGeom prst="rect">
                  <a:avLst/>
                </a:prstGeom>
              </p:spPr>
            </p:pic>
            <p:pic>
              <p:nvPicPr>
                <p:cNvPr id="50" name="object 26">
                  <a:extLst>
                    <a:ext uri="{FF2B5EF4-FFF2-40B4-BE49-F238E27FC236}">
                      <a16:creationId xmlns:a16="http://schemas.microsoft.com/office/drawing/2014/main" id="{85A6A843-8998-BC56-5EAF-6282B85B8239}"/>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3367027" y="3806207"/>
                  <a:ext cx="311593" cy="332410"/>
                </a:xfrm>
                <a:prstGeom prst="rect">
                  <a:avLst/>
                </a:prstGeom>
              </p:spPr>
            </p:pic>
            <p:pic>
              <p:nvPicPr>
                <p:cNvPr id="51" name="object 27">
                  <a:extLst>
                    <a:ext uri="{FF2B5EF4-FFF2-40B4-BE49-F238E27FC236}">
                      <a16:creationId xmlns:a16="http://schemas.microsoft.com/office/drawing/2014/main" id="{5B384F3D-C284-AED5-8745-E9C88E6132D3}"/>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3642516" y="4153912"/>
                  <a:ext cx="253922" cy="253654"/>
                </a:xfrm>
                <a:prstGeom prst="rect">
                  <a:avLst/>
                </a:prstGeom>
              </p:spPr>
            </p:pic>
            <p:pic>
              <p:nvPicPr>
                <p:cNvPr id="52" name="object 28">
                  <a:extLst>
                    <a:ext uri="{FF2B5EF4-FFF2-40B4-BE49-F238E27FC236}">
                      <a16:creationId xmlns:a16="http://schemas.microsoft.com/office/drawing/2014/main" id="{DD114694-36FE-AB67-A20D-0D33CA442C0A}"/>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3265470" y="3292506"/>
                  <a:ext cx="430462" cy="425975"/>
                </a:xfrm>
                <a:prstGeom prst="rect">
                  <a:avLst/>
                </a:prstGeom>
              </p:spPr>
            </p:pic>
            <p:pic>
              <p:nvPicPr>
                <p:cNvPr id="53" name="object 29">
                  <a:extLst>
                    <a:ext uri="{FF2B5EF4-FFF2-40B4-BE49-F238E27FC236}">
                      <a16:creationId xmlns:a16="http://schemas.microsoft.com/office/drawing/2014/main" id="{8A41C2CA-14EB-2084-3BDF-9C2D79B6C73E}"/>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331118" y="3362375"/>
                  <a:ext cx="278084" cy="260108"/>
                </a:xfrm>
                <a:prstGeom prst="rect">
                  <a:avLst/>
                </a:prstGeom>
              </p:spPr>
            </p:pic>
            <p:pic>
              <p:nvPicPr>
                <p:cNvPr id="54" name="object 30">
                  <a:extLst>
                    <a:ext uri="{FF2B5EF4-FFF2-40B4-BE49-F238E27FC236}">
                      <a16:creationId xmlns:a16="http://schemas.microsoft.com/office/drawing/2014/main" id="{CD9D8E3F-0CD8-0C6B-295A-425DD4A40016}"/>
                    </a:ext>
                  </a:extLst>
                </p:cNvPr>
                <p:cNvPicPr/>
                <p:nvPr/>
              </p:nvPicPr>
              <p:blipFill>
                <a:blip r:embed="rId24" cstate="print">
                  <a:extLst>
                    <a:ext uri="{28A0092B-C50C-407E-A947-70E740481C1C}">
                      <a14:useLocalDpi xmlns:a14="http://schemas.microsoft.com/office/drawing/2010/main" val="0"/>
                    </a:ext>
                  </a:extLst>
                </a:blip>
                <a:stretch>
                  <a:fillRect/>
                </a:stretch>
              </p:blipFill>
              <p:spPr>
                <a:xfrm>
                  <a:off x="3168471" y="3604453"/>
                  <a:ext cx="203922" cy="203696"/>
                </a:xfrm>
                <a:prstGeom prst="rect">
                  <a:avLst/>
                </a:prstGeom>
              </p:spPr>
            </p:pic>
            <p:pic>
              <p:nvPicPr>
                <p:cNvPr id="55" name="object 31">
                  <a:extLst>
                    <a:ext uri="{FF2B5EF4-FFF2-40B4-BE49-F238E27FC236}">
                      <a16:creationId xmlns:a16="http://schemas.microsoft.com/office/drawing/2014/main" id="{D8C20A5A-D970-C922-C13F-281383FF90CF}"/>
                    </a:ext>
                  </a:extLst>
                </p:cNvPr>
                <p:cNvPicPr/>
                <p:nvPr/>
              </p:nvPicPr>
              <p:blipFill>
                <a:blip r:embed="rId25" cstate="print">
                  <a:extLst>
                    <a:ext uri="{28A0092B-C50C-407E-A947-70E740481C1C}">
                      <a14:useLocalDpi xmlns:a14="http://schemas.microsoft.com/office/drawing/2010/main" val="0"/>
                    </a:ext>
                  </a:extLst>
                </a:blip>
                <a:stretch>
                  <a:fillRect/>
                </a:stretch>
              </p:blipFill>
              <p:spPr>
                <a:xfrm>
                  <a:off x="3732490" y="3272107"/>
                  <a:ext cx="272830" cy="208904"/>
                </a:xfrm>
                <a:prstGeom prst="rect">
                  <a:avLst/>
                </a:prstGeom>
              </p:spPr>
            </p:pic>
            <p:pic>
              <p:nvPicPr>
                <p:cNvPr id="56" name="object 32">
                  <a:extLst>
                    <a:ext uri="{FF2B5EF4-FFF2-40B4-BE49-F238E27FC236}">
                      <a16:creationId xmlns:a16="http://schemas.microsoft.com/office/drawing/2014/main" id="{4A220E12-5DD0-9414-7B0A-5D0A72E0A066}"/>
                    </a:ext>
                  </a:extLst>
                </p:cNvPr>
                <p:cNvPicPr/>
                <p:nvPr/>
              </p:nvPicPr>
              <p:blipFill>
                <a:blip r:embed="rId26" cstate="print">
                  <a:extLst>
                    <a:ext uri="{28A0092B-C50C-407E-A947-70E740481C1C}">
                      <a14:useLocalDpi xmlns:a14="http://schemas.microsoft.com/office/drawing/2010/main" val="0"/>
                    </a:ext>
                  </a:extLst>
                </a:blip>
                <a:stretch>
                  <a:fillRect/>
                </a:stretch>
              </p:blipFill>
              <p:spPr>
                <a:xfrm>
                  <a:off x="3620550" y="3198013"/>
                  <a:ext cx="159944" cy="159910"/>
                </a:xfrm>
                <a:prstGeom prst="rect">
                  <a:avLst/>
                </a:prstGeom>
              </p:spPr>
            </p:pic>
            <p:pic>
              <p:nvPicPr>
                <p:cNvPr id="57" name="object 33">
                  <a:extLst>
                    <a:ext uri="{FF2B5EF4-FFF2-40B4-BE49-F238E27FC236}">
                      <a16:creationId xmlns:a16="http://schemas.microsoft.com/office/drawing/2014/main" id="{25A1C5ED-0C9C-E6C0-CF65-DD12A592D27B}"/>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3953980" y="3404853"/>
                  <a:ext cx="85084" cy="108029"/>
                </a:xfrm>
                <a:prstGeom prst="rect">
                  <a:avLst/>
                </a:prstGeom>
              </p:spPr>
            </p:pic>
            <p:pic>
              <p:nvPicPr>
                <p:cNvPr id="58" name="object 34">
                  <a:extLst>
                    <a:ext uri="{FF2B5EF4-FFF2-40B4-BE49-F238E27FC236}">
                      <a16:creationId xmlns:a16="http://schemas.microsoft.com/office/drawing/2014/main" id="{4663A7AE-8EEC-3708-C4ED-06C999C6EFC6}"/>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4024009" y="3410170"/>
                  <a:ext cx="212504" cy="228404"/>
                </a:xfrm>
                <a:prstGeom prst="rect">
                  <a:avLst/>
                </a:prstGeom>
              </p:spPr>
            </p:pic>
            <p:pic>
              <p:nvPicPr>
                <p:cNvPr id="59" name="object 35">
                  <a:extLst>
                    <a:ext uri="{FF2B5EF4-FFF2-40B4-BE49-F238E27FC236}">
                      <a16:creationId xmlns:a16="http://schemas.microsoft.com/office/drawing/2014/main" id="{9D99607A-9C6F-F0E9-C6DA-60D8E1DE962D}"/>
                    </a:ext>
                  </a:extLst>
                </p:cNvPr>
                <p:cNvPicPr/>
                <p:nvPr/>
              </p:nvPicPr>
              <p:blipFill>
                <a:blip r:embed="rId29" cstate="print">
                  <a:extLst>
                    <a:ext uri="{28A0092B-C50C-407E-A947-70E740481C1C}">
                      <a14:useLocalDpi xmlns:a14="http://schemas.microsoft.com/office/drawing/2010/main" val="0"/>
                    </a:ext>
                  </a:extLst>
                </a:blip>
                <a:stretch>
                  <a:fillRect/>
                </a:stretch>
              </p:blipFill>
              <p:spPr>
                <a:xfrm>
                  <a:off x="3973551" y="3409105"/>
                  <a:ext cx="123806" cy="138793"/>
                </a:xfrm>
                <a:prstGeom prst="rect">
                  <a:avLst/>
                </a:prstGeom>
              </p:spPr>
            </p:pic>
            <p:pic>
              <p:nvPicPr>
                <p:cNvPr id="60" name="object 36">
                  <a:extLst>
                    <a:ext uri="{FF2B5EF4-FFF2-40B4-BE49-F238E27FC236}">
                      <a16:creationId xmlns:a16="http://schemas.microsoft.com/office/drawing/2014/main" id="{466B2DE1-9DEE-4CF3-879A-6459C4BEF22E}"/>
                    </a:ext>
                  </a:extLst>
                </p:cNvPr>
                <p:cNvPicPr/>
                <p:nvPr/>
              </p:nvPicPr>
              <p:blipFill>
                <a:blip r:embed="rId30" cstate="print">
                  <a:extLst>
                    <a:ext uri="{28A0092B-C50C-407E-A947-70E740481C1C}">
                      <a14:useLocalDpi xmlns:a14="http://schemas.microsoft.com/office/drawing/2010/main" val="0"/>
                    </a:ext>
                  </a:extLst>
                </a:blip>
                <a:stretch>
                  <a:fillRect/>
                </a:stretch>
              </p:blipFill>
              <p:spPr>
                <a:xfrm>
                  <a:off x="3838236" y="3834290"/>
                  <a:ext cx="77923" cy="398671"/>
                </a:xfrm>
                <a:prstGeom prst="rect">
                  <a:avLst/>
                </a:prstGeom>
              </p:spPr>
            </p:pic>
            <p:pic>
              <p:nvPicPr>
                <p:cNvPr id="61" name="object 37">
                  <a:extLst>
                    <a:ext uri="{FF2B5EF4-FFF2-40B4-BE49-F238E27FC236}">
                      <a16:creationId xmlns:a16="http://schemas.microsoft.com/office/drawing/2014/main" id="{4837D9A8-8AA9-9ABE-CDC2-7F41D1BE34A7}"/>
                    </a:ext>
                  </a:extLst>
                </p:cNvPr>
                <p:cNvPicPr/>
                <p:nvPr/>
              </p:nvPicPr>
              <p:blipFill>
                <a:blip r:embed="rId31" cstate="print">
                  <a:extLst>
                    <a:ext uri="{28A0092B-C50C-407E-A947-70E740481C1C}">
                      <a14:useLocalDpi xmlns:a14="http://schemas.microsoft.com/office/drawing/2010/main" val="0"/>
                    </a:ext>
                  </a:extLst>
                </a:blip>
                <a:stretch>
                  <a:fillRect/>
                </a:stretch>
              </p:blipFill>
              <p:spPr>
                <a:xfrm>
                  <a:off x="3921899" y="3769452"/>
                  <a:ext cx="55477" cy="53855"/>
                </a:xfrm>
                <a:prstGeom prst="rect">
                  <a:avLst/>
                </a:prstGeom>
              </p:spPr>
            </p:pic>
            <p:pic>
              <p:nvPicPr>
                <p:cNvPr id="62" name="object 38">
                  <a:extLst>
                    <a:ext uri="{FF2B5EF4-FFF2-40B4-BE49-F238E27FC236}">
                      <a16:creationId xmlns:a16="http://schemas.microsoft.com/office/drawing/2014/main" id="{8319E072-F347-02E9-4255-FD56EB4539AF}"/>
                    </a:ext>
                  </a:extLst>
                </p:cNvPr>
                <p:cNvPicPr/>
                <p:nvPr/>
              </p:nvPicPr>
              <p:blipFill>
                <a:blip r:embed="rId32" cstate="print"/>
                <a:stretch>
                  <a:fillRect/>
                </a:stretch>
              </p:blipFill>
              <p:spPr>
                <a:xfrm>
                  <a:off x="3998994" y="3743547"/>
                  <a:ext cx="14680" cy="4914"/>
                </a:xfrm>
                <a:prstGeom prst="rect">
                  <a:avLst/>
                </a:prstGeom>
              </p:spPr>
            </p:pic>
            <p:pic>
              <p:nvPicPr>
                <p:cNvPr id="63" name="object 39">
                  <a:extLst>
                    <a:ext uri="{FF2B5EF4-FFF2-40B4-BE49-F238E27FC236}">
                      <a16:creationId xmlns:a16="http://schemas.microsoft.com/office/drawing/2014/main" id="{549633EE-AD12-8C72-7152-F6F7F5176FB1}"/>
                    </a:ext>
                  </a:extLst>
                </p:cNvPr>
                <p:cNvPicPr/>
                <p:nvPr/>
              </p:nvPicPr>
              <p:blipFill>
                <a:blip r:embed="rId33" cstate="print">
                  <a:extLst>
                    <a:ext uri="{28A0092B-C50C-407E-A947-70E740481C1C}">
                      <a14:useLocalDpi xmlns:a14="http://schemas.microsoft.com/office/drawing/2010/main" val="0"/>
                    </a:ext>
                  </a:extLst>
                </a:blip>
                <a:stretch>
                  <a:fillRect/>
                </a:stretch>
              </p:blipFill>
              <p:spPr>
                <a:xfrm>
                  <a:off x="3988217" y="3692378"/>
                  <a:ext cx="285040" cy="71229"/>
                </a:xfrm>
                <a:prstGeom prst="rect">
                  <a:avLst/>
                </a:prstGeom>
              </p:spPr>
            </p:pic>
            <p:pic>
              <p:nvPicPr>
                <p:cNvPr id="64" name="object 40">
                  <a:extLst>
                    <a:ext uri="{FF2B5EF4-FFF2-40B4-BE49-F238E27FC236}">
                      <a16:creationId xmlns:a16="http://schemas.microsoft.com/office/drawing/2014/main" id="{DCE1D592-F376-1C16-5348-8069FC501BDF}"/>
                    </a:ext>
                  </a:extLst>
                </p:cNvPr>
                <p:cNvPicPr/>
                <p:nvPr/>
              </p:nvPicPr>
              <p:blipFill>
                <a:blip r:embed="rId34" cstate="print"/>
                <a:stretch>
                  <a:fillRect/>
                </a:stretch>
              </p:blipFill>
              <p:spPr>
                <a:xfrm>
                  <a:off x="4288562" y="3708250"/>
                  <a:ext cx="19767" cy="13471"/>
                </a:xfrm>
                <a:prstGeom prst="rect">
                  <a:avLst/>
                </a:prstGeom>
              </p:spPr>
            </p:pic>
            <p:pic>
              <p:nvPicPr>
                <p:cNvPr id="65" name="object 41">
                  <a:extLst>
                    <a:ext uri="{FF2B5EF4-FFF2-40B4-BE49-F238E27FC236}">
                      <a16:creationId xmlns:a16="http://schemas.microsoft.com/office/drawing/2014/main" id="{DFD0A28C-B740-77F4-2275-CAC75D82880C}"/>
                    </a:ext>
                  </a:extLst>
                </p:cNvPr>
                <p:cNvPicPr/>
                <p:nvPr/>
              </p:nvPicPr>
              <p:blipFill>
                <a:blip r:embed="rId35" cstate="print"/>
                <a:stretch>
                  <a:fillRect/>
                </a:stretch>
              </p:blipFill>
              <p:spPr>
                <a:xfrm>
                  <a:off x="4491980" y="3879374"/>
                  <a:ext cx="15303" cy="18468"/>
                </a:xfrm>
                <a:prstGeom prst="rect">
                  <a:avLst/>
                </a:prstGeom>
              </p:spPr>
            </p:pic>
            <p:pic>
              <p:nvPicPr>
                <p:cNvPr id="66" name="object 42">
                  <a:extLst>
                    <a:ext uri="{FF2B5EF4-FFF2-40B4-BE49-F238E27FC236}">
                      <a16:creationId xmlns:a16="http://schemas.microsoft.com/office/drawing/2014/main" id="{490443A3-F10E-28C3-E16F-FD19B67F1E8B}"/>
                    </a:ext>
                  </a:extLst>
                </p:cNvPr>
                <p:cNvPicPr/>
                <p:nvPr/>
              </p:nvPicPr>
              <p:blipFill>
                <a:blip r:embed="rId36" cstate="print"/>
                <a:stretch>
                  <a:fillRect/>
                </a:stretch>
              </p:blipFill>
              <p:spPr>
                <a:xfrm>
                  <a:off x="4056448" y="4359631"/>
                  <a:ext cx="19768" cy="13847"/>
                </a:xfrm>
                <a:prstGeom prst="rect">
                  <a:avLst/>
                </a:prstGeom>
              </p:spPr>
            </p:pic>
            <p:pic>
              <p:nvPicPr>
                <p:cNvPr id="67" name="object 43">
                  <a:extLst>
                    <a:ext uri="{FF2B5EF4-FFF2-40B4-BE49-F238E27FC236}">
                      <a16:creationId xmlns:a16="http://schemas.microsoft.com/office/drawing/2014/main" id="{6402942F-978A-39A5-3049-8B0850555913}"/>
                    </a:ext>
                  </a:extLst>
                </p:cNvPr>
                <p:cNvPicPr/>
                <p:nvPr/>
              </p:nvPicPr>
              <p:blipFill>
                <a:blip r:embed="rId37" cstate="print">
                  <a:extLst>
                    <a:ext uri="{28A0092B-C50C-407E-A947-70E740481C1C}">
                      <a14:useLocalDpi xmlns:a14="http://schemas.microsoft.com/office/drawing/2010/main" val="0"/>
                    </a:ext>
                  </a:extLst>
                </a:blip>
                <a:stretch>
                  <a:fillRect/>
                </a:stretch>
              </p:blipFill>
              <p:spPr>
                <a:xfrm>
                  <a:off x="3921543" y="3773426"/>
                  <a:ext cx="620327" cy="621335"/>
                </a:xfrm>
                <a:prstGeom prst="rect">
                  <a:avLst/>
                </a:prstGeom>
              </p:spPr>
            </p:pic>
            <p:pic>
              <p:nvPicPr>
                <p:cNvPr id="68" name="object 44">
                  <a:extLst>
                    <a:ext uri="{FF2B5EF4-FFF2-40B4-BE49-F238E27FC236}">
                      <a16:creationId xmlns:a16="http://schemas.microsoft.com/office/drawing/2014/main" id="{5789F7C8-2740-1574-7784-5691BEF6A095}"/>
                    </a:ext>
                  </a:extLst>
                </p:cNvPr>
                <p:cNvPicPr/>
                <p:nvPr/>
              </p:nvPicPr>
              <p:blipFill>
                <a:blip r:embed="rId38" cstate="print">
                  <a:extLst>
                    <a:ext uri="{28A0092B-C50C-407E-A947-70E740481C1C}">
                      <a14:useLocalDpi xmlns:a14="http://schemas.microsoft.com/office/drawing/2010/main" val="0"/>
                    </a:ext>
                  </a:extLst>
                </a:blip>
                <a:stretch>
                  <a:fillRect/>
                </a:stretch>
              </p:blipFill>
              <p:spPr>
                <a:xfrm>
                  <a:off x="4131348" y="3982675"/>
                  <a:ext cx="116409" cy="116218"/>
                </a:xfrm>
                <a:prstGeom prst="rect">
                  <a:avLst/>
                </a:prstGeom>
              </p:spPr>
            </p:pic>
            <p:sp>
              <p:nvSpPr>
                <p:cNvPr id="69" name="object 45">
                  <a:extLst>
                    <a:ext uri="{FF2B5EF4-FFF2-40B4-BE49-F238E27FC236}">
                      <a16:creationId xmlns:a16="http://schemas.microsoft.com/office/drawing/2014/main" id="{74551976-FE70-A408-67FA-4508EFC9288F}"/>
                    </a:ext>
                  </a:extLst>
                </p:cNvPr>
                <p:cNvSpPr/>
                <p:nvPr/>
              </p:nvSpPr>
              <p:spPr>
                <a:xfrm>
                  <a:off x="4041585" y="3892859"/>
                  <a:ext cx="297815" cy="295275"/>
                </a:xfrm>
                <a:custGeom>
                  <a:avLst/>
                  <a:gdLst/>
                  <a:ahLst/>
                  <a:cxnLst/>
                  <a:rect l="l" t="t" r="r" b="b"/>
                  <a:pathLst>
                    <a:path w="297814" h="295275">
                      <a:moveTo>
                        <a:pt x="148428" y="295204"/>
                      </a:moveTo>
                      <a:lnTo>
                        <a:pt x="145775" y="295186"/>
                      </a:lnTo>
                      <a:lnTo>
                        <a:pt x="144475" y="295159"/>
                      </a:lnTo>
                      <a:lnTo>
                        <a:pt x="141753" y="295062"/>
                      </a:lnTo>
                      <a:lnTo>
                        <a:pt x="140838" y="294105"/>
                      </a:lnTo>
                      <a:lnTo>
                        <a:pt x="140838" y="292879"/>
                      </a:lnTo>
                      <a:lnTo>
                        <a:pt x="140883" y="291680"/>
                      </a:lnTo>
                      <a:lnTo>
                        <a:pt x="141897" y="290767"/>
                      </a:lnTo>
                      <a:lnTo>
                        <a:pt x="143078" y="290804"/>
                      </a:lnTo>
                      <a:lnTo>
                        <a:pt x="150743" y="290883"/>
                      </a:lnTo>
                      <a:lnTo>
                        <a:pt x="217884" y="273212"/>
                      </a:lnTo>
                      <a:lnTo>
                        <a:pt x="251484" y="247780"/>
                      </a:lnTo>
                      <a:lnTo>
                        <a:pt x="276145" y="214108"/>
                      </a:lnTo>
                      <a:lnTo>
                        <a:pt x="290229" y="174536"/>
                      </a:lnTo>
                      <a:lnTo>
                        <a:pt x="292097" y="131401"/>
                      </a:lnTo>
                      <a:lnTo>
                        <a:pt x="291748" y="128198"/>
                      </a:lnTo>
                      <a:lnTo>
                        <a:pt x="270367" y="69317"/>
                      </a:lnTo>
                      <a:lnTo>
                        <a:pt x="231358" y="28768"/>
                      </a:lnTo>
                      <a:lnTo>
                        <a:pt x="179832" y="6062"/>
                      </a:lnTo>
                      <a:lnTo>
                        <a:pt x="151944" y="2726"/>
                      </a:lnTo>
                      <a:lnTo>
                        <a:pt x="123519" y="4928"/>
                      </a:lnTo>
                      <a:lnTo>
                        <a:pt x="75405" y="22651"/>
                      </a:lnTo>
                      <a:lnTo>
                        <a:pt x="37703" y="54754"/>
                      </a:lnTo>
                      <a:lnTo>
                        <a:pt x="13106" y="97395"/>
                      </a:lnTo>
                      <a:lnTo>
                        <a:pt x="4309" y="146733"/>
                      </a:lnTo>
                      <a:lnTo>
                        <a:pt x="4309" y="155028"/>
                      </a:lnTo>
                      <a:lnTo>
                        <a:pt x="18348" y="208806"/>
                      </a:lnTo>
                      <a:lnTo>
                        <a:pt x="39548" y="241164"/>
                      </a:lnTo>
                      <a:lnTo>
                        <a:pt x="39906" y="241575"/>
                      </a:lnTo>
                      <a:lnTo>
                        <a:pt x="40076" y="242077"/>
                      </a:lnTo>
                      <a:lnTo>
                        <a:pt x="14457" y="210661"/>
                      </a:lnTo>
                      <a:lnTo>
                        <a:pt x="2276" y="172613"/>
                      </a:lnTo>
                      <a:lnTo>
                        <a:pt x="0" y="146726"/>
                      </a:lnTo>
                      <a:lnTo>
                        <a:pt x="9060" y="95914"/>
                      </a:lnTo>
                      <a:lnTo>
                        <a:pt x="34391" y="51999"/>
                      </a:lnTo>
                      <a:lnTo>
                        <a:pt x="73221" y="18939"/>
                      </a:lnTo>
                      <a:lnTo>
                        <a:pt x="122777" y="688"/>
                      </a:lnTo>
                      <a:lnTo>
                        <a:pt x="170295" y="0"/>
                      </a:lnTo>
                      <a:lnTo>
                        <a:pt x="214133" y="13683"/>
                      </a:lnTo>
                      <a:lnTo>
                        <a:pt x="251433" y="39742"/>
                      </a:lnTo>
                      <a:lnTo>
                        <a:pt x="279333" y="76179"/>
                      </a:lnTo>
                      <a:lnTo>
                        <a:pt x="294974" y="120998"/>
                      </a:lnTo>
                      <a:lnTo>
                        <a:pt x="297250" y="146878"/>
                      </a:lnTo>
                      <a:lnTo>
                        <a:pt x="288190" y="197694"/>
                      </a:lnTo>
                      <a:lnTo>
                        <a:pt x="262859" y="241611"/>
                      </a:lnTo>
                      <a:lnTo>
                        <a:pt x="224029" y="274672"/>
                      </a:lnTo>
                      <a:lnTo>
                        <a:pt x="174473" y="292923"/>
                      </a:lnTo>
                      <a:lnTo>
                        <a:pt x="154952" y="295062"/>
                      </a:lnTo>
                      <a:lnTo>
                        <a:pt x="148428" y="2952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70" name="object 46">
                  <a:extLst>
                    <a:ext uri="{FF2B5EF4-FFF2-40B4-BE49-F238E27FC236}">
                      <a16:creationId xmlns:a16="http://schemas.microsoft.com/office/drawing/2014/main" id="{3810CBA6-EF7C-D512-6B40-689EB379A01E}"/>
                    </a:ext>
                  </a:extLst>
                </p:cNvPr>
                <p:cNvPicPr/>
                <p:nvPr/>
              </p:nvPicPr>
              <p:blipFill>
                <a:blip r:embed="rId39" cstate="print">
                  <a:extLst>
                    <a:ext uri="{28A0092B-C50C-407E-A947-70E740481C1C}">
                      <a14:useLocalDpi xmlns:a14="http://schemas.microsoft.com/office/drawing/2010/main" val="0"/>
                    </a:ext>
                  </a:extLst>
                </a:blip>
                <a:stretch>
                  <a:fillRect/>
                </a:stretch>
              </p:blipFill>
              <p:spPr>
                <a:xfrm>
                  <a:off x="4524801" y="3777258"/>
                  <a:ext cx="240104" cy="196399"/>
                </a:xfrm>
                <a:prstGeom prst="rect">
                  <a:avLst/>
                </a:prstGeom>
              </p:spPr>
            </p:pic>
            <p:pic>
              <p:nvPicPr>
                <p:cNvPr id="71" name="object 47">
                  <a:extLst>
                    <a:ext uri="{FF2B5EF4-FFF2-40B4-BE49-F238E27FC236}">
                      <a16:creationId xmlns:a16="http://schemas.microsoft.com/office/drawing/2014/main" id="{A708139B-C6D8-3FA9-2B42-77023F3C9EFE}"/>
                    </a:ext>
                  </a:extLst>
                </p:cNvPr>
                <p:cNvPicPr/>
                <p:nvPr/>
              </p:nvPicPr>
              <p:blipFill>
                <a:blip r:embed="rId40" cstate="print"/>
                <a:stretch>
                  <a:fillRect/>
                </a:stretch>
              </p:blipFill>
              <p:spPr>
                <a:xfrm>
                  <a:off x="4821753" y="3897238"/>
                  <a:ext cx="5644" cy="9594"/>
                </a:xfrm>
                <a:prstGeom prst="rect">
                  <a:avLst/>
                </a:prstGeom>
              </p:spPr>
            </p:pic>
            <p:pic>
              <p:nvPicPr>
                <p:cNvPr id="72" name="object 48">
                  <a:extLst>
                    <a:ext uri="{FF2B5EF4-FFF2-40B4-BE49-F238E27FC236}">
                      <a16:creationId xmlns:a16="http://schemas.microsoft.com/office/drawing/2014/main" id="{1666DF64-9B88-58EB-39E6-FC10EF1C9406}"/>
                    </a:ext>
                  </a:extLst>
                </p:cNvPr>
                <p:cNvPicPr/>
                <p:nvPr/>
              </p:nvPicPr>
              <p:blipFill>
                <a:blip r:embed="rId41" cstate="print">
                  <a:extLst>
                    <a:ext uri="{28A0092B-C50C-407E-A947-70E740481C1C}">
                      <a14:useLocalDpi xmlns:a14="http://schemas.microsoft.com/office/drawing/2010/main" val="0"/>
                    </a:ext>
                  </a:extLst>
                </a:blip>
                <a:stretch>
                  <a:fillRect/>
                </a:stretch>
              </p:blipFill>
              <p:spPr>
                <a:xfrm>
                  <a:off x="4343402" y="3736206"/>
                  <a:ext cx="485757" cy="345081"/>
                </a:xfrm>
                <a:prstGeom prst="rect">
                  <a:avLst/>
                </a:prstGeom>
              </p:spPr>
            </p:pic>
            <p:pic>
              <p:nvPicPr>
                <p:cNvPr id="73" name="object 49">
                  <a:extLst>
                    <a:ext uri="{FF2B5EF4-FFF2-40B4-BE49-F238E27FC236}">
                      <a16:creationId xmlns:a16="http://schemas.microsoft.com/office/drawing/2014/main" id="{90064EC0-790D-A175-0869-798BA5383D74}"/>
                    </a:ext>
                  </a:extLst>
                </p:cNvPr>
                <p:cNvPicPr/>
                <p:nvPr/>
              </p:nvPicPr>
              <p:blipFill>
                <a:blip r:embed="rId35" cstate="print"/>
                <a:stretch>
                  <a:fillRect/>
                </a:stretch>
              </p:blipFill>
              <p:spPr>
                <a:xfrm>
                  <a:off x="4233084" y="3671044"/>
                  <a:ext cx="13161" cy="19073"/>
                </a:xfrm>
                <a:prstGeom prst="rect">
                  <a:avLst/>
                </a:prstGeom>
              </p:spPr>
            </p:pic>
            <p:pic>
              <p:nvPicPr>
                <p:cNvPr id="74" name="object 50">
                  <a:extLst>
                    <a:ext uri="{FF2B5EF4-FFF2-40B4-BE49-F238E27FC236}">
                      <a16:creationId xmlns:a16="http://schemas.microsoft.com/office/drawing/2014/main" id="{9D809DFF-B4F9-909F-A610-CCC6AD53C4E3}"/>
                    </a:ext>
                  </a:extLst>
                </p:cNvPr>
                <p:cNvPicPr/>
                <p:nvPr/>
              </p:nvPicPr>
              <p:blipFill>
                <a:blip r:embed="rId42" cstate="print"/>
                <a:stretch>
                  <a:fillRect/>
                </a:stretch>
              </p:blipFill>
              <p:spPr>
                <a:xfrm>
                  <a:off x="4226708" y="3626216"/>
                  <a:ext cx="12312" cy="27993"/>
                </a:xfrm>
                <a:prstGeom prst="rect">
                  <a:avLst/>
                </a:prstGeom>
              </p:spPr>
            </p:pic>
            <p:pic>
              <p:nvPicPr>
                <p:cNvPr id="75" name="object 51">
                  <a:extLst>
                    <a:ext uri="{FF2B5EF4-FFF2-40B4-BE49-F238E27FC236}">
                      <a16:creationId xmlns:a16="http://schemas.microsoft.com/office/drawing/2014/main" id="{357202BE-8A11-AFEC-87D8-F7C84BC871A5}"/>
                    </a:ext>
                  </a:extLst>
                </p:cNvPr>
                <p:cNvPicPr/>
                <p:nvPr/>
              </p:nvPicPr>
              <p:blipFill>
                <a:blip r:embed="rId43" cstate="print">
                  <a:extLst>
                    <a:ext uri="{28A0092B-C50C-407E-A947-70E740481C1C}">
                      <a14:useLocalDpi xmlns:a14="http://schemas.microsoft.com/office/drawing/2010/main" val="0"/>
                    </a:ext>
                  </a:extLst>
                </a:blip>
                <a:stretch>
                  <a:fillRect/>
                </a:stretch>
              </p:blipFill>
              <p:spPr>
                <a:xfrm>
                  <a:off x="4227345" y="3396053"/>
                  <a:ext cx="325851" cy="212863"/>
                </a:xfrm>
                <a:prstGeom prst="rect">
                  <a:avLst/>
                </a:prstGeom>
              </p:spPr>
            </p:pic>
            <p:pic>
              <p:nvPicPr>
                <p:cNvPr id="76" name="object 52">
                  <a:extLst>
                    <a:ext uri="{FF2B5EF4-FFF2-40B4-BE49-F238E27FC236}">
                      <a16:creationId xmlns:a16="http://schemas.microsoft.com/office/drawing/2014/main" id="{4ED01E40-69C9-D2B5-13DE-6BBBBFE142E3}"/>
                    </a:ext>
                  </a:extLst>
                </p:cNvPr>
                <p:cNvPicPr/>
                <p:nvPr/>
              </p:nvPicPr>
              <p:blipFill>
                <a:blip r:embed="rId44" cstate="print"/>
                <a:stretch>
                  <a:fillRect/>
                </a:stretch>
              </p:blipFill>
              <p:spPr>
                <a:xfrm>
                  <a:off x="4566588" y="3430715"/>
                  <a:ext cx="18492" cy="15546"/>
                </a:xfrm>
                <a:prstGeom prst="rect">
                  <a:avLst/>
                </a:prstGeom>
              </p:spPr>
            </p:pic>
            <p:pic>
              <p:nvPicPr>
                <p:cNvPr id="77" name="object 53">
                  <a:extLst>
                    <a:ext uri="{FF2B5EF4-FFF2-40B4-BE49-F238E27FC236}">
                      <a16:creationId xmlns:a16="http://schemas.microsoft.com/office/drawing/2014/main" id="{DD8FF16B-2C5F-B6C6-38FE-5684B94F191B}"/>
                    </a:ext>
                  </a:extLst>
                </p:cNvPr>
                <p:cNvPicPr/>
                <p:nvPr/>
              </p:nvPicPr>
              <p:blipFill>
                <a:blip r:embed="rId45" cstate="print"/>
                <a:stretch>
                  <a:fillRect/>
                </a:stretch>
              </p:blipFill>
              <p:spPr>
                <a:xfrm>
                  <a:off x="4664790" y="3572997"/>
                  <a:ext cx="12753" cy="19231"/>
                </a:xfrm>
                <a:prstGeom prst="rect">
                  <a:avLst/>
                </a:prstGeom>
              </p:spPr>
            </p:pic>
            <p:pic>
              <p:nvPicPr>
                <p:cNvPr id="78" name="object 54">
                  <a:extLst>
                    <a:ext uri="{FF2B5EF4-FFF2-40B4-BE49-F238E27FC236}">
                      <a16:creationId xmlns:a16="http://schemas.microsoft.com/office/drawing/2014/main" id="{35696251-1860-B439-FC18-BA9E82FEC4F2}"/>
                    </a:ext>
                  </a:extLst>
                </p:cNvPr>
                <p:cNvPicPr/>
                <p:nvPr/>
              </p:nvPicPr>
              <p:blipFill>
                <a:blip r:embed="rId46" cstate="print"/>
                <a:stretch>
                  <a:fillRect/>
                </a:stretch>
              </p:blipFill>
              <p:spPr>
                <a:xfrm>
                  <a:off x="4647573" y="3696422"/>
                  <a:ext cx="18492" cy="26401"/>
                </a:xfrm>
                <a:prstGeom prst="rect">
                  <a:avLst/>
                </a:prstGeom>
              </p:spPr>
            </p:pic>
            <p:pic>
              <p:nvPicPr>
                <p:cNvPr id="79" name="object 55">
                  <a:extLst>
                    <a:ext uri="{FF2B5EF4-FFF2-40B4-BE49-F238E27FC236}">
                      <a16:creationId xmlns:a16="http://schemas.microsoft.com/office/drawing/2014/main" id="{5F990BD1-4970-BABF-DE7E-8EAC0B684328}"/>
                    </a:ext>
                  </a:extLst>
                </p:cNvPr>
                <p:cNvPicPr/>
                <p:nvPr/>
              </p:nvPicPr>
              <p:blipFill>
                <a:blip r:embed="rId47" cstate="print"/>
                <a:stretch>
                  <a:fillRect/>
                </a:stretch>
              </p:blipFill>
              <p:spPr>
                <a:xfrm>
                  <a:off x="4662877" y="3653427"/>
                  <a:ext cx="14666" cy="27414"/>
                </a:xfrm>
                <a:prstGeom prst="rect">
                  <a:avLst/>
                </a:prstGeom>
              </p:spPr>
            </p:pic>
            <p:pic>
              <p:nvPicPr>
                <p:cNvPr id="80" name="object 56">
                  <a:extLst>
                    <a:ext uri="{FF2B5EF4-FFF2-40B4-BE49-F238E27FC236}">
                      <a16:creationId xmlns:a16="http://schemas.microsoft.com/office/drawing/2014/main" id="{FB1B2F7A-538F-8167-0DEB-C73D37E30B78}"/>
                    </a:ext>
                  </a:extLst>
                </p:cNvPr>
                <p:cNvPicPr/>
                <p:nvPr/>
              </p:nvPicPr>
              <p:blipFill>
                <a:blip r:embed="rId48" cstate="print"/>
                <a:stretch>
                  <a:fillRect/>
                </a:stretch>
              </p:blipFill>
              <p:spPr>
                <a:xfrm>
                  <a:off x="4669049" y="3608954"/>
                  <a:ext cx="11032" cy="27767"/>
                </a:xfrm>
                <a:prstGeom prst="rect">
                  <a:avLst/>
                </a:prstGeom>
              </p:spPr>
            </p:pic>
            <p:pic>
              <p:nvPicPr>
                <p:cNvPr id="81" name="object 57">
                  <a:extLst>
                    <a:ext uri="{FF2B5EF4-FFF2-40B4-BE49-F238E27FC236}">
                      <a16:creationId xmlns:a16="http://schemas.microsoft.com/office/drawing/2014/main" id="{B08A799C-D19D-13DD-03F4-12E634E11D5E}"/>
                    </a:ext>
                  </a:extLst>
                </p:cNvPr>
                <p:cNvPicPr/>
                <p:nvPr/>
              </p:nvPicPr>
              <p:blipFill>
                <a:blip r:embed="rId49" cstate="print">
                  <a:extLst>
                    <a:ext uri="{28A0092B-C50C-407E-A947-70E740481C1C}">
                      <a14:useLocalDpi xmlns:a14="http://schemas.microsoft.com/office/drawing/2010/main" val="0"/>
                    </a:ext>
                  </a:extLst>
                </a:blip>
                <a:stretch>
                  <a:fillRect/>
                </a:stretch>
              </p:blipFill>
              <p:spPr>
                <a:xfrm>
                  <a:off x="4281981" y="3449591"/>
                  <a:ext cx="343036" cy="358941"/>
                </a:xfrm>
                <a:prstGeom prst="rect">
                  <a:avLst/>
                </a:prstGeom>
              </p:spPr>
            </p:pic>
          </p:grpSp>
        </p:grpSp>
        <p:sp>
          <p:nvSpPr>
            <p:cNvPr id="25" name="Elipse 139">
              <a:extLst>
                <a:ext uri="{FF2B5EF4-FFF2-40B4-BE49-F238E27FC236}">
                  <a16:creationId xmlns:a16="http://schemas.microsoft.com/office/drawing/2014/main" id="{B5AD4001-720F-35DD-E70A-B828DA56F92E}"/>
                </a:ext>
              </a:extLst>
            </p:cNvPr>
            <p:cNvSpPr/>
            <p:nvPr/>
          </p:nvSpPr>
          <p:spPr>
            <a:xfrm>
              <a:off x="6216691" y="2242066"/>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grpSp>
          <p:nvGrpSpPr>
            <p:cNvPr id="26" name="object 61">
              <a:extLst>
                <a:ext uri="{FF2B5EF4-FFF2-40B4-BE49-F238E27FC236}">
                  <a16:creationId xmlns:a16="http://schemas.microsoft.com/office/drawing/2014/main" id="{9819FD60-7365-CD20-D9EA-3F59207D6F8F}"/>
                </a:ext>
              </a:extLst>
            </p:cNvPr>
            <p:cNvGrpSpPr/>
            <p:nvPr/>
          </p:nvGrpSpPr>
          <p:grpSpPr>
            <a:xfrm>
              <a:off x="6324650" y="2351170"/>
              <a:ext cx="606887" cy="515649"/>
              <a:chOff x="2271547" y="5738328"/>
              <a:chExt cx="1308735" cy="1059815"/>
            </a:xfrm>
          </p:grpSpPr>
          <p:sp>
            <p:nvSpPr>
              <p:cNvPr id="27" name="object 62">
                <a:extLst>
                  <a:ext uri="{FF2B5EF4-FFF2-40B4-BE49-F238E27FC236}">
                    <a16:creationId xmlns:a16="http://schemas.microsoft.com/office/drawing/2014/main" id="{0D3224AA-511C-71BB-C62C-F26EBC307C9E}"/>
                  </a:ext>
                </a:extLst>
              </p:cNvPr>
              <p:cNvSpPr/>
              <p:nvPr/>
            </p:nvSpPr>
            <p:spPr>
              <a:xfrm>
                <a:off x="2290769" y="6212111"/>
                <a:ext cx="376555" cy="509905"/>
              </a:xfrm>
              <a:custGeom>
                <a:avLst/>
                <a:gdLst/>
                <a:ahLst/>
                <a:cxnLst/>
                <a:rect l="l" t="t" r="r" b="b"/>
                <a:pathLst>
                  <a:path w="376555" h="509904">
                    <a:moveTo>
                      <a:pt x="196212" y="509781"/>
                    </a:moveTo>
                    <a:lnTo>
                      <a:pt x="180522" y="509781"/>
                    </a:lnTo>
                    <a:lnTo>
                      <a:pt x="180522" y="368159"/>
                    </a:lnTo>
                    <a:lnTo>
                      <a:pt x="155055" y="374403"/>
                    </a:lnTo>
                    <a:lnTo>
                      <a:pt x="121487" y="378365"/>
                    </a:lnTo>
                    <a:lnTo>
                      <a:pt x="85525" y="375336"/>
                    </a:lnTo>
                    <a:lnTo>
                      <a:pt x="52880" y="360607"/>
                    </a:lnTo>
                    <a:lnTo>
                      <a:pt x="21676" y="328789"/>
                    </a:lnTo>
                    <a:lnTo>
                      <a:pt x="3611" y="293043"/>
                    </a:lnTo>
                    <a:lnTo>
                      <a:pt x="0" y="257672"/>
                    </a:lnTo>
                    <a:lnTo>
                      <a:pt x="12155" y="226977"/>
                    </a:lnTo>
                    <a:lnTo>
                      <a:pt x="38491" y="207071"/>
                    </a:lnTo>
                    <a:lnTo>
                      <a:pt x="73530" y="201119"/>
                    </a:lnTo>
                    <a:lnTo>
                      <a:pt x="112783" y="209007"/>
                    </a:lnTo>
                    <a:lnTo>
                      <a:pt x="151764" y="230618"/>
                    </a:lnTo>
                    <a:lnTo>
                      <a:pt x="180522" y="271120"/>
                    </a:lnTo>
                    <a:lnTo>
                      <a:pt x="180522" y="219307"/>
                    </a:lnTo>
                    <a:lnTo>
                      <a:pt x="159620" y="203287"/>
                    </a:lnTo>
                    <a:lnTo>
                      <a:pt x="135660" y="179711"/>
                    </a:lnTo>
                    <a:lnTo>
                      <a:pt x="115690" y="150026"/>
                    </a:lnTo>
                    <a:lnTo>
                      <a:pt x="106756" y="115681"/>
                    </a:lnTo>
                    <a:lnTo>
                      <a:pt x="111891" y="71399"/>
                    </a:lnTo>
                    <a:lnTo>
                      <a:pt x="128333" y="34880"/>
                    </a:lnTo>
                    <a:lnTo>
                      <a:pt x="153567" y="9841"/>
                    </a:lnTo>
                    <a:lnTo>
                      <a:pt x="185075" y="0"/>
                    </a:lnTo>
                    <a:lnTo>
                      <a:pt x="217102" y="7980"/>
                    </a:lnTo>
                    <a:lnTo>
                      <a:pt x="243752" y="31502"/>
                    </a:lnTo>
                    <a:lnTo>
                      <a:pt x="262293" y="66999"/>
                    </a:lnTo>
                    <a:lnTo>
                      <a:pt x="269994" y="110906"/>
                    </a:lnTo>
                    <a:lnTo>
                      <a:pt x="261484" y="149433"/>
                    </a:lnTo>
                    <a:lnTo>
                      <a:pt x="239959" y="182737"/>
                    </a:lnTo>
                    <a:lnTo>
                      <a:pt x="215005" y="208251"/>
                    </a:lnTo>
                    <a:lnTo>
                      <a:pt x="196212" y="223404"/>
                    </a:lnTo>
                    <a:lnTo>
                      <a:pt x="196212" y="331670"/>
                    </a:lnTo>
                    <a:lnTo>
                      <a:pt x="224547" y="292251"/>
                    </a:lnTo>
                    <a:lnTo>
                      <a:pt x="263528" y="270641"/>
                    </a:lnTo>
                    <a:lnTo>
                      <a:pt x="302781" y="262755"/>
                    </a:lnTo>
                    <a:lnTo>
                      <a:pt x="337820" y="268712"/>
                    </a:lnTo>
                    <a:lnTo>
                      <a:pt x="364156" y="288628"/>
                    </a:lnTo>
                    <a:lnTo>
                      <a:pt x="376311" y="319313"/>
                    </a:lnTo>
                    <a:lnTo>
                      <a:pt x="372700" y="354681"/>
                    </a:lnTo>
                    <a:lnTo>
                      <a:pt x="354635" y="390430"/>
                    </a:lnTo>
                    <a:lnTo>
                      <a:pt x="323431" y="422258"/>
                    </a:lnTo>
                    <a:lnTo>
                      <a:pt x="290971" y="436928"/>
                    </a:lnTo>
                    <a:lnTo>
                      <a:pt x="255201" y="440009"/>
                    </a:lnTo>
                    <a:lnTo>
                      <a:pt x="221741" y="436128"/>
                    </a:lnTo>
                    <a:lnTo>
                      <a:pt x="196212" y="429911"/>
                    </a:lnTo>
                    <a:lnTo>
                      <a:pt x="196212" y="509781"/>
                    </a:lnTo>
                    <a:close/>
                  </a:path>
                </a:pathLst>
              </a:custGeom>
              <a:solidFill>
                <a:srgbClr val="DBED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28" name="object 63">
                <a:extLst>
                  <a:ext uri="{FF2B5EF4-FFF2-40B4-BE49-F238E27FC236}">
                    <a16:creationId xmlns:a16="http://schemas.microsoft.com/office/drawing/2014/main" id="{416B6B10-CCA8-5142-F2BE-5A6796095B65}"/>
                  </a:ext>
                </a:extLst>
              </p:cNvPr>
              <p:cNvPicPr/>
              <p:nvPr/>
            </p:nvPicPr>
            <p:blipFill>
              <a:blip r:embed="rId50" cstate="print">
                <a:extLst>
                  <a:ext uri="{28A0092B-C50C-407E-A947-70E740481C1C}">
                    <a14:useLocalDpi xmlns:a14="http://schemas.microsoft.com/office/drawing/2010/main" val="0"/>
                  </a:ext>
                </a:extLst>
              </a:blip>
              <a:stretch>
                <a:fillRect/>
              </a:stretch>
            </p:blipFill>
            <p:spPr>
              <a:xfrm>
                <a:off x="2271547" y="6565323"/>
                <a:ext cx="1308392" cy="232382"/>
              </a:xfrm>
              <a:prstGeom prst="rect">
                <a:avLst/>
              </a:prstGeom>
            </p:spPr>
          </p:pic>
          <p:sp>
            <p:nvSpPr>
              <p:cNvPr id="29" name="object 64">
                <a:extLst>
                  <a:ext uri="{FF2B5EF4-FFF2-40B4-BE49-F238E27FC236}">
                    <a16:creationId xmlns:a16="http://schemas.microsoft.com/office/drawing/2014/main" id="{6ABAA7B4-BF24-BDC1-7AFC-C0F44B06D902}"/>
                  </a:ext>
                </a:extLst>
              </p:cNvPr>
              <p:cNvSpPr/>
              <p:nvPr/>
            </p:nvSpPr>
            <p:spPr>
              <a:xfrm>
                <a:off x="3493679" y="6730121"/>
                <a:ext cx="8255" cy="6350"/>
              </a:xfrm>
              <a:custGeom>
                <a:avLst/>
                <a:gdLst/>
                <a:ahLst/>
                <a:cxnLst/>
                <a:rect l="l" t="t" r="r" b="b"/>
                <a:pathLst>
                  <a:path w="8254" h="6350">
                    <a:moveTo>
                      <a:pt x="6990" y="5723"/>
                    </a:moveTo>
                    <a:lnTo>
                      <a:pt x="5687" y="5604"/>
                    </a:lnTo>
                    <a:lnTo>
                      <a:pt x="5128" y="4944"/>
                    </a:lnTo>
                    <a:lnTo>
                      <a:pt x="3639" y="3132"/>
                    </a:lnTo>
                    <a:lnTo>
                      <a:pt x="1912" y="1473"/>
                    </a:lnTo>
                    <a:lnTo>
                      <a:pt x="0" y="0"/>
                    </a:lnTo>
                    <a:lnTo>
                      <a:pt x="2691" y="1777"/>
                    </a:lnTo>
                    <a:lnTo>
                      <a:pt x="5247" y="3555"/>
                    </a:lnTo>
                    <a:lnTo>
                      <a:pt x="7803" y="5299"/>
                    </a:lnTo>
                    <a:lnTo>
                      <a:pt x="6990" y="5723"/>
                    </a:lnTo>
                    <a:close/>
                  </a:path>
                </a:pathLst>
              </a:custGeom>
              <a:solidFill>
                <a:srgbClr val="56A5B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30" name="object 65">
                <a:extLst>
                  <a:ext uri="{FF2B5EF4-FFF2-40B4-BE49-F238E27FC236}">
                    <a16:creationId xmlns:a16="http://schemas.microsoft.com/office/drawing/2014/main" id="{D7E619B2-6F54-1497-8458-30C673E23A2A}"/>
                  </a:ext>
                </a:extLst>
              </p:cNvPr>
              <p:cNvPicPr/>
              <p:nvPr/>
            </p:nvPicPr>
            <p:blipFill>
              <a:blip r:embed="rId51" cstate="print">
                <a:extLst>
                  <a:ext uri="{28A0092B-C50C-407E-A947-70E740481C1C}">
                    <a14:useLocalDpi xmlns:a14="http://schemas.microsoft.com/office/drawing/2010/main" val="0"/>
                  </a:ext>
                </a:extLst>
              </a:blip>
              <a:stretch>
                <a:fillRect/>
              </a:stretch>
            </p:blipFill>
            <p:spPr>
              <a:xfrm>
                <a:off x="2394479" y="5738328"/>
                <a:ext cx="1093952" cy="997567"/>
              </a:xfrm>
              <a:prstGeom prst="rect">
                <a:avLst/>
              </a:prstGeom>
            </p:spPr>
          </p:pic>
        </p:grpSp>
      </p:grpSp>
    </p:spTree>
    <p:extLst>
      <p:ext uri="{BB962C8B-B14F-4D97-AF65-F5344CB8AC3E}">
        <p14:creationId xmlns:p14="http://schemas.microsoft.com/office/powerpoint/2010/main" val="78321125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PhAnim="0" preserve="1" userDrawn="1">
  <p:cSld name="Deliverables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49" y="1209456"/>
            <a:ext cx="3526972"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8" name="Text Placeholder 7">
            <a:extLst>
              <a:ext uri="{FF2B5EF4-FFF2-40B4-BE49-F238E27FC236}">
                <a16:creationId xmlns:a16="http://schemas.microsoft.com/office/drawing/2014/main" id="{D64B9BC5-0E40-BA75-1C34-0FA314774C6F}"/>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1" name="Picture Placeholder 10">
            <a:extLst>
              <a:ext uri="{FF2B5EF4-FFF2-40B4-BE49-F238E27FC236}">
                <a16:creationId xmlns:a16="http://schemas.microsoft.com/office/drawing/2014/main" id="{4EAE8274-8D54-45A0-DB33-E983093EA9D2}"/>
              </a:ext>
            </a:extLst>
          </p:cNvPr>
          <p:cNvSpPr>
            <a:spLocks noGrp="1"/>
          </p:cNvSpPr>
          <p:nvPr>
            <p:ph type="pic" sz="quarter" idx="13"/>
          </p:nvPr>
        </p:nvSpPr>
        <p:spPr>
          <a:xfrm>
            <a:off x="6848475" y="1884363"/>
            <a:ext cx="4376738" cy="4292600"/>
          </a:xfrm>
          <a:prstGeom prst="rect">
            <a:avLst/>
          </a:prstGeom>
        </p:spPr>
        <p:txBody>
          <a:bodyPr/>
          <a:lstStyle/>
          <a:p>
            <a:endParaRPr lang="es-CO" dirty="0"/>
          </a:p>
        </p:txBody>
      </p:sp>
    </p:spTree>
    <p:extLst>
      <p:ext uri="{BB962C8B-B14F-4D97-AF65-F5344CB8AC3E}">
        <p14:creationId xmlns:p14="http://schemas.microsoft.com/office/powerpoint/2010/main" val="3294256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Encabezado de secció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57F68F58-6AE7-DC56-A37D-3815C5E7F4A8}"/>
              </a:ext>
            </a:extLst>
          </p:cNvPr>
          <p:cNvGrpSpPr/>
          <p:nvPr userDrawn="1"/>
        </p:nvGrpSpPr>
        <p:grpSpPr>
          <a:xfrm rot="10800000">
            <a:off x="0" y="0"/>
            <a:ext cx="12192000" cy="6858000"/>
            <a:chOff x="0" y="0"/>
            <a:chExt cx="12192000" cy="6858000"/>
          </a:xfrm>
        </p:grpSpPr>
        <p:pic>
          <p:nvPicPr>
            <p:cNvPr id="8" name="Imagen 7">
              <a:extLst>
                <a:ext uri="{FF2B5EF4-FFF2-40B4-BE49-F238E27FC236}">
                  <a16:creationId xmlns:a16="http://schemas.microsoft.com/office/drawing/2014/main" id="{EC827735-7F00-B503-AB81-8F1710622D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riángulo isósceles 5">
              <a:extLst>
                <a:ext uri="{FF2B5EF4-FFF2-40B4-BE49-F238E27FC236}">
                  <a16:creationId xmlns:a16="http://schemas.microsoft.com/office/drawing/2014/main" id="{5D08758D-B65F-C4D9-0202-83F2697A2BD2}"/>
                </a:ext>
              </a:extLst>
            </p:cNvPr>
            <p:cNvSpPr/>
            <p:nvPr userDrawn="1"/>
          </p:nvSpPr>
          <p:spPr>
            <a:xfrm>
              <a:off x="10086109" y="5671127"/>
              <a:ext cx="1320800" cy="1186873"/>
            </a:xfrm>
            <a:prstGeom prst="triangle">
              <a:avLst/>
            </a:prstGeom>
            <a:solidFill>
              <a:srgbClr val="442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56963229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PhAnim="0" preserve="1" userDrawn="1">
  <p:cSld name="Deliverable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50" y="1209456"/>
            <a:ext cx="3526971"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6" name="Text Placeholder 7">
            <a:extLst>
              <a:ext uri="{FF2B5EF4-FFF2-40B4-BE49-F238E27FC236}">
                <a16:creationId xmlns:a16="http://schemas.microsoft.com/office/drawing/2014/main" id="{D8E471E2-CDC6-1E50-4AF8-56DECD164569}"/>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9" name="Text Placeholder 7">
            <a:extLst>
              <a:ext uri="{FF2B5EF4-FFF2-40B4-BE49-F238E27FC236}">
                <a16:creationId xmlns:a16="http://schemas.microsoft.com/office/drawing/2014/main" id="{FEAF4EB9-093B-2824-3A51-C9A00302C4B1}"/>
              </a:ext>
            </a:extLst>
          </p:cNvPr>
          <p:cNvSpPr>
            <a:spLocks noGrp="1"/>
          </p:cNvSpPr>
          <p:nvPr>
            <p:ph type="body" sz="quarter" idx="12" hasCustomPrompt="1"/>
          </p:nvPr>
        </p:nvSpPr>
        <p:spPr>
          <a:xfrm>
            <a:off x="6848281" y="3727674"/>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0" name="Picture Placeholder 10">
            <a:extLst>
              <a:ext uri="{FF2B5EF4-FFF2-40B4-BE49-F238E27FC236}">
                <a16:creationId xmlns:a16="http://schemas.microsoft.com/office/drawing/2014/main" id="{765555C2-EB61-720C-7444-8626B7F89D0F}"/>
              </a:ext>
            </a:extLst>
          </p:cNvPr>
          <p:cNvSpPr>
            <a:spLocks noGrp="1"/>
          </p:cNvSpPr>
          <p:nvPr>
            <p:ph type="pic" sz="quarter" idx="13"/>
          </p:nvPr>
        </p:nvSpPr>
        <p:spPr>
          <a:xfrm>
            <a:off x="6848475" y="1884363"/>
            <a:ext cx="4376738" cy="1643062"/>
          </a:xfrm>
          <a:prstGeom prst="rect">
            <a:avLst/>
          </a:prstGeom>
        </p:spPr>
        <p:txBody>
          <a:bodyPr/>
          <a:lstStyle/>
          <a:p>
            <a:endParaRPr lang="es-CO" dirty="0"/>
          </a:p>
        </p:txBody>
      </p:sp>
      <p:sp>
        <p:nvSpPr>
          <p:cNvPr id="12" name="Picture Placeholder 12">
            <a:extLst>
              <a:ext uri="{FF2B5EF4-FFF2-40B4-BE49-F238E27FC236}">
                <a16:creationId xmlns:a16="http://schemas.microsoft.com/office/drawing/2014/main" id="{BA4C7614-29EF-9EF5-4C3A-9471D7D8A851}"/>
              </a:ext>
            </a:extLst>
          </p:cNvPr>
          <p:cNvSpPr>
            <a:spLocks noGrp="1"/>
          </p:cNvSpPr>
          <p:nvPr>
            <p:ph type="pic" sz="quarter" idx="15"/>
          </p:nvPr>
        </p:nvSpPr>
        <p:spPr>
          <a:xfrm>
            <a:off x="6848475" y="4391025"/>
            <a:ext cx="4376738" cy="1645920"/>
          </a:xfrm>
          <a:prstGeom prst="rect">
            <a:avLst/>
          </a:prstGeom>
        </p:spPr>
        <p:txBody>
          <a:bodyPr/>
          <a:lstStyle/>
          <a:p>
            <a:endParaRPr lang="es-CO" dirty="0"/>
          </a:p>
        </p:txBody>
      </p:sp>
    </p:spTree>
    <p:extLst>
      <p:ext uri="{BB962C8B-B14F-4D97-AF65-F5344CB8AC3E}">
        <p14:creationId xmlns:p14="http://schemas.microsoft.com/office/powerpoint/2010/main" val="132197208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PhAnim="0" preserve="1" userDrawn="1">
  <p:cSld name="8 Deliverable deep d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525208" y="1448900"/>
            <a:ext cx="5396204"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1496" y="1449354"/>
            <a:ext cx="4377703" cy="4783138"/>
          </a:xfrm>
          <a:prstGeom prst="rect">
            <a:avLst/>
          </a:prstGeom>
        </p:spPr>
        <p:txBody>
          <a:bodyPr/>
          <a:lstStyle/>
          <a:p>
            <a:endParaRPr lang="es-CO" dirty="0"/>
          </a:p>
        </p:txBody>
      </p:sp>
      <p:sp>
        <p:nvSpPr>
          <p:cNvPr id="3" name="Rectangle 2">
            <a:extLst>
              <a:ext uri="{FF2B5EF4-FFF2-40B4-BE49-F238E27FC236}">
                <a16:creationId xmlns:a16="http://schemas.microsoft.com/office/drawing/2014/main" id="{FB3F6377-E847-A0C6-F520-122248FABD04}"/>
              </a:ext>
            </a:extLst>
          </p:cNvPr>
          <p:cNvSpPr/>
          <p:nvPr userDrawn="1"/>
        </p:nvSpPr>
        <p:spPr>
          <a:xfrm>
            <a:off x="1112741" y="1265439"/>
            <a:ext cx="4376459" cy="1794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6" name="Isosceles Triangle 5">
            <a:extLst>
              <a:ext uri="{FF2B5EF4-FFF2-40B4-BE49-F238E27FC236}">
                <a16:creationId xmlns:a16="http://schemas.microsoft.com/office/drawing/2014/main" id="{5CBF1A9F-3629-810A-98E2-BFF9349BCAAA}"/>
              </a:ext>
            </a:extLst>
          </p:cNvPr>
          <p:cNvSpPr/>
          <p:nvPr userDrawn="1"/>
        </p:nvSpPr>
        <p:spPr>
          <a:xfrm rot="16200000" flipH="1">
            <a:off x="4531377"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8" name="Rectangle 7">
            <a:extLst>
              <a:ext uri="{FF2B5EF4-FFF2-40B4-BE49-F238E27FC236}">
                <a16:creationId xmlns:a16="http://schemas.microsoft.com/office/drawing/2014/main" id="{9822E414-A680-CB78-ED0F-02C09EEDF735}"/>
              </a:ext>
            </a:extLst>
          </p:cNvPr>
          <p:cNvSpPr/>
          <p:nvPr userDrawn="1"/>
        </p:nvSpPr>
        <p:spPr>
          <a:xfrm>
            <a:off x="6525208" y="1261023"/>
            <a:ext cx="5394960"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0357019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PhAnim="0" preserve="1" userDrawn="1">
  <p:cSld name="Calend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9209314" y="1393371"/>
            <a:ext cx="2677886" cy="4783592"/>
          </a:xfrm>
          <a:prstGeom prst="rect">
            <a:avLst/>
          </a:prstGeom>
        </p:spPr>
        <p:txBody>
          <a:bodyPr>
            <a:normAutofit/>
          </a:bodyPr>
          <a:lstStyle>
            <a:lvl1pPr marL="176213" indent="-176213">
              <a:lnSpc>
                <a:spcPct val="100000"/>
              </a:lnSpc>
              <a:spcBef>
                <a:spcPts val="0"/>
              </a:spcBef>
              <a:spcAft>
                <a:spcPts val="600"/>
              </a:spcAft>
              <a:buClr>
                <a:schemeClr val="accent4"/>
              </a:buClr>
              <a:buSzPct val="100000"/>
              <a:buFont typeface="+mj-lt"/>
              <a:buAutoNum type="arabicPeriod"/>
              <a:defRPr sz="1200" b="0" i="0">
                <a:solidFill>
                  <a:schemeClr val="tx1"/>
                </a:solidFill>
                <a:latin typeface="+mj-lt"/>
              </a:defRPr>
            </a:lvl1pPr>
            <a:lvl2pPr marL="800100" indent="-342900">
              <a:lnSpc>
                <a:spcPct val="100000"/>
              </a:lnSpc>
              <a:spcBef>
                <a:spcPts val="0"/>
              </a:spcBef>
              <a:spcAft>
                <a:spcPts val="600"/>
              </a:spcAft>
              <a:buClr>
                <a:schemeClr val="accent4"/>
              </a:buClr>
              <a:buSzPct val="100000"/>
              <a:buFont typeface="+mj-lt"/>
              <a:buAutoNum type="alphaLcPeriod"/>
              <a:defRPr sz="1200" b="0">
                <a:solidFill>
                  <a:schemeClr val="tx1"/>
                </a:solidFill>
                <a:latin typeface="+mj-lt"/>
              </a:defRPr>
            </a:lvl2pPr>
            <a:lvl3pPr marL="1257300" indent="-342900">
              <a:lnSpc>
                <a:spcPct val="100000"/>
              </a:lnSpc>
              <a:spcBef>
                <a:spcPts val="0"/>
              </a:spcBef>
              <a:spcAft>
                <a:spcPts val="600"/>
              </a:spcAft>
              <a:buClr>
                <a:schemeClr val="accent4"/>
              </a:buClr>
              <a:buSzPct val="100000"/>
              <a:buFont typeface="+mj-lt"/>
              <a:buAutoNum type="romanLcPeriod"/>
              <a:defRPr sz="1200" b="0">
                <a:solidFill>
                  <a:schemeClr val="tx1"/>
                </a:solidFill>
                <a:latin typeface="+mj-lt"/>
              </a:defRPr>
            </a:lvl3pPr>
            <a:lvl4pPr marL="1714500" indent="-342900">
              <a:lnSpc>
                <a:spcPct val="100000"/>
              </a:lnSpc>
              <a:spcAft>
                <a:spcPts val="600"/>
              </a:spcAft>
              <a:buFont typeface="+mj-lt"/>
              <a:buAutoNum type="arabicPeriod"/>
              <a:defRPr sz="1200" b="0">
                <a:solidFill>
                  <a:schemeClr val="tx1"/>
                </a:solidFill>
                <a:latin typeface="+mj-lt"/>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1" y="1393825"/>
            <a:ext cx="7956613" cy="4783138"/>
          </a:xfrm>
          <a:prstGeom prst="rect">
            <a:avLst/>
          </a:prstGeom>
        </p:spPr>
        <p:txBody>
          <a:bodyPr/>
          <a:lstStyle/>
          <a:p>
            <a:endParaRPr lang="es-CO" dirty="0"/>
          </a:p>
        </p:txBody>
      </p:sp>
    </p:spTree>
    <p:extLst>
      <p:ext uri="{BB962C8B-B14F-4D97-AF65-F5344CB8AC3E}">
        <p14:creationId xmlns:p14="http://schemas.microsoft.com/office/powerpoint/2010/main" val="343403350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PhAnim="0" preserve="1" userDrawn="1">
  <p:cSld name="Project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4" name="Rectángulo 27">
            <a:extLst>
              <a:ext uri="{FF2B5EF4-FFF2-40B4-BE49-F238E27FC236}">
                <a16:creationId xmlns:a16="http://schemas.microsoft.com/office/drawing/2014/main" id="{B17E4127-CD01-D06A-92B8-BD6B3A3FFC1A}"/>
              </a:ext>
            </a:extLst>
          </p:cNvPr>
          <p:cNvSpPr>
            <a:spLocks noChangeArrowheads="1"/>
          </p:cNvSpPr>
          <p:nvPr userDrawn="1"/>
        </p:nvSpPr>
        <p:spPr bwMode="auto">
          <a:xfrm>
            <a:off x="145362" y="2400426"/>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Steering Committee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145362" y="4950583"/>
            <a:ext cx="1691640" cy="1818184"/>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Project Team</a:t>
            </a:r>
          </a:p>
        </p:txBody>
      </p:sp>
      <p:sp>
        <p:nvSpPr>
          <p:cNvPr id="8" name="Rectángulo 29">
            <a:extLst>
              <a:ext uri="{FF2B5EF4-FFF2-40B4-BE49-F238E27FC236}">
                <a16:creationId xmlns:a16="http://schemas.microsoft.com/office/drawing/2014/main" id="{0A01EC68-7C6F-BDDA-3AA4-1AE18EC901A7}"/>
              </a:ext>
            </a:extLst>
          </p:cNvPr>
          <p:cNvSpPr>
            <a:spLocks noChangeArrowheads="1"/>
          </p:cNvSpPr>
          <p:nvPr userDrawn="1"/>
        </p:nvSpPr>
        <p:spPr bwMode="auto">
          <a:xfrm>
            <a:off x="145362" y="3685027"/>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Project Management</a:t>
            </a:r>
          </a:p>
        </p:txBody>
      </p:sp>
      <p:sp>
        <p:nvSpPr>
          <p:cNvPr id="9" name="Rectángulo 27">
            <a:extLst>
              <a:ext uri="{FF2B5EF4-FFF2-40B4-BE49-F238E27FC236}">
                <a16:creationId xmlns:a16="http://schemas.microsoft.com/office/drawing/2014/main" id="{BA237E21-852F-647D-729B-CF3727C96800}"/>
              </a:ext>
            </a:extLst>
          </p:cNvPr>
          <p:cNvSpPr>
            <a:spLocks noChangeArrowheads="1"/>
          </p:cNvSpPr>
          <p:nvPr userDrawn="1"/>
        </p:nvSpPr>
        <p:spPr bwMode="auto">
          <a:xfrm>
            <a:off x="145362" y="1557947"/>
            <a:ext cx="1691640" cy="694102"/>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Sponsors</a:t>
            </a:r>
          </a:p>
        </p:txBody>
      </p:sp>
      <p:cxnSp>
        <p:nvCxnSpPr>
          <p:cNvPr id="10" name="Straight Connector 32">
            <a:extLst>
              <a:ext uri="{FF2B5EF4-FFF2-40B4-BE49-F238E27FC236}">
                <a16:creationId xmlns:a16="http://schemas.microsoft.com/office/drawing/2014/main" id="{1FA3E036-BD6E-8A2E-613B-6AC615248460}"/>
              </a:ext>
            </a:extLst>
          </p:cNvPr>
          <p:cNvCxnSpPr>
            <a:cxnSpLocks/>
          </p:cNvCxnSpPr>
          <p:nvPr userDrawn="1"/>
        </p:nvCxnSpPr>
        <p:spPr>
          <a:xfrm>
            <a:off x="145362" y="232663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775A324F-C430-BB4B-6CCE-B6698DB05669}"/>
              </a:ext>
            </a:extLst>
          </p:cNvPr>
          <p:cNvCxnSpPr>
            <a:cxnSpLocks/>
          </p:cNvCxnSpPr>
          <p:nvPr userDrawn="1"/>
        </p:nvCxnSpPr>
        <p:spPr>
          <a:xfrm>
            <a:off x="145362" y="363546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2B13274A-FE0F-6AE3-C1FA-05AEA45660F0}"/>
              </a:ext>
            </a:extLst>
          </p:cNvPr>
          <p:cNvCxnSpPr>
            <a:cxnSpLocks/>
          </p:cNvCxnSpPr>
          <p:nvPr userDrawn="1"/>
        </p:nvCxnSpPr>
        <p:spPr>
          <a:xfrm>
            <a:off x="145362" y="4916871"/>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3" name="Imagen 9" descr="Imagen que contiene Icono&#10;&#10;Descripción generada automáticamente">
            <a:extLst>
              <a:ext uri="{FF2B5EF4-FFF2-40B4-BE49-F238E27FC236}">
                <a16:creationId xmlns:a16="http://schemas.microsoft.com/office/drawing/2014/main" id="{C68E9A4E-87F8-008D-0EE5-4D4819867CF0}"/>
              </a:ext>
            </a:extLst>
          </p:cNvPr>
          <p:cNvPicPr>
            <a:picLocks noChangeAspect="1"/>
          </p:cNvPicPr>
          <p:nvPr userDrawn="1"/>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112498" y="1197040"/>
            <a:ext cx="738596" cy="227261"/>
          </a:xfrm>
          <a:prstGeom prst="rect">
            <a:avLst/>
          </a:prstGeom>
        </p:spPr>
      </p:pic>
      <p:sp>
        <p:nvSpPr>
          <p:cNvPr id="16" name="Picture Placeholder 15">
            <a:extLst>
              <a:ext uri="{FF2B5EF4-FFF2-40B4-BE49-F238E27FC236}">
                <a16:creationId xmlns:a16="http://schemas.microsoft.com/office/drawing/2014/main" id="{0C8420B8-1D58-A6F8-C40B-9011973667EE}"/>
              </a:ext>
            </a:extLst>
          </p:cNvPr>
          <p:cNvSpPr>
            <a:spLocks noGrp="1"/>
          </p:cNvSpPr>
          <p:nvPr>
            <p:ph type="pic" sz="quarter" idx="10"/>
          </p:nvPr>
        </p:nvSpPr>
        <p:spPr>
          <a:xfrm>
            <a:off x="6857617" y="991423"/>
            <a:ext cx="914400" cy="551527"/>
          </a:xfrm>
          <a:prstGeom prst="rect">
            <a:avLst/>
          </a:prstGeom>
        </p:spPr>
        <p:txBody>
          <a:bodyPr/>
          <a:lstStyle/>
          <a:p>
            <a:endParaRPr lang="es-CO" dirty="0"/>
          </a:p>
        </p:txBody>
      </p:sp>
      <p:sp>
        <p:nvSpPr>
          <p:cNvPr id="17" name="Rectángulo 37">
            <a:extLst>
              <a:ext uri="{FF2B5EF4-FFF2-40B4-BE49-F238E27FC236}">
                <a16:creationId xmlns:a16="http://schemas.microsoft.com/office/drawing/2014/main" id="{3B26E765-45BE-2F2E-CCFF-E6CEC51D8ED3}"/>
              </a:ext>
            </a:extLst>
          </p:cNvPr>
          <p:cNvSpPr/>
          <p:nvPr userDrawn="1"/>
        </p:nvSpPr>
        <p:spPr>
          <a:xfrm>
            <a:off x="1922106" y="1557938"/>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dirty="0">
              <a:solidFill>
                <a:srgbClr val="304258"/>
              </a:solidFill>
              <a:latin typeface="Poppins" panose="00000500000000000000" pitchFamily="2" charset="0"/>
              <a:cs typeface="Poppins" panose="00000500000000000000" pitchFamily="2" charset="0"/>
            </a:endParaRPr>
          </a:p>
        </p:txBody>
      </p:sp>
      <p:sp>
        <p:nvSpPr>
          <p:cNvPr id="18" name="Rectángulo 37">
            <a:extLst>
              <a:ext uri="{FF2B5EF4-FFF2-40B4-BE49-F238E27FC236}">
                <a16:creationId xmlns:a16="http://schemas.microsoft.com/office/drawing/2014/main" id="{BD5C7593-8E45-28F3-88F9-8246F9FCED62}"/>
              </a:ext>
            </a:extLst>
          </p:cNvPr>
          <p:cNvSpPr/>
          <p:nvPr userDrawn="1"/>
        </p:nvSpPr>
        <p:spPr>
          <a:xfrm>
            <a:off x="5604817" y="1568552"/>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dirty="0">
              <a:solidFill>
                <a:srgbClr val="304258"/>
              </a:solidFill>
              <a:latin typeface="Poppins" panose="00000500000000000000" pitchFamily="2" charset="0"/>
              <a:cs typeface="Poppins" panose="00000500000000000000" pitchFamily="2" charset="0"/>
            </a:endParaRPr>
          </a:p>
        </p:txBody>
      </p:sp>
      <p:sp>
        <p:nvSpPr>
          <p:cNvPr id="19" name="Triángulo isósceles 4">
            <a:extLst>
              <a:ext uri="{FF2B5EF4-FFF2-40B4-BE49-F238E27FC236}">
                <a16:creationId xmlns:a16="http://schemas.microsoft.com/office/drawing/2014/main" id="{B15266C6-0D5C-5124-83AE-66A6FF0C07F8}"/>
              </a:ext>
            </a:extLst>
          </p:cNvPr>
          <p:cNvSpPr>
            <a:spLocks noChangeArrowheads="1"/>
          </p:cNvSpPr>
          <p:nvPr userDrawn="1"/>
        </p:nvSpPr>
        <p:spPr bwMode="auto">
          <a:xfrm rot="5400000">
            <a:off x="8744730" y="2931629"/>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0" name="Triángulo isósceles 4">
            <a:extLst>
              <a:ext uri="{FF2B5EF4-FFF2-40B4-BE49-F238E27FC236}">
                <a16:creationId xmlns:a16="http://schemas.microsoft.com/office/drawing/2014/main" id="{60E48D47-FF3E-B32D-258F-430FD2972CF2}"/>
              </a:ext>
            </a:extLst>
          </p:cNvPr>
          <p:cNvSpPr>
            <a:spLocks noChangeArrowheads="1"/>
          </p:cNvSpPr>
          <p:nvPr userDrawn="1"/>
        </p:nvSpPr>
        <p:spPr bwMode="auto">
          <a:xfrm rot="5400000">
            <a:off x="8744729" y="4190202"/>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1" name="Triángulo isósceles 4">
            <a:extLst>
              <a:ext uri="{FF2B5EF4-FFF2-40B4-BE49-F238E27FC236}">
                <a16:creationId xmlns:a16="http://schemas.microsoft.com/office/drawing/2014/main" id="{80DB0719-00AB-2386-93BE-EA1B2C364A79}"/>
              </a:ext>
            </a:extLst>
          </p:cNvPr>
          <p:cNvSpPr>
            <a:spLocks noChangeArrowheads="1"/>
          </p:cNvSpPr>
          <p:nvPr userDrawn="1"/>
        </p:nvSpPr>
        <p:spPr bwMode="auto">
          <a:xfrm rot="5400000">
            <a:off x="8491122" y="5729683"/>
            <a:ext cx="1463040"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2" name="CuadroTexto 5">
            <a:extLst>
              <a:ext uri="{FF2B5EF4-FFF2-40B4-BE49-F238E27FC236}">
                <a16:creationId xmlns:a16="http://schemas.microsoft.com/office/drawing/2014/main" id="{11C25805-2BB7-C063-0D76-933EC8C61641}"/>
              </a:ext>
            </a:extLst>
          </p:cNvPr>
          <p:cNvSpPr txBox="1">
            <a:spLocks noChangeArrowheads="1"/>
          </p:cNvSpPr>
          <p:nvPr userDrawn="1"/>
        </p:nvSpPr>
        <p:spPr bwMode="auto">
          <a:xfrm>
            <a:off x="9384321" y="2478198"/>
            <a:ext cx="2994236" cy="1061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lvl1pPr marL="180975" indent="-18097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Project leadership</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Decision making</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Issue resolution</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Experience</a:t>
            </a:r>
          </a:p>
        </p:txBody>
      </p:sp>
      <p:sp>
        <p:nvSpPr>
          <p:cNvPr id="23" name="CuadroTexto 42">
            <a:extLst>
              <a:ext uri="{FF2B5EF4-FFF2-40B4-BE49-F238E27FC236}">
                <a16:creationId xmlns:a16="http://schemas.microsoft.com/office/drawing/2014/main" id="{FBDD9321-09C9-1E09-942B-C8455AE1EF25}"/>
              </a:ext>
            </a:extLst>
          </p:cNvPr>
          <p:cNvSpPr txBox="1">
            <a:spLocks noChangeArrowheads="1"/>
          </p:cNvSpPr>
          <p:nvPr userDrawn="1"/>
        </p:nvSpPr>
        <p:spPr bwMode="auto">
          <a:xfrm>
            <a:off x="9411266" y="5179892"/>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a:lnSpc>
                <a:spcPct val="90000"/>
              </a:lnSpc>
              <a:spcBef>
                <a:spcPts val="600"/>
              </a:spcBef>
              <a:buClr>
                <a:srgbClr val="9683FF"/>
              </a:buClr>
              <a:buSzPct val="120000"/>
              <a:buFont typeface="Wingdings" panose="05000000000000000000" pitchFamily="2" charset="2"/>
              <a:buChar char="§"/>
              <a:defRPr sz="1200" i="0">
                <a:solidFill>
                  <a:srgbClr val="171917"/>
                </a:solidFill>
                <a:ea typeface="Lato"/>
                <a:cs typeface="Poppins ExtraLight" panose="00000300000000000000" pitchFamily="2"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r>
              <a:rPr lang="en-US" dirty="0">
                <a:solidFill>
                  <a:srgbClr val="304258"/>
                </a:solidFill>
                <a:latin typeface="Poppins" panose="00000500000000000000" pitchFamily="2" charset="0"/>
                <a:cs typeface="Poppins" panose="00000500000000000000" pitchFamily="2" charset="0"/>
              </a:rPr>
              <a:t>Data gathering</a:t>
            </a:r>
          </a:p>
          <a:p>
            <a:r>
              <a:rPr lang="en-US" dirty="0">
                <a:solidFill>
                  <a:srgbClr val="304258"/>
                </a:solidFill>
                <a:latin typeface="Poppins" panose="00000500000000000000" pitchFamily="2" charset="0"/>
                <a:cs typeface="Poppins" panose="00000500000000000000" pitchFamily="2" charset="0"/>
              </a:rPr>
              <a:t>Analysis structuring and execution</a:t>
            </a:r>
          </a:p>
          <a:p>
            <a:r>
              <a:rPr lang="en-US" dirty="0">
                <a:solidFill>
                  <a:srgbClr val="304258"/>
                </a:solidFill>
                <a:latin typeface="Poppins" panose="00000500000000000000" pitchFamily="2" charset="0"/>
                <a:cs typeface="Poppins" panose="00000500000000000000" pitchFamily="2" charset="0"/>
              </a:rPr>
              <a:t>Technical expertise</a:t>
            </a:r>
          </a:p>
          <a:p>
            <a:r>
              <a:rPr lang="en-US" dirty="0">
                <a:solidFill>
                  <a:srgbClr val="304258"/>
                </a:solidFill>
                <a:latin typeface="Poppins" panose="00000500000000000000" pitchFamily="2" charset="0"/>
                <a:cs typeface="Poppins" panose="00000500000000000000" pitchFamily="2" charset="0"/>
              </a:rPr>
              <a:t>Logistics</a:t>
            </a:r>
          </a:p>
        </p:txBody>
      </p:sp>
      <p:sp>
        <p:nvSpPr>
          <p:cNvPr id="24" name="CuadroTexto 5">
            <a:extLst>
              <a:ext uri="{FF2B5EF4-FFF2-40B4-BE49-F238E27FC236}">
                <a16:creationId xmlns:a16="http://schemas.microsoft.com/office/drawing/2014/main" id="{C33B6DEE-77CE-AB15-CDD3-26F8D5F29857}"/>
              </a:ext>
            </a:extLst>
          </p:cNvPr>
          <p:cNvSpPr txBox="1">
            <a:spLocks noChangeArrowheads="1"/>
          </p:cNvSpPr>
          <p:nvPr userDrawn="1"/>
        </p:nvSpPr>
        <p:spPr bwMode="auto">
          <a:xfrm>
            <a:off x="9330940" y="3713636"/>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eaLnBrk="0" hangingPunct="0">
              <a:lnSpc>
                <a:spcPct val="90000"/>
              </a:lnSpc>
              <a:spcBef>
                <a:spcPts val="200"/>
              </a:spcBef>
              <a:buClr>
                <a:schemeClr val="accent1"/>
              </a:buClr>
              <a:buFont typeface="Arial" panose="020B0604020202020204" pitchFamily="34" charset="0"/>
              <a:buChar char="•"/>
              <a:defRPr sz="1300" i="1">
                <a:solidFill>
                  <a:srgbClr val="000000"/>
                </a:solidFill>
                <a:latin typeface="Arial" charset="0"/>
                <a:ea typeface="ＭＳ Ｐゴシック" charset="0"/>
                <a:cs typeface="Arial"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Expertise</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Agile workflow management</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Hypothesis validation</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Recommendations and quality control</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922106" y="15563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5" name="Content Placeholder 2">
            <a:extLst>
              <a:ext uri="{FF2B5EF4-FFF2-40B4-BE49-F238E27FC236}">
                <a16:creationId xmlns:a16="http://schemas.microsoft.com/office/drawing/2014/main" id="{80AB7971-92DE-EA19-58C6-9EDC21B3E536}"/>
              </a:ext>
            </a:extLst>
          </p:cNvPr>
          <p:cNvSpPr>
            <a:spLocks noGrp="1"/>
          </p:cNvSpPr>
          <p:nvPr>
            <p:ph idx="11" hasCustomPrompt="1"/>
          </p:nvPr>
        </p:nvSpPr>
        <p:spPr>
          <a:xfrm>
            <a:off x="1922106" y="2400426"/>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6" name="Content Placeholder 2">
            <a:extLst>
              <a:ext uri="{FF2B5EF4-FFF2-40B4-BE49-F238E27FC236}">
                <a16:creationId xmlns:a16="http://schemas.microsoft.com/office/drawing/2014/main" id="{9DCA419A-D307-C10C-47FF-B8A3E33249CE}"/>
              </a:ext>
            </a:extLst>
          </p:cNvPr>
          <p:cNvSpPr>
            <a:spLocks noGrp="1"/>
          </p:cNvSpPr>
          <p:nvPr>
            <p:ph idx="12" hasCustomPrompt="1"/>
          </p:nvPr>
        </p:nvSpPr>
        <p:spPr>
          <a:xfrm>
            <a:off x="1922106" y="3691371"/>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7" name="Content Placeholder 2">
            <a:extLst>
              <a:ext uri="{FF2B5EF4-FFF2-40B4-BE49-F238E27FC236}">
                <a16:creationId xmlns:a16="http://schemas.microsoft.com/office/drawing/2014/main" id="{4D0AB5A4-39E5-CFDC-A3F8-C348A85CC883}"/>
              </a:ext>
            </a:extLst>
          </p:cNvPr>
          <p:cNvSpPr>
            <a:spLocks noGrp="1"/>
          </p:cNvSpPr>
          <p:nvPr>
            <p:ph idx="13" hasCustomPrompt="1"/>
          </p:nvPr>
        </p:nvSpPr>
        <p:spPr>
          <a:xfrm>
            <a:off x="1922106"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8" name="Content Placeholder 2">
            <a:extLst>
              <a:ext uri="{FF2B5EF4-FFF2-40B4-BE49-F238E27FC236}">
                <a16:creationId xmlns:a16="http://schemas.microsoft.com/office/drawing/2014/main" id="{95D10976-FF2D-457E-6AB2-6B30D275C699}"/>
              </a:ext>
            </a:extLst>
          </p:cNvPr>
          <p:cNvSpPr>
            <a:spLocks noGrp="1"/>
          </p:cNvSpPr>
          <p:nvPr>
            <p:ph idx="14" hasCustomPrompt="1"/>
          </p:nvPr>
        </p:nvSpPr>
        <p:spPr>
          <a:xfrm>
            <a:off x="5604817" y="154821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9" name="Content Placeholder 2">
            <a:extLst>
              <a:ext uri="{FF2B5EF4-FFF2-40B4-BE49-F238E27FC236}">
                <a16:creationId xmlns:a16="http://schemas.microsoft.com/office/drawing/2014/main" id="{80D16BBE-F162-80A7-F90B-600E14A348A0}"/>
              </a:ext>
            </a:extLst>
          </p:cNvPr>
          <p:cNvSpPr>
            <a:spLocks noGrp="1"/>
          </p:cNvSpPr>
          <p:nvPr>
            <p:ph idx="15" hasCustomPrompt="1"/>
          </p:nvPr>
        </p:nvSpPr>
        <p:spPr>
          <a:xfrm>
            <a:off x="5604817" y="2395545"/>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0" name="Content Placeholder 2">
            <a:extLst>
              <a:ext uri="{FF2B5EF4-FFF2-40B4-BE49-F238E27FC236}">
                <a16:creationId xmlns:a16="http://schemas.microsoft.com/office/drawing/2014/main" id="{083FA612-54A2-AA38-69FF-E8E22519EF17}"/>
              </a:ext>
            </a:extLst>
          </p:cNvPr>
          <p:cNvSpPr>
            <a:spLocks noGrp="1"/>
          </p:cNvSpPr>
          <p:nvPr>
            <p:ph idx="16" hasCustomPrompt="1"/>
          </p:nvPr>
        </p:nvSpPr>
        <p:spPr>
          <a:xfrm>
            <a:off x="5615043" y="3685028"/>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1" name="Content Placeholder 2">
            <a:extLst>
              <a:ext uri="{FF2B5EF4-FFF2-40B4-BE49-F238E27FC236}">
                <a16:creationId xmlns:a16="http://schemas.microsoft.com/office/drawing/2014/main" id="{F151C0AF-7644-06E4-EBC6-2962635BA363}"/>
              </a:ext>
            </a:extLst>
          </p:cNvPr>
          <p:cNvSpPr>
            <a:spLocks noGrp="1"/>
          </p:cNvSpPr>
          <p:nvPr>
            <p:ph idx="17" hasCustomPrompt="1"/>
          </p:nvPr>
        </p:nvSpPr>
        <p:spPr>
          <a:xfrm>
            <a:off x="5615043"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09890019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PhAnim="0" preserve="1" userDrawn="1">
  <p:cSld name="1_Investment 2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337715"/>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334730"/>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33990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33473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8913044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PhAnim="0" preserve="1" userDrawn="1">
  <p:cSld name="Investment 3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79946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860231"/>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796478"/>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85724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796478"/>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7904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862417"/>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85724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45506266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PhAnim="0" preserve="1" userDrawn="1">
  <p:cSld name="1_Investment 4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63785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493354"/>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131619"/>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63785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493354"/>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63785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63180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498525"/>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49335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 name="Rectangle 17">
            <a:extLst>
              <a:ext uri="{FF2B5EF4-FFF2-40B4-BE49-F238E27FC236}">
                <a16:creationId xmlns:a16="http://schemas.microsoft.com/office/drawing/2014/main" id="{49D80E92-CD8E-C093-BB0F-5D8BC75B8F48}"/>
              </a:ext>
            </a:extLst>
          </p:cNvPr>
          <p:cNvSpPr/>
          <p:nvPr userDrawn="1"/>
        </p:nvSpPr>
        <p:spPr>
          <a:xfrm>
            <a:off x="251925" y="435031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 name="Text Placeholder 17">
            <a:extLst>
              <a:ext uri="{FF2B5EF4-FFF2-40B4-BE49-F238E27FC236}">
                <a16:creationId xmlns:a16="http://schemas.microsoft.com/office/drawing/2014/main" id="{CA355AB3-AF41-ECA8-748F-EA6F8CA146DB}"/>
              </a:ext>
            </a:extLst>
          </p:cNvPr>
          <p:cNvSpPr>
            <a:spLocks noGrp="1"/>
          </p:cNvSpPr>
          <p:nvPr>
            <p:ph type="body" sz="quarter" idx="24" hasCustomPrompt="1"/>
          </p:nvPr>
        </p:nvSpPr>
        <p:spPr>
          <a:xfrm>
            <a:off x="251925" y="4350313"/>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8" name="Content Placeholder 2">
            <a:extLst>
              <a:ext uri="{FF2B5EF4-FFF2-40B4-BE49-F238E27FC236}">
                <a16:creationId xmlns:a16="http://schemas.microsoft.com/office/drawing/2014/main" id="{76FEB6F6-F8CF-36E0-519E-C5309F4A3F7A}"/>
              </a:ext>
            </a:extLst>
          </p:cNvPr>
          <p:cNvSpPr>
            <a:spLocks noGrp="1"/>
          </p:cNvSpPr>
          <p:nvPr>
            <p:ph idx="25" hasCustomPrompt="1"/>
          </p:nvPr>
        </p:nvSpPr>
        <p:spPr>
          <a:xfrm>
            <a:off x="3274656" y="435548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9" name="Content Placeholder 2">
            <a:extLst>
              <a:ext uri="{FF2B5EF4-FFF2-40B4-BE49-F238E27FC236}">
                <a16:creationId xmlns:a16="http://schemas.microsoft.com/office/drawing/2014/main" id="{5AC0E765-2E5D-8A9C-F63D-A1648FC717F7}"/>
              </a:ext>
            </a:extLst>
          </p:cNvPr>
          <p:cNvSpPr>
            <a:spLocks noGrp="1"/>
          </p:cNvSpPr>
          <p:nvPr>
            <p:ph idx="26" hasCustomPrompt="1"/>
          </p:nvPr>
        </p:nvSpPr>
        <p:spPr>
          <a:xfrm>
            <a:off x="7419469" y="4350313"/>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0001345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PhAnim="0" preserve="1" userDrawn="1">
  <p:cSld name="Proposal condi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212052" y="1393371"/>
            <a:ext cx="5675147"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pic>
        <p:nvPicPr>
          <p:cNvPr id="4" name="Picture 3" descr="Business handshake">
            <a:extLst>
              <a:ext uri="{FF2B5EF4-FFF2-40B4-BE49-F238E27FC236}">
                <a16:creationId xmlns:a16="http://schemas.microsoft.com/office/drawing/2014/main" id="{48615E60-3881-B76B-965A-6C9CDA27E4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742" y="1393371"/>
            <a:ext cx="4087421" cy="2724282"/>
          </a:xfrm>
          <a:prstGeom prst="rect">
            <a:avLst/>
          </a:prstGeom>
        </p:spPr>
      </p:pic>
    </p:spTree>
    <p:extLst>
      <p:ext uri="{BB962C8B-B14F-4D97-AF65-F5344CB8AC3E}">
        <p14:creationId xmlns:p14="http://schemas.microsoft.com/office/powerpoint/2010/main" val="220435315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1440323" y="572118"/>
            <a:ext cx="2463994" cy="1325563"/>
          </a:xfrm>
        </p:spPr>
        <p:txBody>
          <a:bodyPr>
            <a:normAutofit/>
          </a:bodyPr>
          <a:lstStyle>
            <a:lvl1pPr>
              <a:defRPr sz="2200" b="1">
                <a:solidFill>
                  <a:schemeClr val="tx1">
                    <a:lumMod val="75000"/>
                  </a:schemeClr>
                </a:solidFill>
                <a:latin typeface="Poppins" panose="00000500000000000000" pitchFamily="2" charset="0"/>
                <a:cs typeface="Poppins" panose="00000500000000000000" pitchFamily="2" charset="0"/>
              </a:defRPr>
            </a:lvl1pPr>
          </a:lstStyle>
          <a:p>
            <a:r>
              <a:rPr lang="en-US"/>
              <a:t>Click to edit Master title style</a:t>
            </a:r>
          </a:p>
        </p:txBody>
      </p:sp>
    </p:spTree>
    <p:extLst>
      <p:ext uri="{BB962C8B-B14F-4D97-AF65-F5344CB8AC3E}">
        <p14:creationId xmlns:p14="http://schemas.microsoft.com/office/powerpoint/2010/main" val="117971865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7637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preserve="1" userDrawn="1">
  <p:cSld name="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647002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itle and Bullets footnote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248AC-B1E6-4AF5-BEB0-DAEC85305A72}"/>
              </a:ext>
            </a:extLst>
          </p:cNvPr>
          <p:cNvSpPr>
            <a:spLocks noGrp="1"/>
          </p:cNvSpPr>
          <p:nvPr>
            <p:ph idx="1" hasCustomPrompt="1"/>
          </p:nvPr>
        </p:nvSpPr>
        <p:spPr>
          <a:xfrm>
            <a:off x="1172095" y="1143992"/>
            <a:ext cx="10715106" cy="5145972"/>
          </a:xfrm>
          <a:prstGeom prst="rect">
            <a:avLst/>
          </a:prstGeom>
        </p:spPr>
        <p:txBody>
          <a:bodyPr/>
          <a:lstStyle>
            <a:lvl1pPr marL="228600" indent="-228600">
              <a:buClr>
                <a:schemeClr val="accent4"/>
              </a:buClr>
              <a:buSzPct val="110000"/>
              <a:buFont typeface="Wingdings" panose="05000000000000000000" pitchFamily="2" charset="2"/>
              <a:buChar char="§"/>
              <a:defRPr sz="1400" i="0">
                <a:solidFill>
                  <a:schemeClr val="tx1"/>
                </a:solidFill>
              </a:defRPr>
            </a:lvl1pPr>
            <a:lvl2pPr marL="685800" indent="-228600">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10" name="Title 1">
            <a:extLst>
              <a:ext uri="{FF2B5EF4-FFF2-40B4-BE49-F238E27FC236}">
                <a16:creationId xmlns:a16="http://schemas.microsoft.com/office/drawing/2014/main" id="{7D1F879D-2D23-F972-D30B-A7A6E2D054B2}"/>
              </a:ext>
            </a:extLst>
          </p:cNvPr>
          <p:cNvSpPr>
            <a:spLocks noGrp="1"/>
          </p:cNvSpPr>
          <p:nvPr>
            <p:ph type="title" hasCustomPrompt="1"/>
          </p:nvPr>
        </p:nvSpPr>
        <p:spPr>
          <a:xfrm>
            <a:off x="1172094" y="78619"/>
            <a:ext cx="10715106" cy="798836"/>
          </a:xfrm>
        </p:spPr>
        <p:txBody>
          <a:bodyPr/>
          <a:lstStyle/>
          <a:p>
            <a:r>
              <a:rPr lang="en-US"/>
              <a:t>Click to edit Master title style</a:t>
            </a:r>
          </a:p>
        </p:txBody>
      </p:sp>
    </p:spTree>
    <p:extLst>
      <p:ext uri="{BB962C8B-B14F-4D97-AF65-F5344CB8AC3E}">
        <p14:creationId xmlns:p14="http://schemas.microsoft.com/office/powerpoint/2010/main" val="250402019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03262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027">
              <a:defRPr sz="4000">
                <a:solidFill>
                  <a:srgbClr val="FFFFFF"/>
                </a:solidFill>
                <a:effectLst>
                  <a:outerShdw blurRad="38100" dist="12700" dir="5400000" rotWithShape="0">
                    <a:srgbClr val="000000">
                      <a:alpha val="50000"/>
                    </a:srgbClr>
                  </a:outerShdw>
                </a:effectLst>
              </a:defRPr>
            </a:pPr>
            <a:endParaRPr sz="2000" dirty="0"/>
          </a:p>
        </p:txBody>
      </p:sp>
    </p:spTree>
    <p:extLst>
      <p:ext uri="{BB962C8B-B14F-4D97-AF65-F5344CB8AC3E}">
        <p14:creationId xmlns:p14="http://schemas.microsoft.com/office/powerpoint/2010/main" val="3126144088"/>
      </p:ext>
    </p:extLst>
  </p:cSld>
  <p:clrMapOvr>
    <a:masterClrMapping/>
  </p:clrMapOvr>
  <p:transition spd="slow" advTm="2000">
    <p:cover dir="d"/>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page - Timelin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387872721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0687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5"/>
          <p:cNvSpPr>
            <a:spLocks noGrp="1"/>
          </p:cNvSpPr>
          <p:nvPr>
            <p:ph type="body" sz="quarter" idx="11"/>
          </p:nvPr>
        </p:nvSpPr>
        <p:spPr>
          <a:xfrm>
            <a:off x="1168400" y="879505"/>
            <a:ext cx="9855200" cy="316100"/>
          </a:xfrm>
          <a:prstGeom prst="rect">
            <a:avLst/>
          </a:prstGeom>
        </p:spPr>
        <p:txBody>
          <a:bodyPr vert="horz" anchor="ctr"/>
          <a:lstStyle>
            <a:lvl1pPr marL="0" indent="0" algn="ctr">
              <a:buNone/>
              <a:defRPr sz="1200" i="0" spc="300">
                <a:solidFill>
                  <a:schemeClr val="tx1">
                    <a:lumMod val="65000"/>
                    <a:lumOff val="35000"/>
                  </a:schemeClr>
                </a:solidFill>
                <a:latin typeface="Calibri"/>
                <a:cs typeface="Calibri"/>
              </a:defRPr>
            </a:lvl1pPr>
            <a:lvl2pPr>
              <a:defRPr sz="3000"/>
            </a:lvl2pPr>
            <a:lvl3pPr>
              <a:defRPr sz="3000"/>
            </a:lvl3pPr>
            <a:lvl4pPr>
              <a:defRPr sz="3000"/>
            </a:lvl4pPr>
            <a:lvl5pPr>
              <a:defRPr sz="3000"/>
            </a:lvl5pPr>
          </a:lstStyle>
          <a:p>
            <a:pPr lvl="0"/>
            <a:endParaRPr lang="en-US"/>
          </a:p>
        </p:txBody>
      </p:sp>
    </p:spTree>
    <p:extLst>
      <p:ext uri="{BB962C8B-B14F-4D97-AF65-F5344CB8AC3E}">
        <p14:creationId xmlns:p14="http://schemas.microsoft.com/office/powerpoint/2010/main" val="11837195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33_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9667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135365409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146454-7C42-EA9F-02AF-5F88DB680A10}"/>
              </a:ext>
            </a:extLst>
          </p:cNvPr>
          <p:cNvSpPr>
            <a:spLocks noGrp="1"/>
          </p:cNvSpPr>
          <p:nvPr>
            <p:ph type="title"/>
          </p:nvPr>
        </p:nvSpPr>
        <p:spPr/>
        <p:txBody>
          <a:bodyPr/>
          <a:lstStyle/>
          <a:p>
            <a:r>
              <a:rPr lang="es-MX"/>
              <a:t>Haz clic para modificar el estilo de título del patrón</a:t>
            </a:r>
            <a:endParaRPr lang="es-CO"/>
          </a:p>
        </p:txBody>
      </p:sp>
    </p:spTree>
    <p:extLst>
      <p:ext uri="{BB962C8B-B14F-4D97-AF65-F5344CB8AC3E}">
        <p14:creationId xmlns:p14="http://schemas.microsoft.com/office/powerpoint/2010/main" val="188045791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488251F9-CB2A-5DBD-804A-E0FFD54CAA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640" r="16738"/>
          <a:stretch/>
        </p:blipFill>
        <p:spPr>
          <a:xfrm>
            <a:off x="5776331" y="0"/>
            <a:ext cx="6415669" cy="6858000"/>
          </a:xfrm>
          <a:prstGeom prst="rect">
            <a:avLst/>
          </a:prstGeom>
        </p:spPr>
      </p:pic>
      <p:pic>
        <p:nvPicPr>
          <p:cNvPr id="23" name="Imagen 22">
            <a:extLst>
              <a:ext uri="{FF2B5EF4-FFF2-40B4-BE49-F238E27FC236}">
                <a16:creationId xmlns:a16="http://schemas.microsoft.com/office/drawing/2014/main" id="{27231D3D-FBC8-8BD3-E48D-F6BB616F40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022"/>
            <a:ext cx="12192000" cy="6858000"/>
          </a:xfrm>
          <a:prstGeom prst="rect">
            <a:avLst/>
          </a:prstGeom>
        </p:spPr>
      </p:pic>
      <p:sp>
        <p:nvSpPr>
          <p:cNvPr id="24" name="Marcador de fecha 3">
            <a:extLst>
              <a:ext uri="{FF2B5EF4-FFF2-40B4-BE49-F238E27FC236}">
                <a16:creationId xmlns:a16="http://schemas.microsoft.com/office/drawing/2014/main" id="{172FDAF0-80D8-0F7D-8337-03400528968C}"/>
              </a:ext>
            </a:extLst>
          </p:cNvPr>
          <p:cNvSpPr>
            <a:spLocks noGrp="1"/>
          </p:cNvSpPr>
          <p:nvPr>
            <p:ph type="dt" sz="half" idx="10"/>
          </p:nvPr>
        </p:nvSpPr>
        <p:spPr>
          <a:xfrm>
            <a:off x="556807" y="1707447"/>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n-US" dirty="0"/>
              <a:t>TÍTULO</a:t>
            </a:r>
          </a:p>
          <a:p>
            <a:r>
              <a:rPr lang="en-US" dirty="0"/>
              <a:t>  PROYECTO</a:t>
            </a:r>
          </a:p>
          <a:p>
            <a:pPr>
              <a:buFontTx/>
              <a:buNone/>
              <a:defRPr/>
            </a:pPr>
            <a:r>
              <a:rPr lang="en-US" sz="1800" dirty="0">
                <a:solidFill>
                  <a:srgbClr val="FFFFFF"/>
                </a:solidFill>
                <a:latin typeface="Poppins Light"/>
                <a:cs typeface="+mn-cs"/>
              </a:rPr>
              <a:t>         Descripción</a:t>
            </a:r>
          </a:p>
          <a:p>
            <a:pPr>
              <a:defRPr/>
            </a:pPr>
            <a:r>
              <a:rPr lang="en-US" sz="1800" dirty="0">
                <a:solidFill>
                  <a:srgbClr val="D5B9FF"/>
                </a:solidFill>
                <a:latin typeface="Poppins Light"/>
                <a:cs typeface="+mn-cs"/>
              </a:rPr>
              <a:t>         Friday, March 22, 2024</a:t>
            </a:r>
            <a:endParaRPr lang="en-US" sz="1800" dirty="0">
              <a:solidFill>
                <a:srgbClr val="FFFFFF"/>
              </a:solidFill>
              <a:latin typeface="Poppins Light"/>
              <a:cs typeface="+mn-cs"/>
            </a:endParaRPr>
          </a:p>
          <a:p>
            <a:pPr>
              <a:buFontTx/>
              <a:buNone/>
              <a:defRPr/>
            </a:pPr>
            <a:endParaRPr lang="en-US" sz="1800" dirty="0">
              <a:solidFill>
                <a:srgbClr val="FFFFFF"/>
              </a:solidFill>
              <a:latin typeface="Poppins Light"/>
              <a:cs typeface="+mn-cs"/>
            </a:endParaRPr>
          </a:p>
          <a:p>
            <a:endParaRPr lang="en-US" dirty="0"/>
          </a:p>
        </p:txBody>
      </p:sp>
      <p:sp>
        <p:nvSpPr>
          <p:cNvPr id="25" name="Marcador de fecha 3">
            <a:extLst>
              <a:ext uri="{FF2B5EF4-FFF2-40B4-BE49-F238E27FC236}">
                <a16:creationId xmlns:a16="http://schemas.microsoft.com/office/drawing/2014/main" id="{45B92016-5D8C-BCF1-0142-9D2A94C15C79}"/>
              </a:ext>
            </a:extLst>
          </p:cNvPr>
          <p:cNvSpPr txBox="1">
            <a:spLocks/>
          </p:cNvSpPr>
          <p:nvPr userDrawn="1"/>
        </p:nvSpPr>
        <p:spPr>
          <a:xfrm>
            <a:off x="982663" y="2445254"/>
            <a:ext cx="5147293"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6600" b="1" i="0" kern="1200">
                <a:solidFill>
                  <a:srgbClr val="6200EE"/>
                </a:solidFill>
                <a:latin typeface="Poppins" pitchFamily="2" charset="77"/>
                <a:ea typeface="+mn-ea"/>
                <a:cs typeface="Poppins"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i="0" dirty="0">
              <a:solidFill>
                <a:schemeClr val="bg1"/>
              </a:solidFill>
              <a:latin typeface="Poppins Medium" pitchFamily="2" charset="77"/>
              <a:cs typeface="Poppins Medium" pitchFamily="2" charset="77"/>
            </a:endParaRPr>
          </a:p>
        </p:txBody>
      </p:sp>
      <p:sp>
        <p:nvSpPr>
          <p:cNvPr id="26" name="Marcador de fecha 3">
            <a:extLst>
              <a:ext uri="{FF2B5EF4-FFF2-40B4-BE49-F238E27FC236}">
                <a16:creationId xmlns:a16="http://schemas.microsoft.com/office/drawing/2014/main" id="{8F38FFB8-7651-DBE7-0C09-DC7679B00352}"/>
              </a:ext>
            </a:extLst>
          </p:cNvPr>
          <p:cNvSpPr txBox="1">
            <a:spLocks/>
          </p:cNvSpPr>
          <p:nvPr userDrawn="1"/>
        </p:nvSpPr>
        <p:spPr>
          <a:xfrm>
            <a:off x="982663" y="3722308"/>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dirty="0">
              <a:solidFill>
                <a:srgbClr val="D5B9FF"/>
              </a:solidFill>
            </a:endParaRPr>
          </a:p>
        </p:txBody>
      </p:sp>
      <p:sp>
        <p:nvSpPr>
          <p:cNvPr id="2" name="CuadroTexto 1">
            <a:extLst>
              <a:ext uri="{FF2B5EF4-FFF2-40B4-BE49-F238E27FC236}">
                <a16:creationId xmlns:a16="http://schemas.microsoft.com/office/drawing/2014/main" id="{67017BD7-AB31-38CC-4DE9-36A09F012734}"/>
              </a:ext>
            </a:extLst>
          </p:cNvPr>
          <p:cNvSpPr txBox="1"/>
          <p:nvPr userDrawn="1"/>
        </p:nvSpPr>
        <p:spPr>
          <a:xfrm>
            <a:off x="978946" y="4762529"/>
            <a:ext cx="5780049" cy="1985159"/>
          </a:xfrm>
          <a:prstGeom prst="rect">
            <a:avLst/>
          </a:prstGeom>
          <a:noFill/>
        </p:spPr>
        <p:txBody>
          <a:bodyPr wrap="square" rtlCol="0">
            <a:spAutoFit/>
          </a:bodyPr>
          <a:lstStyle/>
          <a:p>
            <a:pPr algn="l"/>
            <a:r>
              <a:rPr lang="es-CO" sz="3200" b="1" i="0" u="none" dirty="0">
                <a:solidFill>
                  <a:schemeClr val="bg1"/>
                </a:solidFill>
                <a:effectLst/>
                <a:latin typeface="+mj-lt"/>
                <a:cs typeface="Poppins Medium" pitchFamily="2" charset="77"/>
                <a:hlinkClick r:id="rId4">
                  <a:extLst>
                    <a:ext uri="{A12FA001-AC4F-418D-AE19-62706E023703}">
                      <ahyp:hlinkClr xmlns:ahyp="http://schemas.microsoft.com/office/drawing/2018/hyperlinkcolor" val="tx"/>
                    </a:ext>
                  </a:extLst>
                </a:hlinkClick>
              </a:rPr>
              <a:t>www.iotaimpact.com</a:t>
            </a:r>
            <a:endParaRPr lang="es-CO" sz="3200" b="1" i="0" u="none" dirty="0">
              <a:solidFill>
                <a:schemeClr val="bg1"/>
              </a:solidFill>
              <a:effectLst/>
              <a:latin typeface="+mj-lt"/>
              <a:cs typeface="Poppins Medium"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i="0" dirty="0">
                <a:solidFill>
                  <a:schemeClr val="bg1"/>
                </a:solidFill>
                <a:effectLst/>
                <a:latin typeface="+mj-lt"/>
              </a:rPr>
              <a:t>andres@iotaimpact.com</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@iotaimpactus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@iotaimpactlatam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900" i="1" dirty="0">
                <a:solidFill>
                  <a:schemeClr val="bg1"/>
                </a:solidFill>
                <a:effectLst/>
                <a:latin typeface="+mj-lt"/>
              </a:rPr>
              <a:t>Confidential and proprietary. Not for distribution without IOTA Impact's permission.</a:t>
            </a:r>
            <a:endParaRPr lang="es-CO" sz="900" dirty="0">
              <a:solidFill>
                <a:schemeClr val="bg1"/>
              </a:solidFill>
              <a:effectLst/>
              <a:latin typeface="+mj-lt"/>
            </a:endParaRPr>
          </a:p>
          <a:p>
            <a:pPr algn="l"/>
            <a:endParaRPr lang="es-CO" dirty="0">
              <a:solidFill>
                <a:schemeClr val="bg1"/>
              </a:solidFill>
            </a:endParaRPr>
          </a:p>
        </p:txBody>
      </p:sp>
      <p:pic>
        <p:nvPicPr>
          <p:cNvPr id="3" name="Imagen 2">
            <a:extLst>
              <a:ext uri="{FF2B5EF4-FFF2-40B4-BE49-F238E27FC236}">
                <a16:creationId xmlns:a16="http://schemas.microsoft.com/office/drawing/2014/main" id="{4741025A-CBAB-EEE5-0483-9393666D6C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32545" y="5492617"/>
            <a:ext cx="668049" cy="668049"/>
          </a:xfrm>
          <a:prstGeom prst="rect">
            <a:avLst/>
          </a:prstGeom>
        </p:spPr>
      </p:pic>
    </p:spTree>
    <p:extLst>
      <p:ext uri="{BB962C8B-B14F-4D97-AF65-F5344CB8AC3E}">
        <p14:creationId xmlns:p14="http://schemas.microsoft.com/office/powerpoint/2010/main" val="3575231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userDrawn="1">
  <p:cSld name="1_Title and number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err="1"/>
              <a:t>lThirdevel</a:t>
            </a:r>
            <a:endParaRPr lang="en-US"/>
          </a:p>
          <a:p>
            <a:pPr lvl="3"/>
            <a:endParaRPr lang="en-US"/>
          </a:p>
        </p:txBody>
      </p:sp>
    </p:spTree>
    <p:extLst>
      <p:ext uri="{BB962C8B-B14F-4D97-AF65-F5344CB8AC3E}">
        <p14:creationId xmlns:p14="http://schemas.microsoft.com/office/powerpoint/2010/main" val="37416856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156CC59-C862-D989-1BF0-B89865AC2DB6}"/>
              </a:ext>
            </a:extLst>
          </p:cNvPr>
          <p:cNvSpPr>
            <a:spLocks noGrp="1"/>
          </p:cNvSpPr>
          <p:nvPr>
            <p:ph type="dt" sz="half" idx="10"/>
          </p:nvPr>
        </p:nvSpPr>
        <p:spPr/>
        <p:txBody>
          <a:bodyPr/>
          <a:lstStyle/>
          <a:p>
            <a:fld id="{AABA4C92-805F-41EF-8422-885ABC139F3A}" type="datetime1">
              <a:rPr lang="es-CO" smtClean="0"/>
              <a:t>10/07/2024</a:t>
            </a:fld>
            <a:endParaRPr lang="es-CO" dirty="0"/>
          </a:p>
        </p:txBody>
      </p:sp>
      <p:sp>
        <p:nvSpPr>
          <p:cNvPr id="3" name="Marcador de pie de página 2">
            <a:extLst>
              <a:ext uri="{FF2B5EF4-FFF2-40B4-BE49-F238E27FC236}">
                <a16:creationId xmlns:a16="http://schemas.microsoft.com/office/drawing/2014/main" id="{E1B50424-ACE5-91A8-08B3-970065076702}"/>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ACB1EBA4-A8C0-2CD6-3EC1-E08EC7B3A2EF}"/>
              </a:ext>
            </a:extLst>
          </p:cNvPr>
          <p:cNvSpPr>
            <a:spLocks noGrp="1"/>
          </p:cNvSpPr>
          <p:nvPr>
            <p:ph type="sldNum" sz="quarter" idx="12"/>
          </p:nvPr>
        </p:nvSpPr>
        <p:spPr/>
        <p:txBody>
          <a:bodyPr/>
          <a:lstStyle/>
          <a:p>
            <a:fld id="{84C6C1A2-A7E8-A349-BC65-CFD954CC74C7}" type="slidenum">
              <a:rPr lang="es-CO" smtClean="0"/>
              <a:t>‹#›</a:t>
            </a:fld>
            <a:endParaRPr lang="es-CO" dirty="0"/>
          </a:p>
        </p:txBody>
      </p:sp>
    </p:spTree>
    <p:extLst>
      <p:ext uri="{BB962C8B-B14F-4D97-AF65-F5344CB8AC3E}">
        <p14:creationId xmlns:p14="http://schemas.microsoft.com/office/powerpoint/2010/main" val="83060353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925C-7845-4EE2-A88F-20F57FE70D02}"/>
              </a:ext>
            </a:extLst>
          </p:cNvPr>
          <p:cNvSpPr>
            <a:spLocks noGrp="1"/>
          </p:cNvSpPr>
          <p:nvPr>
            <p:ph type="title"/>
          </p:nvPr>
        </p:nvSpPr>
        <p:spPr>
          <a:xfrm>
            <a:off x="71687" y="136525"/>
            <a:ext cx="11991975" cy="1152345"/>
          </a:xfrm>
        </p:spPr>
        <p:txBody>
          <a:bodyPr/>
          <a:lstStyle>
            <a:lvl1pPr>
              <a:defRPr sz="2400" b="1">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97248AC-B1E6-4AF5-BEB0-DAEC85305A72}"/>
              </a:ext>
            </a:extLst>
          </p:cNvPr>
          <p:cNvSpPr>
            <a:spLocks noGrp="1"/>
          </p:cNvSpPr>
          <p:nvPr>
            <p:ph idx="1"/>
          </p:nvPr>
        </p:nvSpPr>
        <p:spPr>
          <a:xfrm>
            <a:off x="71687" y="1393371"/>
            <a:ext cx="11991975" cy="4783592"/>
          </a:xfrm>
        </p:spPr>
        <p:txBody>
          <a:bodyPr/>
          <a:lstStyle>
            <a:lvl1pPr>
              <a:defRPr>
                <a:solidFill>
                  <a:schemeClr val="tx1"/>
                </a:solidFill>
              </a:defRPr>
            </a:lvl1pPr>
            <a:lvl2pPr>
              <a:defRPr>
                <a:solidFill>
                  <a:schemeClr val="tx1"/>
                </a:solidFill>
              </a:defRPr>
            </a:lvl2pPr>
            <a:lvl3pPr>
              <a:defRPr>
                <a:solidFill>
                  <a:schemeClr val="tx1"/>
                </a:solidFill>
              </a:defRPr>
            </a:lvl3pPr>
            <a:lvl4pPr marL="1371600" indent="0">
              <a:buNone/>
              <a:defRPr>
                <a:solidFill>
                  <a:schemeClr val="tx1"/>
                </a:solidFill>
              </a:defRPr>
            </a:lvl4pPr>
          </a:lstStyle>
          <a:p>
            <a:pPr lvl="0"/>
            <a:r>
              <a:rPr lang="en-US"/>
              <a:t>Click to edit Master text styles</a:t>
            </a:r>
          </a:p>
          <a:p>
            <a:pPr lvl="1"/>
            <a:r>
              <a:rPr lang="en-US"/>
              <a:t>Second level</a:t>
            </a:r>
          </a:p>
          <a:p>
            <a:pPr lvl="2"/>
            <a:r>
              <a:rPr lang="en-US"/>
              <a:t>Third level</a:t>
            </a:r>
          </a:p>
          <a:p>
            <a:pPr lvl="3"/>
            <a:endParaRPr lang="en-US"/>
          </a:p>
        </p:txBody>
      </p:sp>
      <p:sp>
        <p:nvSpPr>
          <p:cNvPr id="6" name="Slide Number Placeholder 5">
            <a:extLst>
              <a:ext uri="{FF2B5EF4-FFF2-40B4-BE49-F238E27FC236}">
                <a16:creationId xmlns:a16="http://schemas.microsoft.com/office/drawing/2014/main" id="{55E422A2-8C74-45BD-A87E-80FB938061CF}"/>
              </a:ext>
            </a:extLst>
          </p:cNvPr>
          <p:cNvSpPr>
            <a:spLocks noGrp="1"/>
          </p:cNvSpPr>
          <p:nvPr>
            <p:ph type="sldNum" sz="quarter" idx="12"/>
          </p:nvPr>
        </p:nvSpPr>
        <p:spPr>
          <a:xfrm>
            <a:off x="11502189" y="6356350"/>
            <a:ext cx="561474" cy="501650"/>
          </a:xfrm>
          <a:prstGeom prst="rect">
            <a:avLst/>
          </a:prstGeom>
        </p:spPr>
        <p:txBody>
          <a:bodyPr/>
          <a:lstStyle/>
          <a:p>
            <a:fld id="{45DD850A-48CF-4963-9607-58D982076C8A}" type="slidenum">
              <a:rPr lang="en-US" smtClean="0"/>
              <a:t>‹#›</a:t>
            </a:fld>
            <a:endParaRPr lang="en-US" dirty="0"/>
          </a:p>
        </p:txBody>
      </p:sp>
      <p:sp>
        <p:nvSpPr>
          <p:cNvPr id="9" name="Content Placeholder 2">
            <a:extLst>
              <a:ext uri="{FF2B5EF4-FFF2-40B4-BE49-F238E27FC236}">
                <a16:creationId xmlns:a16="http://schemas.microsoft.com/office/drawing/2014/main" id="{7E1EF5F8-9AD9-4FA5-8593-375C2F92D645}"/>
              </a:ext>
            </a:extLst>
          </p:cNvPr>
          <p:cNvSpPr>
            <a:spLocks noGrp="1"/>
          </p:cNvSpPr>
          <p:nvPr>
            <p:ph idx="11" hasCustomPrompt="1"/>
          </p:nvPr>
        </p:nvSpPr>
        <p:spPr>
          <a:xfrm>
            <a:off x="1254071" y="6356350"/>
            <a:ext cx="10099729" cy="482194"/>
          </a:xfrm>
        </p:spPr>
        <p:txBody>
          <a:bodyPr anchor="ctr"/>
          <a:lstStyle>
            <a:lvl1pPr>
              <a:buNone/>
              <a:defRPr sz="900" i="1">
                <a:solidFill>
                  <a:schemeClr val="tx2"/>
                </a:solidFill>
              </a:defRPr>
            </a:lvl1pPr>
            <a:lvl2pPr>
              <a:defRPr sz="2400"/>
            </a:lvl2pPr>
            <a:lvl3pPr>
              <a:defRPr sz="2400"/>
            </a:lvl3pPr>
            <a:lvl4pPr marL="1371600" indent="0">
              <a:buNone/>
              <a:defRPr/>
            </a:lvl4pPr>
          </a:lstStyle>
          <a:p>
            <a:pPr lvl="0"/>
            <a:r>
              <a:rPr lang="en-US"/>
              <a:t>Click to edit footnotes</a:t>
            </a:r>
          </a:p>
        </p:txBody>
      </p:sp>
    </p:spTree>
    <p:extLst>
      <p:ext uri="{BB962C8B-B14F-4D97-AF65-F5344CB8AC3E}">
        <p14:creationId xmlns:p14="http://schemas.microsoft.com/office/powerpoint/2010/main" val="2144590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PhAnim="0" userDrawn="1">
  <p:cSld name="Title and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EFDBD-92DA-8013-FB65-C32B49CB1EF8}"/>
              </a:ext>
            </a:extLst>
          </p:cNvPr>
          <p:cNvSpPr>
            <a:spLocks noGrp="1"/>
          </p:cNvSpPr>
          <p:nvPr>
            <p:ph type="title" hasCustomPrompt="1"/>
          </p:nvPr>
        </p:nvSpPr>
        <p:spPr>
          <a:xfrm>
            <a:off x="1101213" y="216270"/>
            <a:ext cx="10579510" cy="798836"/>
          </a:xfrm>
          <a:prstGeom prst="rect">
            <a:avLst/>
          </a:prstGeom>
        </p:spPr>
        <p:txBody>
          <a:bodyP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Tree>
    <p:extLst>
      <p:ext uri="{BB962C8B-B14F-4D97-AF65-F5344CB8AC3E}">
        <p14:creationId xmlns:p14="http://schemas.microsoft.com/office/powerpoint/2010/main" val="323250064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PhAnim="0" userDrawn="1">
  <p:cSld name="1_Title and number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err="1"/>
              <a:t>lThirdevel</a:t>
            </a:r>
            <a:endParaRPr lang="en-US"/>
          </a:p>
          <a:p>
            <a:pPr lvl="3"/>
            <a:endParaRPr lang="en-US"/>
          </a:p>
        </p:txBody>
      </p:sp>
    </p:spTree>
    <p:extLst>
      <p:ext uri="{BB962C8B-B14F-4D97-AF65-F5344CB8AC3E}">
        <p14:creationId xmlns:p14="http://schemas.microsoft.com/office/powerpoint/2010/main" val="118039433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PhAnim="0" preserve="1" userDrawn="1">
  <p:cSld name="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p:txBody>
      </p:sp>
    </p:spTree>
    <p:extLst>
      <p:ext uri="{BB962C8B-B14F-4D97-AF65-F5344CB8AC3E}">
        <p14:creationId xmlns:p14="http://schemas.microsoft.com/office/powerpoint/2010/main" val="184907550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PhAnim="0" preserve="1" userDrawn="1">
  <p:cSld name="3. Image and go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2" y="1393825"/>
            <a:ext cx="2806114" cy="4783138"/>
          </a:xfrm>
          <a:prstGeom prst="rect">
            <a:avLst/>
          </a:prstGeom>
        </p:spPr>
        <p:txBody>
          <a:bodyPr/>
          <a:lstStyle/>
          <a:p>
            <a:endParaRPr lang="es-CO"/>
          </a:p>
        </p:txBody>
      </p:sp>
    </p:spTree>
    <p:extLst>
      <p:ext uri="{BB962C8B-B14F-4D97-AF65-F5344CB8AC3E}">
        <p14:creationId xmlns:p14="http://schemas.microsoft.com/office/powerpoint/2010/main" val="237916113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PhAnim="0" preserve="1" userDrawn="1">
  <p:cSld name="4. Differentiated appro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7" name="Text Placeholder 6">
            <a:extLst>
              <a:ext uri="{FF2B5EF4-FFF2-40B4-BE49-F238E27FC236}">
                <a16:creationId xmlns:a16="http://schemas.microsoft.com/office/drawing/2014/main" id="{69EFA15F-D8F6-3D36-F5E7-6F1B91884CC6}"/>
              </a:ext>
            </a:extLst>
          </p:cNvPr>
          <p:cNvSpPr>
            <a:spLocks noGrp="1"/>
          </p:cNvSpPr>
          <p:nvPr>
            <p:ph type="body" sz="quarter" idx="10" hasCustomPrompt="1"/>
          </p:nvPr>
        </p:nvSpPr>
        <p:spPr>
          <a:xfrm>
            <a:off x="154693" y="6317673"/>
            <a:ext cx="10079197" cy="521855"/>
          </a:xfrm>
          <a:prstGeom prst="rect">
            <a:avLst/>
          </a:prstGeom>
          <a:ln>
            <a:noFill/>
          </a:ln>
        </p:spPr>
        <p:txBody>
          <a:bodyPr anchor="ct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grpSp>
        <p:nvGrpSpPr>
          <p:cNvPr id="3" name="Group 2">
            <a:extLst>
              <a:ext uri="{FF2B5EF4-FFF2-40B4-BE49-F238E27FC236}">
                <a16:creationId xmlns:a16="http://schemas.microsoft.com/office/drawing/2014/main" id="{68FD0E65-81A9-7732-E46B-FB8EF4F101FD}"/>
              </a:ext>
            </a:extLst>
          </p:cNvPr>
          <p:cNvGrpSpPr/>
          <p:nvPr userDrawn="1"/>
        </p:nvGrpSpPr>
        <p:grpSpPr>
          <a:xfrm>
            <a:off x="146933" y="1996751"/>
            <a:ext cx="3594643" cy="3400420"/>
            <a:chOff x="3791883" y="1517333"/>
            <a:chExt cx="4075485" cy="3612243"/>
          </a:xfrm>
        </p:grpSpPr>
        <p:sp>
          <p:nvSpPr>
            <p:cNvPr id="6" name="Freeform 2">
              <a:extLst>
                <a:ext uri="{FF2B5EF4-FFF2-40B4-BE49-F238E27FC236}">
                  <a16:creationId xmlns:a16="http://schemas.microsoft.com/office/drawing/2014/main" id="{CE7510E1-41A3-E349-6E56-576A6A8E81E0}"/>
                </a:ext>
              </a:extLst>
            </p:cNvPr>
            <p:cNvSpPr>
              <a:spLocks noChangeArrowheads="1"/>
            </p:cNvSpPr>
            <p:nvPr/>
          </p:nvSpPr>
          <p:spPr bwMode="auto">
            <a:xfrm>
              <a:off x="3821565" y="1517333"/>
              <a:ext cx="1965019" cy="1730119"/>
            </a:xfrm>
            <a:custGeom>
              <a:avLst/>
              <a:gdLst>
                <a:gd name="T0" fmla="*/ 2919 w 2920"/>
                <a:gd name="T1" fmla="*/ 2073 h 2761"/>
                <a:gd name="T2" fmla="*/ 2919 w 2920"/>
                <a:gd name="T3" fmla="*/ 0 h 2761"/>
                <a:gd name="T4" fmla="*/ 0 w 2920"/>
                <a:gd name="T5" fmla="*/ 2121 h 2761"/>
                <a:gd name="T6" fmla="*/ 1971 w 2920"/>
                <a:gd name="T7" fmla="*/ 2760 h 2761"/>
                <a:gd name="T8" fmla="*/ 1971 w 2920"/>
                <a:gd name="T9" fmla="*/ 2760 h 2761"/>
                <a:gd name="T10" fmla="*/ 2919 w 2920"/>
                <a:gd name="T11" fmla="*/ 2073 h 2761"/>
              </a:gdLst>
              <a:ahLst/>
              <a:cxnLst>
                <a:cxn ang="0">
                  <a:pos x="T0" y="T1"/>
                </a:cxn>
                <a:cxn ang="0">
                  <a:pos x="T2" y="T3"/>
                </a:cxn>
                <a:cxn ang="0">
                  <a:pos x="T4" y="T5"/>
                </a:cxn>
                <a:cxn ang="0">
                  <a:pos x="T6" y="T7"/>
                </a:cxn>
                <a:cxn ang="0">
                  <a:pos x="T8" y="T9"/>
                </a:cxn>
                <a:cxn ang="0">
                  <a:pos x="T10" y="T11"/>
                </a:cxn>
              </a:cxnLst>
              <a:rect l="0" t="0" r="r" b="b"/>
              <a:pathLst>
                <a:path w="2920" h="2761">
                  <a:moveTo>
                    <a:pt x="2919" y="2073"/>
                  </a:moveTo>
                  <a:lnTo>
                    <a:pt x="2919" y="0"/>
                  </a:lnTo>
                  <a:lnTo>
                    <a:pt x="0" y="2121"/>
                  </a:lnTo>
                  <a:lnTo>
                    <a:pt x="1971" y="2760"/>
                  </a:lnTo>
                  <a:lnTo>
                    <a:pt x="1971" y="2760"/>
                  </a:lnTo>
                  <a:cubicBezTo>
                    <a:pt x="2123" y="2377"/>
                    <a:pt x="2488" y="2099"/>
                    <a:pt x="2919" y="2073"/>
                  </a:cubicBezTo>
                </a:path>
              </a:pathLst>
            </a:custGeom>
            <a:solidFill>
              <a:schemeClr val="accent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8" name="Freeform 435">
              <a:extLst>
                <a:ext uri="{FF2B5EF4-FFF2-40B4-BE49-F238E27FC236}">
                  <a16:creationId xmlns:a16="http://schemas.microsoft.com/office/drawing/2014/main" id="{6562D609-7953-DC34-CB99-E773E9A1D2A4}"/>
                </a:ext>
              </a:extLst>
            </p:cNvPr>
            <p:cNvSpPr>
              <a:spLocks noChangeArrowheads="1"/>
            </p:cNvSpPr>
            <p:nvPr/>
          </p:nvSpPr>
          <p:spPr bwMode="auto">
            <a:xfrm>
              <a:off x="5875634" y="1517333"/>
              <a:ext cx="1965019" cy="1730119"/>
            </a:xfrm>
            <a:custGeom>
              <a:avLst/>
              <a:gdLst>
                <a:gd name="T0" fmla="*/ 948 w 2920"/>
                <a:gd name="T1" fmla="*/ 2760 h 2761"/>
                <a:gd name="T2" fmla="*/ 2919 w 2920"/>
                <a:gd name="T3" fmla="*/ 2121 h 2761"/>
                <a:gd name="T4" fmla="*/ 0 w 2920"/>
                <a:gd name="T5" fmla="*/ 0 h 2761"/>
                <a:gd name="T6" fmla="*/ 0 w 2920"/>
                <a:gd name="T7" fmla="*/ 2073 h 2761"/>
                <a:gd name="T8" fmla="*/ 0 w 2920"/>
                <a:gd name="T9" fmla="*/ 2073 h 2761"/>
                <a:gd name="T10" fmla="*/ 948 w 2920"/>
                <a:gd name="T11" fmla="*/ 2760 h 2761"/>
              </a:gdLst>
              <a:ahLst/>
              <a:cxnLst>
                <a:cxn ang="0">
                  <a:pos x="T0" y="T1"/>
                </a:cxn>
                <a:cxn ang="0">
                  <a:pos x="T2" y="T3"/>
                </a:cxn>
                <a:cxn ang="0">
                  <a:pos x="T4" y="T5"/>
                </a:cxn>
                <a:cxn ang="0">
                  <a:pos x="T6" y="T7"/>
                </a:cxn>
                <a:cxn ang="0">
                  <a:pos x="T8" y="T9"/>
                </a:cxn>
                <a:cxn ang="0">
                  <a:pos x="T10" y="T11"/>
                </a:cxn>
              </a:cxnLst>
              <a:rect l="0" t="0" r="r" b="b"/>
              <a:pathLst>
                <a:path w="2920" h="2761">
                  <a:moveTo>
                    <a:pt x="948" y="2760"/>
                  </a:moveTo>
                  <a:lnTo>
                    <a:pt x="2919" y="2121"/>
                  </a:lnTo>
                  <a:lnTo>
                    <a:pt x="0" y="0"/>
                  </a:lnTo>
                  <a:lnTo>
                    <a:pt x="0" y="2073"/>
                  </a:lnTo>
                  <a:lnTo>
                    <a:pt x="0" y="2073"/>
                  </a:lnTo>
                  <a:cubicBezTo>
                    <a:pt x="432" y="2099"/>
                    <a:pt x="796" y="2377"/>
                    <a:pt x="948" y="2760"/>
                  </a:cubicBezTo>
                </a:path>
              </a:pathLst>
            </a:cu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9" name="Freeform 436">
              <a:extLst>
                <a:ext uri="{FF2B5EF4-FFF2-40B4-BE49-F238E27FC236}">
                  <a16:creationId xmlns:a16="http://schemas.microsoft.com/office/drawing/2014/main" id="{76F979BA-D03B-0259-D9C2-47A79A6F8E4B}"/>
                </a:ext>
              </a:extLst>
            </p:cNvPr>
            <p:cNvSpPr>
              <a:spLocks noChangeArrowheads="1"/>
            </p:cNvSpPr>
            <p:nvPr/>
          </p:nvSpPr>
          <p:spPr bwMode="auto">
            <a:xfrm>
              <a:off x="6297134" y="2926854"/>
              <a:ext cx="1570234" cy="2150211"/>
            </a:xfrm>
            <a:custGeom>
              <a:avLst/>
              <a:gdLst>
                <a:gd name="T0" fmla="*/ 362 w 2334"/>
                <a:gd name="T1" fmla="*/ 639 h 3431"/>
                <a:gd name="T2" fmla="*/ 362 w 2334"/>
                <a:gd name="T3" fmla="*/ 639 h 3431"/>
                <a:gd name="T4" fmla="*/ 397 w 2334"/>
                <a:gd name="T5" fmla="*/ 912 h 3431"/>
                <a:gd name="T6" fmla="*/ 397 w 2334"/>
                <a:gd name="T7" fmla="*/ 912 h 3431"/>
                <a:gd name="T8" fmla="*/ 0 w 2334"/>
                <a:gd name="T9" fmla="*/ 1753 h 3431"/>
                <a:gd name="T10" fmla="*/ 1218 w 2334"/>
                <a:gd name="T11" fmla="*/ 3430 h 3431"/>
                <a:gd name="T12" fmla="*/ 2333 w 2334"/>
                <a:gd name="T13" fmla="*/ 0 h 3431"/>
                <a:gd name="T14" fmla="*/ 362 w 2334"/>
                <a:gd name="T15" fmla="*/ 639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362" y="639"/>
                  </a:moveTo>
                  <a:lnTo>
                    <a:pt x="362" y="639"/>
                  </a:lnTo>
                  <a:cubicBezTo>
                    <a:pt x="385" y="726"/>
                    <a:pt x="397" y="818"/>
                    <a:pt x="397" y="912"/>
                  </a:cubicBezTo>
                  <a:lnTo>
                    <a:pt x="397" y="912"/>
                  </a:lnTo>
                  <a:cubicBezTo>
                    <a:pt x="397" y="1250"/>
                    <a:pt x="242" y="1553"/>
                    <a:pt x="0" y="1753"/>
                  </a:cubicBezTo>
                  <a:lnTo>
                    <a:pt x="1218" y="3430"/>
                  </a:lnTo>
                  <a:lnTo>
                    <a:pt x="2333" y="0"/>
                  </a:lnTo>
                  <a:lnTo>
                    <a:pt x="362" y="639"/>
                  </a:ln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0" name="Freeform 437">
              <a:extLst>
                <a:ext uri="{FF2B5EF4-FFF2-40B4-BE49-F238E27FC236}">
                  <a16:creationId xmlns:a16="http://schemas.microsoft.com/office/drawing/2014/main" id="{D49074BA-6EE9-A832-23E8-B6454382DDDB}"/>
                </a:ext>
              </a:extLst>
            </p:cNvPr>
            <p:cNvSpPr>
              <a:spLocks noChangeArrowheads="1"/>
            </p:cNvSpPr>
            <p:nvPr/>
          </p:nvSpPr>
          <p:spPr bwMode="auto">
            <a:xfrm>
              <a:off x="4617072" y="4076582"/>
              <a:ext cx="2428075" cy="1052994"/>
            </a:xfrm>
            <a:custGeom>
              <a:avLst/>
              <a:gdLst>
                <a:gd name="T0" fmla="*/ 2389 w 3608"/>
                <a:gd name="T1" fmla="*/ 0 h 1678"/>
                <a:gd name="T2" fmla="*/ 2389 w 3608"/>
                <a:gd name="T3" fmla="*/ 0 h 1678"/>
                <a:gd name="T4" fmla="*/ 1804 w 3608"/>
                <a:gd name="T5" fmla="*/ 171 h 1678"/>
                <a:gd name="T6" fmla="*/ 1804 w 3608"/>
                <a:gd name="T7" fmla="*/ 171 h 1678"/>
                <a:gd name="T8" fmla="*/ 1218 w 3608"/>
                <a:gd name="T9" fmla="*/ 0 h 1678"/>
                <a:gd name="T10" fmla="*/ 0 w 3608"/>
                <a:gd name="T11" fmla="*/ 1677 h 1678"/>
                <a:gd name="T12" fmla="*/ 3607 w 3608"/>
                <a:gd name="T13" fmla="*/ 1677 h 1678"/>
                <a:gd name="T14" fmla="*/ 2389 w 3608"/>
                <a:gd name="T15" fmla="*/ 0 h 1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8" h="1678">
                  <a:moveTo>
                    <a:pt x="2389" y="0"/>
                  </a:moveTo>
                  <a:lnTo>
                    <a:pt x="2389" y="0"/>
                  </a:lnTo>
                  <a:cubicBezTo>
                    <a:pt x="2220" y="108"/>
                    <a:pt x="2018" y="171"/>
                    <a:pt x="1804" y="171"/>
                  </a:cubicBezTo>
                  <a:lnTo>
                    <a:pt x="1804" y="171"/>
                  </a:lnTo>
                  <a:cubicBezTo>
                    <a:pt x="1589" y="171"/>
                    <a:pt x="1388" y="108"/>
                    <a:pt x="1218" y="0"/>
                  </a:cubicBezTo>
                  <a:lnTo>
                    <a:pt x="0" y="1677"/>
                  </a:lnTo>
                  <a:lnTo>
                    <a:pt x="3607" y="1677"/>
                  </a:lnTo>
                  <a:lnTo>
                    <a:pt x="2389" y="0"/>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1" name="Freeform 438">
              <a:extLst>
                <a:ext uri="{FF2B5EF4-FFF2-40B4-BE49-F238E27FC236}">
                  <a16:creationId xmlns:a16="http://schemas.microsoft.com/office/drawing/2014/main" id="{457C60C3-E211-EC3C-A1CF-41C74FDA6E8B}"/>
                </a:ext>
              </a:extLst>
            </p:cNvPr>
            <p:cNvSpPr>
              <a:spLocks noChangeArrowheads="1"/>
            </p:cNvSpPr>
            <p:nvPr/>
          </p:nvSpPr>
          <p:spPr bwMode="auto">
            <a:xfrm>
              <a:off x="3791883" y="2926854"/>
              <a:ext cx="1570234" cy="2150211"/>
            </a:xfrm>
            <a:custGeom>
              <a:avLst/>
              <a:gdLst>
                <a:gd name="T0" fmla="*/ 1937 w 2334"/>
                <a:gd name="T1" fmla="*/ 912 h 3431"/>
                <a:gd name="T2" fmla="*/ 1937 w 2334"/>
                <a:gd name="T3" fmla="*/ 912 h 3431"/>
                <a:gd name="T4" fmla="*/ 1971 w 2334"/>
                <a:gd name="T5" fmla="*/ 639 h 3431"/>
                <a:gd name="T6" fmla="*/ 0 w 2334"/>
                <a:gd name="T7" fmla="*/ 0 h 3431"/>
                <a:gd name="T8" fmla="*/ 1115 w 2334"/>
                <a:gd name="T9" fmla="*/ 3430 h 3431"/>
                <a:gd name="T10" fmla="*/ 2333 w 2334"/>
                <a:gd name="T11" fmla="*/ 1753 h 3431"/>
                <a:gd name="T12" fmla="*/ 2333 w 2334"/>
                <a:gd name="T13" fmla="*/ 1753 h 3431"/>
                <a:gd name="T14" fmla="*/ 1937 w 2334"/>
                <a:gd name="T15" fmla="*/ 912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1937" y="912"/>
                  </a:moveTo>
                  <a:lnTo>
                    <a:pt x="1937" y="912"/>
                  </a:lnTo>
                  <a:cubicBezTo>
                    <a:pt x="1937" y="818"/>
                    <a:pt x="1949" y="726"/>
                    <a:pt x="1971" y="639"/>
                  </a:cubicBezTo>
                  <a:lnTo>
                    <a:pt x="0" y="0"/>
                  </a:lnTo>
                  <a:lnTo>
                    <a:pt x="1115" y="3430"/>
                  </a:lnTo>
                  <a:lnTo>
                    <a:pt x="2333" y="1753"/>
                  </a:lnTo>
                  <a:lnTo>
                    <a:pt x="2333" y="1753"/>
                  </a:lnTo>
                  <a:cubicBezTo>
                    <a:pt x="2091" y="1553"/>
                    <a:pt x="1937" y="1250"/>
                    <a:pt x="1937" y="912"/>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2" name="TextBox 22">
              <a:extLst>
                <a:ext uri="{FF2B5EF4-FFF2-40B4-BE49-F238E27FC236}">
                  <a16:creationId xmlns:a16="http://schemas.microsoft.com/office/drawing/2014/main" id="{0B806796-2B41-752B-A987-41EAA42C2C43}"/>
                </a:ext>
              </a:extLst>
            </p:cNvPr>
            <p:cNvSpPr txBox="1"/>
            <p:nvPr/>
          </p:nvSpPr>
          <p:spPr>
            <a:xfrm>
              <a:off x="4705283"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3" name="TextBox 23">
              <a:extLst>
                <a:ext uri="{FF2B5EF4-FFF2-40B4-BE49-F238E27FC236}">
                  <a16:creationId xmlns:a16="http://schemas.microsoft.com/office/drawing/2014/main" id="{59E7FECD-29AE-B3A7-9E99-F96EF446BAB1}"/>
                </a:ext>
              </a:extLst>
            </p:cNvPr>
            <p:cNvSpPr txBox="1"/>
            <p:nvPr/>
          </p:nvSpPr>
          <p:spPr>
            <a:xfrm>
              <a:off x="4254300"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4" name="TextBox 24">
              <a:extLst>
                <a:ext uri="{FF2B5EF4-FFF2-40B4-BE49-F238E27FC236}">
                  <a16:creationId xmlns:a16="http://schemas.microsoft.com/office/drawing/2014/main" id="{3F39999C-034B-F1C0-40D4-63ADB63E1613}"/>
                </a:ext>
              </a:extLst>
            </p:cNvPr>
            <p:cNvSpPr txBox="1"/>
            <p:nvPr/>
          </p:nvSpPr>
          <p:spPr>
            <a:xfrm>
              <a:off x="5439886" y="4223557"/>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5" name="TextBox 25">
              <a:extLst>
                <a:ext uri="{FF2B5EF4-FFF2-40B4-BE49-F238E27FC236}">
                  <a16:creationId xmlns:a16="http://schemas.microsoft.com/office/drawing/2014/main" id="{D447E6BD-C128-6B5F-E0FF-2A4537572214}"/>
                </a:ext>
              </a:extLst>
            </p:cNvPr>
            <p:cNvSpPr txBox="1"/>
            <p:nvPr/>
          </p:nvSpPr>
          <p:spPr>
            <a:xfrm>
              <a:off x="6629394"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6" name="TextBox 26">
              <a:extLst>
                <a:ext uri="{FF2B5EF4-FFF2-40B4-BE49-F238E27FC236}">
                  <a16:creationId xmlns:a16="http://schemas.microsoft.com/office/drawing/2014/main" id="{E6D28A08-BA83-0608-F74F-A8ACDC0E3A4A}"/>
                </a:ext>
              </a:extLst>
            </p:cNvPr>
            <p:cNvSpPr txBox="1"/>
            <p:nvPr/>
          </p:nvSpPr>
          <p:spPr>
            <a:xfrm>
              <a:off x="6178416"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grpSp>
          <p:nvGrpSpPr>
            <p:cNvPr id="17" name="Grupo 146">
              <a:extLst>
                <a:ext uri="{FF2B5EF4-FFF2-40B4-BE49-F238E27FC236}">
                  <a16:creationId xmlns:a16="http://schemas.microsoft.com/office/drawing/2014/main" id="{057B876F-3EC9-2ECB-328F-B6E87F97C052}"/>
                </a:ext>
              </a:extLst>
            </p:cNvPr>
            <p:cNvGrpSpPr/>
            <p:nvPr/>
          </p:nvGrpSpPr>
          <p:grpSpPr>
            <a:xfrm>
              <a:off x="5247416" y="2911259"/>
              <a:ext cx="1190527" cy="1135901"/>
              <a:chOff x="5133727" y="2858498"/>
              <a:chExt cx="1433627" cy="1264823"/>
            </a:xfrm>
          </p:grpSpPr>
          <p:pic>
            <p:nvPicPr>
              <p:cNvPr id="84" name="Imagen 31">
                <a:extLst>
                  <a:ext uri="{FF2B5EF4-FFF2-40B4-BE49-F238E27FC236}">
                    <a16:creationId xmlns:a16="http://schemas.microsoft.com/office/drawing/2014/main" id="{540E83C2-D0C7-ACC6-E218-81A700EDC9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92" r="16968"/>
              <a:stretch/>
            </p:blipFill>
            <p:spPr>
              <a:xfrm>
                <a:off x="5172156" y="2858498"/>
                <a:ext cx="1305206" cy="1264823"/>
              </a:xfrm>
              <a:prstGeom prst="ellipse">
                <a:avLst/>
              </a:prstGeom>
            </p:spPr>
          </p:pic>
          <p:sp>
            <p:nvSpPr>
              <p:cNvPr id="85" name="TextBox 21">
                <a:extLst>
                  <a:ext uri="{FF2B5EF4-FFF2-40B4-BE49-F238E27FC236}">
                    <a16:creationId xmlns:a16="http://schemas.microsoft.com/office/drawing/2014/main" id="{26DF87ED-4870-4C4D-8837-1ABA5710B6DC}"/>
                  </a:ext>
                </a:extLst>
              </p:cNvPr>
              <p:cNvSpPr txBox="1"/>
              <p:nvPr/>
            </p:nvSpPr>
            <p:spPr>
              <a:xfrm rot="20644378">
                <a:off x="5133727" y="3179162"/>
                <a:ext cx="1110560" cy="30034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50" b="1" i="1" u="none" strike="noStrike" kern="1200" cap="none" spc="-30" normalizeH="0" baseline="0" noProof="0">
                    <a:ln>
                      <a:noFill/>
                    </a:ln>
                    <a:solidFill>
                      <a:srgbClr val="23036A"/>
                    </a:solidFill>
                    <a:effectLst/>
                    <a:uLnTx/>
                    <a:uFillTx/>
                    <a:latin typeface="Poppins" panose="00000500000000000000" pitchFamily="2" charset="0"/>
                    <a:ea typeface="+mn-ea"/>
                    <a:cs typeface="Poppins" pitchFamily="2" charset="77"/>
                  </a:rPr>
                  <a:t>Not so</a:t>
                </a:r>
              </a:p>
            </p:txBody>
          </p:sp>
          <p:sp>
            <p:nvSpPr>
              <p:cNvPr id="86" name="TextBox 21">
                <a:extLst>
                  <a:ext uri="{FF2B5EF4-FFF2-40B4-BE49-F238E27FC236}">
                    <a16:creationId xmlns:a16="http://schemas.microsoft.com/office/drawing/2014/main" id="{56D874E3-1392-BFC8-FF3E-568E414EFADE}"/>
                  </a:ext>
                </a:extLst>
              </p:cNvPr>
              <p:cNvSpPr txBox="1"/>
              <p:nvPr/>
            </p:nvSpPr>
            <p:spPr>
              <a:xfrm rot="20644378">
                <a:off x="5773218" y="3378782"/>
                <a:ext cx="794136" cy="4914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1" u="none" strike="noStrike" kern="1200" cap="none" spc="-30" normalizeH="0" baseline="0" noProof="0">
                    <a:ln>
                      <a:noFill/>
                    </a:ln>
                    <a:solidFill>
                      <a:srgbClr val="23036A"/>
                    </a:solidFill>
                    <a:effectLst/>
                    <a:uLnTx/>
                    <a:uFillTx/>
                    <a:latin typeface="Poppins" panose="00000500000000000000" pitchFamily="2" charset="0"/>
                    <a:ea typeface="+mn-ea"/>
                    <a:cs typeface="Poppins" pitchFamily="2" charset="77"/>
                  </a:rPr>
                  <a:t>Sauce</a:t>
                </a:r>
              </a:p>
            </p:txBody>
          </p:sp>
        </p:grpSp>
        <p:sp>
          <p:nvSpPr>
            <p:cNvPr id="18" name="Elipse 143">
              <a:extLst>
                <a:ext uri="{FF2B5EF4-FFF2-40B4-BE49-F238E27FC236}">
                  <a16:creationId xmlns:a16="http://schemas.microsoft.com/office/drawing/2014/main" id="{80E0CD33-1CBC-A3EF-A5FB-E208FC6BF0C8}"/>
                </a:ext>
              </a:extLst>
            </p:cNvPr>
            <p:cNvSpPr/>
            <p:nvPr/>
          </p:nvSpPr>
          <p:spPr>
            <a:xfrm>
              <a:off x="4665060" y="2173939"/>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sp>
          <p:nvSpPr>
            <p:cNvPr id="19" name="Elipse 142">
              <a:extLst>
                <a:ext uri="{FF2B5EF4-FFF2-40B4-BE49-F238E27FC236}">
                  <a16:creationId xmlns:a16="http://schemas.microsoft.com/office/drawing/2014/main" id="{C1840ABB-2658-0EC4-DAF1-D5C837EBCB06}"/>
                </a:ext>
              </a:extLst>
            </p:cNvPr>
            <p:cNvSpPr/>
            <p:nvPr/>
          </p:nvSpPr>
          <p:spPr>
            <a:xfrm>
              <a:off x="4241458" y="3433904"/>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pic>
          <p:nvPicPr>
            <p:cNvPr id="20" name="object 3">
              <a:extLst>
                <a:ext uri="{FF2B5EF4-FFF2-40B4-BE49-F238E27FC236}">
                  <a16:creationId xmlns:a16="http://schemas.microsoft.com/office/drawing/2014/main" id="{0C04512D-D873-7DFD-DCF4-1AA6E8B23B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63881" y="2295261"/>
              <a:ext cx="606033" cy="581189"/>
            </a:xfrm>
            <a:prstGeom prst="rect">
              <a:avLst/>
            </a:prstGeom>
          </p:spPr>
        </p:pic>
        <p:grpSp>
          <p:nvGrpSpPr>
            <p:cNvPr id="21" name="object 4">
              <a:extLst>
                <a:ext uri="{FF2B5EF4-FFF2-40B4-BE49-F238E27FC236}">
                  <a16:creationId xmlns:a16="http://schemas.microsoft.com/office/drawing/2014/main" id="{662ABB74-BDB6-D0DA-EBCF-5A89BC8DBA59}"/>
                </a:ext>
              </a:extLst>
            </p:cNvPr>
            <p:cNvGrpSpPr/>
            <p:nvPr/>
          </p:nvGrpSpPr>
          <p:grpSpPr>
            <a:xfrm>
              <a:off x="4354690" y="3591730"/>
              <a:ext cx="594966" cy="460379"/>
              <a:chOff x="3415332" y="1257389"/>
              <a:chExt cx="2122805" cy="1496695"/>
            </a:xfrm>
          </p:grpSpPr>
          <p:pic>
            <p:nvPicPr>
              <p:cNvPr id="82" name="object 5">
                <a:extLst>
                  <a:ext uri="{FF2B5EF4-FFF2-40B4-BE49-F238E27FC236}">
                    <a16:creationId xmlns:a16="http://schemas.microsoft.com/office/drawing/2014/main" id="{D844CA67-A596-8893-FDD9-FA3E4F8A871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16691" y="1257389"/>
                <a:ext cx="2120903" cy="1496293"/>
              </a:xfrm>
              <a:prstGeom prst="rect">
                <a:avLst/>
              </a:prstGeom>
            </p:spPr>
          </p:pic>
          <p:sp>
            <p:nvSpPr>
              <p:cNvPr id="83" name="object 6">
                <a:extLst>
                  <a:ext uri="{FF2B5EF4-FFF2-40B4-BE49-F238E27FC236}">
                    <a16:creationId xmlns:a16="http://schemas.microsoft.com/office/drawing/2014/main" id="{BDE13DEA-5C75-E552-F602-59D385A4CE17}"/>
                  </a:ext>
                </a:extLst>
              </p:cNvPr>
              <p:cNvSpPr/>
              <p:nvPr/>
            </p:nvSpPr>
            <p:spPr>
              <a:xfrm>
                <a:off x="3415332" y="2747847"/>
                <a:ext cx="2032000" cy="6350"/>
              </a:xfrm>
              <a:custGeom>
                <a:avLst/>
                <a:gdLst/>
                <a:ahLst/>
                <a:cxnLst/>
                <a:rect l="l" t="t" r="r" b="b"/>
                <a:pathLst>
                  <a:path w="2032000" h="6350">
                    <a:moveTo>
                      <a:pt x="2031658" y="5836"/>
                    </a:moveTo>
                    <a:lnTo>
                      <a:pt x="0" y="5836"/>
                    </a:lnTo>
                    <a:lnTo>
                      <a:pt x="0" y="0"/>
                    </a:lnTo>
                    <a:lnTo>
                      <a:pt x="2031658" y="0"/>
                    </a:lnTo>
                    <a:lnTo>
                      <a:pt x="2031658" y="5836"/>
                    </a:lnTo>
                    <a:close/>
                  </a:path>
                </a:pathLst>
              </a:custGeom>
              <a:solidFill>
                <a:srgbClr val="38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grpSp>
        <p:sp>
          <p:nvSpPr>
            <p:cNvPr id="22" name="Elipse 141">
              <a:extLst>
                <a:ext uri="{FF2B5EF4-FFF2-40B4-BE49-F238E27FC236}">
                  <a16:creationId xmlns:a16="http://schemas.microsoft.com/office/drawing/2014/main" id="{95F2C2A3-6275-BC70-8D12-F2B53FB339BA}"/>
                </a:ext>
              </a:extLst>
            </p:cNvPr>
            <p:cNvSpPr/>
            <p:nvPr/>
          </p:nvSpPr>
          <p:spPr>
            <a:xfrm>
              <a:off x="5409946" y="4269143"/>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pic>
          <p:nvPicPr>
            <p:cNvPr id="23" name="object 7">
              <a:extLst>
                <a:ext uri="{FF2B5EF4-FFF2-40B4-BE49-F238E27FC236}">
                  <a16:creationId xmlns:a16="http://schemas.microsoft.com/office/drawing/2014/main" id="{21942157-2050-3A9F-C25C-FB2CD919C1E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98855" y="4371919"/>
              <a:ext cx="640976" cy="601878"/>
            </a:xfrm>
            <a:prstGeom prst="rect">
              <a:avLst/>
            </a:prstGeom>
          </p:spPr>
        </p:pic>
        <p:grpSp>
          <p:nvGrpSpPr>
            <p:cNvPr id="24" name="Grupo 145">
              <a:extLst>
                <a:ext uri="{FF2B5EF4-FFF2-40B4-BE49-F238E27FC236}">
                  <a16:creationId xmlns:a16="http://schemas.microsoft.com/office/drawing/2014/main" id="{BFC86A1C-F39C-16A1-762D-B881466C53E5}"/>
                </a:ext>
              </a:extLst>
            </p:cNvPr>
            <p:cNvGrpSpPr/>
            <p:nvPr/>
          </p:nvGrpSpPr>
          <p:grpSpPr>
            <a:xfrm>
              <a:off x="6572018" y="3525481"/>
              <a:ext cx="839358" cy="779851"/>
              <a:chOff x="6572018" y="3471051"/>
              <a:chExt cx="839358" cy="779851"/>
            </a:xfrm>
          </p:grpSpPr>
          <p:sp>
            <p:nvSpPr>
              <p:cNvPr id="31" name="Elipse 140">
                <a:extLst>
                  <a:ext uri="{FF2B5EF4-FFF2-40B4-BE49-F238E27FC236}">
                    <a16:creationId xmlns:a16="http://schemas.microsoft.com/office/drawing/2014/main" id="{3092B70A-8DE8-6997-64DA-8F0098E853B5}"/>
                  </a:ext>
                </a:extLst>
              </p:cNvPr>
              <p:cNvSpPr/>
              <p:nvPr/>
            </p:nvSpPr>
            <p:spPr>
              <a:xfrm>
                <a:off x="6572018" y="3471051"/>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grpSp>
            <p:nvGrpSpPr>
              <p:cNvPr id="32" name="object 8">
                <a:extLst>
                  <a:ext uri="{FF2B5EF4-FFF2-40B4-BE49-F238E27FC236}">
                    <a16:creationId xmlns:a16="http://schemas.microsoft.com/office/drawing/2014/main" id="{B624B5EA-219C-CD7E-9AD5-E7D6EE65415C}"/>
                  </a:ext>
                </a:extLst>
              </p:cNvPr>
              <p:cNvGrpSpPr/>
              <p:nvPr/>
            </p:nvGrpSpPr>
            <p:grpSpPr>
              <a:xfrm>
                <a:off x="6704333" y="3564575"/>
                <a:ext cx="577437" cy="556200"/>
                <a:chOff x="3168471" y="3028342"/>
                <a:chExt cx="1791345" cy="1779523"/>
              </a:xfrm>
            </p:grpSpPr>
            <p:pic>
              <p:nvPicPr>
                <p:cNvPr id="33" name="object 9">
                  <a:extLst>
                    <a:ext uri="{FF2B5EF4-FFF2-40B4-BE49-F238E27FC236}">
                      <a16:creationId xmlns:a16="http://schemas.microsoft.com/office/drawing/2014/main" id="{E0E41365-E496-A679-FA04-183FDF116E4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187404" y="3028342"/>
                  <a:ext cx="1758018" cy="1760534"/>
                </a:xfrm>
                <a:prstGeom prst="rect">
                  <a:avLst/>
                </a:prstGeom>
              </p:spPr>
            </p:pic>
            <p:pic>
              <p:nvPicPr>
                <p:cNvPr id="34" name="object 10">
                  <a:extLst>
                    <a:ext uri="{FF2B5EF4-FFF2-40B4-BE49-F238E27FC236}">
                      <a16:creationId xmlns:a16="http://schemas.microsoft.com/office/drawing/2014/main" id="{0F714DEA-1606-A7B6-2293-CB9F3BC51F91}"/>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49788" y="3637779"/>
                  <a:ext cx="1607649" cy="981314"/>
                </a:xfrm>
                <a:prstGeom prst="rect">
                  <a:avLst/>
                </a:prstGeom>
              </p:spPr>
            </p:pic>
            <p:sp>
              <p:nvSpPr>
                <p:cNvPr id="35" name="object 11">
                  <a:extLst>
                    <a:ext uri="{FF2B5EF4-FFF2-40B4-BE49-F238E27FC236}">
                      <a16:creationId xmlns:a16="http://schemas.microsoft.com/office/drawing/2014/main" id="{84715E2E-2642-43F8-ECAF-DA1970E5BCEE}"/>
                    </a:ext>
                  </a:extLst>
                </p:cNvPr>
                <p:cNvSpPr/>
                <p:nvPr/>
              </p:nvSpPr>
              <p:spPr>
                <a:xfrm>
                  <a:off x="3306978" y="3713809"/>
                  <a:ext cx="519430" cy="473075"/>
                </a:xfrm>
                <a:custGeom>
                  <a:avLst/>
                  <a:gdLst/>
                  <a:ahLst/>
                  <a:cxnLst/>
                  <a:rect l="l" t="t" r="r" b="b"/>
                  <a:pathLst>
                    <a:path w="519429" h="473075">
                      <a:moveTo>
                        <a:pt x="10248" y="471716"/>
                      </a:moveTo>
                      <a:lnTo>
                        <a:pt x="9271" y="405168"/>
                      </a:lnTo>
                      <a:lnTo>
                        <a:pt x="8229" y="404241"/>
                      </a:lnTo>
                      <a:lnTo>
                        <a:pt x="7099" y="404241"/>
                      </a:lnTo>
                      <a:lnTo>
                        <a:pt x="5918" y="404253"/>
                      </a:lnTo>
                      <a:lnTo>
                        <a:pt x="4965" y="405231"/>
                      </a:lnTo>
                      <a:lnTo>
                        <a:pt x="5943" y="471779"/>
                      </a:lnTo>
                      <a:lnTo>
                        <a:pt x="6896" y="472719"/>
                      </a:lnTo>
                      <a:lnTo>
                        <a:pt x="8077" y="472719"/>
                      </a:lnTo>
                      <a:lnTo>
                        <a:pt x="9296" y="472694"/>
                      </a:lnTo>
                      <a:lnTo>
                        <a:pt x="10248" y="471716"/>
                      </a:lnTo>
                      <a:close/>
                    </a:path>
                    <a:path w="519429" h="473075">
                      <a:moveTo>
                        <a:pt x="519188" y="3289"/>
                      </a:moveTo>
                      <a:lnTo>
                        <a:pt x="519125" y="914"/>
                      </a:lnTo>
                      <a:lnTo>
                        <a:pt x="518160" y="0"/>
                      </a:lnTo>
                      <a:lnTo>
                        <a:pt x="516940" y="12"/>
                      </a:lnTo>
                      <a:lnTo>
                        <a:pt x="62522" y="12192"/>
                      </a:lnTo>
                      <a:lnTo>
                        <a:pt x="57137" y="12293"/>
                      </a:lnTo>
                      <a:lnTo>
                        <a:pt x="15049" y="28524"/>
                      </a:lnTo>
                      <a:lnTo>
                        <a:pt x="0" y="67551"/>
                      </a:lnTo>
                      <a:lnTo>
                        <a:pt x="3632" y="314515"/>
                      </a:lnTo>
                      <a:lnTo>
                        <a:pt x="4584" y="315455"/>
                      </a:lnTo>
                      <a:lnTo>
                        <a:pt x="5765" y="315455"/>
                      </a:lnTo>
                      <a:lnTo>
                        <a:pt x="6985" y="315442"/>
                      </a:lnTo>
                      <a:lnTo>
                        <a:pt x="7937" y="314464"/>
                      </a:lnTo>
                      <a:lnTo>
                        <a:pt x="4305" y="67538"/>
                      </a:lnTo>
                      <a:lnTo>
                        <a:pt x="5207" y="56743"/>
                      </a:lnTo>
                      <a:lnTo>
                        <a:pt x="31864" y="22517"/>
                      </a:lnTo>
                      <a:lnTo>
                        <a:pt x="62509" y="16484"/>
                      </a:lnTo>
                      <a:lnTo>
                        <a:pt x="517055" y="4305"/>
                      </a:lnTo>
                      <a:lnTo>
                        <a:pt x="518248" y="4279"/>
                      </a:lnTo>
                      <a:lnTo>
                        <a:pt x="519188" y="32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36" name="object 12">
                  <a:extLst>
                    <a:ext uri="{FF2B5EF4-FFF2-40B4-BE49-F238E27FC236}">
                      <a16:creationId xmlns:a16="http://schemas.microsoft.com/office/drawing/2014/main" id="{CB0F8A31-A447-9043-9E7A-12773BCCE48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168726" y="4614865"/>
                  <a:ext cx="1791090" cy="76584"/>
                </a:xfrm>
                <a:prstGeom prst="rect">
                  <a:avLst/>
                </a:prstGeom>
              </p:spPr>
            </p:pic>
            <p:pic>
              <p:nvPicPr>
                <p:cNvPr id="37" name="object 13">
                  <a:extLst>
                    <a:ext uri="{FF2B5EF4-FFF2-40B4-BE49-F238E27FC236}">
                      <a16:creationId xmlns:a16="http://schemas.microsoft.com/office/drawing/2014/main" id="{BC166FEF-4EC8-994C-435C-13BACAB30C72}"/>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3363037" y="3731611"/>
                  <a:ext cx="1414294" cy="817879"/>
                </a:xfrm>
                <a:prstGeom prst="rect">
                  <a:avLst/>
                </a:prstGeom>
              </p:spPr>
            </p:pic>
            <p:pic>
              <p:nvPicPr>
                <p:cNvPr id="38" name="object 14">
                  <a:extLst>
                    <a:ext uri="{FF2B5EF4-FFF2-40B4-BE49-F238E27FC236}">
                      <a16:creationId xmlns:a16="http://schemas.microsoft.com/office/drawing/2014/main" id="{EA80960C-3065-859F-1223-00851FCB016B}"/>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754911" y="3788734"/>
                  <a:ext cx="1012754" cy="759994"/>
                </a:xfrm>
                <a:prstGeom prst="rect">
                  <a:avLst/>
                </a:prstGeom>
              </p:spPr>
            </p:pic>
            <p:pic>
              <p:nvPicPr>
                <p:cNvPr id="39" name="object 15">
                  <a:extLst>
                    <a:ext uri="{FF2B5EF4-FFF2-40B4-BE49-F238E27FC236}">
                      <a16:creationId xmlns:a16="http://schemas.microsoft.com/office/drawing/2014/main" id="{AD6037F7-4E40-F05A-9AC9-A71DE864B659}"/>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613711" y="4506288"/>
                  <a:ext cx="223888" cy="250643"/>
                </a:xfrm>
                <a:prstGeom prst="rect">
                  <a:avLst/>
                </a:prstGeom>
              </p:spPr>
            </p:pic>
            <p:sp>
              <p:nvSpPr>
                <p:cNvPr id="40" name="object 16">
                  <a:extLst>
                    <a:ext uri="{FF2B5EF4-FFF2-40B4-BE49-F238E27FC236}">
                      <a16:creationId xmlns:a16="http://schemas.microsoft.com/office/drawing/2014/main" id="{63E7E964-746E-8EA5-5B22-58F25B3F8E5F}"/>
                    </a:ext>
                  </a:extLst>
                </p:cNvPr>
                <p:cNvSpPr/>
                <p:nvPr/>
              </p:nvSpPr>
              <p:spPr>
                <a:xfrm>
                  <a:off x="4601513" y="4529392"/>
                  <a:ext cx="182245" cy="262890"/>
                </a:xfrm>
                <a:custGeom>
                  <a:avLst/>
                  <a:gdLst/>
                  <a:ahLst/>
                  <a:cxnLst/>
                  <a:rect l="l" t="t" r="r" b="b"/>
                  <a:pathLst>
                    <a:path w="182245" h="262889">
                      <a:moveTo>
                        <a:pt x="0" y="72013"/>
                      </a:moveTo>
                      <a:lnTo>
                        <a:pt x="53347" y="0"/>
                      </a:lnTo>
                      <a:lnTo>
                        <a:pt x="89600" y="3088"/>
                      </a:lnTo>
                      <a:lnTo>
                        <a:pt x="93227" y="5488"/>
                      </a:lnTo>
                      <a:lnTo>
                        <a:pt x="95135" y="9129"/>
                      </a:lnTo>
                      <a:lnTo>
                        <a:pt x="107971" y="35981"/>
                      </a:lnTo>
                      <a:lnTo>
                        <a:pt x="113248" y="48978"/>
                      </a:lnTo>
                      <a:lnTo>
                        <a:pt x="68806" y="48978"/>
                      </a:lnTo>
                      <a:lnTo>
                        <a:pt x="0" y="72013"/>
                      </a:lnTo>
                      <a:close/>
                    </a:path>
                    <a:path w="182245" h="262889">
                      <a:moveTo>
                        <a:pt x="181948" y="262305"/>
                      </a:moveTo>
                      <a:lnTo>
                        <a:pt x="166193" y="253672"/>
                      </a:lnTo>
                      <a:lnTo>
                        <a:pt x="151917" y="242899"/>
                      </a:lnTo>
                      <a:lnTo>
                        <a:pt x="139135" y="229969"/>
                      </a:lnTo>
                      <a:lnTo>
                        <a:pt x="127861" y="214863"/>
                      </a:lnTo>
                      <a:lnTo>
                        <a:pt x="144012" y="203721"/>
                      </a:lnTo>
                      <a:lnTo>
                        <a:pt x="144644" y="199538"/>
                      </a:lnTo>
                      <a:lnTo>
                        <a:pt x="119379" y="167354"/>
                      </a:lnTo>
                      <a:lnTo>
                        <a:pt x="91675" y="127458"/>
                      </a:lnTo>
                      <a:lnTo>
                        <a:pt x="70930" y="85243"/>
                      </a:lnTo>
                      <a:lnTo>
                        <a:pt x="68806" y="48978"/>
                      </a:lnTo>
                      <a:lnTo>
                        <a:pt x="113248" y="48978"/>
                      </a:lnTo>
                      <a:lnTo>
                        <a:pt x="126316" y="81162"/>
                      </a:lnTo>
                      <a:lnTo>
                        <a:pt x="145491" y="140286"/>
                      </a:lnTo>
                      <a:lnTo>
                        <a:pt x="160820" y="208966"/>
                      </a:lnTo>
                      <a:lnTo>
                        <a:pt x="163625" y="215512"/>
                      </a:lnTo>
                      <a:lnTo>
                        <a:pt x="175622" y="244098"/>
                      </a:lnTo>
                      <a:lnTo>
                        <a:pt x="178426" y="250643"/>
                      </a:lnTo>
                      <a:lnTo>
                        <a:pt x="181948" y="262305"/>
                      </a:lnTo>
                      <a:close/>
                    </a:path>
                  </a:pathLst>
                </a:custGeom>
                <a:solidFill>
                  <a:srgbClr val="F9B67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41" name="object 17">
                  <a:extLst>
                    <a:ext uri="{FF2B5EF4-FFF2-40B4-BE49-F238E27FC236}">
                      <a16:creationId xmlns:a16="http://schemas.microsoft.com/office/drawing/2014/main" id="{5EF62684-631E-C32F-46DB-C8B2CCFABC64}"/>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4724731" y="4739448"/>
                  <a:ext cx="63015" cy="68417"/>
                </a:xfrm>
                <a:prstGeom prst="rect">
                  <a:avLst/>
                </a:prstGeom>
              </p:spPr>
            </p:pic>
            <p:pic>
              <p:nvPicPr>
                <p:cNvPr id="42" name="object 18">
                  <a:extLst>
                    <a:ext uri="{FF2B5EF4-FFF2-40B4-BE49-F238E27FC236}">
                      <a16:creationId xmlns:a16="http://schemas.microsoft.com/office/drawing/2014/main" id="{3FCF9E45-9694-2E1B-4387-1467EFCA892F}"/>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4472895" y="4513032"/>
                  <a:ext cx="236091" cy="93203"/>
                </a:xfrm>
                <a:prstGeom prst="rect">
                  <a:avLst/>
                </a:prstGeom>
              </p:spPr>
            </p:pic>
            <p:pic>
              <p:nvPicPr>
                <p:cNvPr id="43" name="object 19">
                  <a:extLst>
                    <a:ext uri="{FF2B5EF4-FFF2-40B4-BE49-F238E27FC236}">
                      <a16:creationId xmlns:a16="http://schemas.microsoft.com/office/drawing/2014/main" id="{A05E748A-E4F4-3682-D49D-A71F08365920}"/>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4467111" y="4263940"/>
                  <a:ext cx="180441" cy="260002"/>
                </a:xfrm>
                <a:prstGeom prst="rect">
                  <a:avLst/>
                </a:prstGeom>
              </p:spPr>
            </p:pic>
            <p:pic>
              <p:nvPicPr>
                <p:cNvPr id="44" name="object 20">
                  <a:extLst>
                    <a:ext uri="{FF2B5EF4-FFF2-40B4-BE49-F238E27FC236}">
                      <a16:creationId xmlns:a16="http://schemas.microsoft.com/office/drawing/2014/main" id="{A5835188-4B76-63A4-3A6D-04252115E351}"/>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4579571" y="4264690"/>
                  <a:ext cx="94624" cy="97476"/>
                </a:xfrm>
                <a:prstGeom prst="rect">
                  <a:avLst/>
                </a:prstGeom>
              </p:spPr>
            </p:pic>
            <p:pic>
              <p:nvPicPr>
                <p:cNvPr id="45" name="object 21">
                  <a:extLst>
                    <a:ext uri="{FF2B5EF4-FFF2-40B4-BE49-F238E27FC236}">
                      <a16:creationId xmlns:a16="http://schemas.microsoft.com/office/drawing/2014/main" id="{13E0310A-DC4F-F327-7033-7D877B82E3A6}"/>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4558331" y="4426043"/>
                  <a:ext cx="235906" cy="106112"/>
                </a:xfrm>
                <a:prstGeom prst="rect">
                  <a:avLst/>
                </a:prstGeom>
              </p:spPr>
            </p:pic>
            <p:sp>
              <p:nvSpPr>
                <p:cNvPr id="46" name="object 22">
                  <a:extLst>
                    <a:ext uri="{FF2B5EF4-FFF2-40B4-BE49-F238E27FC236}">
                      <a16:creationId xmlns:a16="http://schemas.microsoft.com/office/drawing/2014/main" id="{07094D55-7282-973F-CB4F-BE8A5347B947}"/>
                    </a:ext>
                  </a:extLst>
                </p:cNvPr>
                <p:cNvSpPr/>
                <p:nvPr/>
              </p:nvSpPr>
              <p:spPr>
                <a:xfrm>
                  <a:off x="3357567" y="4664068"/>
                  <a:ext cx="817244" cy="26034"/>
                </a:xfrm>
                <a:custGeom>
                  <a:avLst/>
                  <a:gdLst/>
                  <a:ahLst/>
                  <a:cxnLst/>
                  <a:rect l="l" t="t" r="r" b="b"/>
                  <a:pathLst>
                    <a:path w="817245" h="26035">
                      <a:moveTo>
                        <a:pt x="811443" y="25586"/>
                      </a:moveTo>
                      <a:lnTo>
                        <a:pt x="5736" y="25586"/>
                      </a:lnTo>
                      <a:lnTo>
                        <a:pt x="0" y="19856"/>
                      </a:lnTo>
                      <a:lnTo>
                        <a:pt x="0" y="5729"/>
                      </a:lnTo>
                      <a:lnTo>
                        <a:pt x="5736" y="0"/>
                      </a:lnTo>
                      <a:lnTo>
                        <a:pt x="811443" y="0"/>
                      </a:lnTo>
                      <a:lnTo>
                        <a:pt x="817177" y="5729"/>
                      </a:lnTo>
                      <a:lnTo>
                        <a:pt x="817177" y="19856"/>
                      </a:lnTo>
                      <a:lnTo>
                        <a:pt x="811443" y="25586"/>
                      </a:lnTo>
                      <a:close/>
                    </a:path>
                  </a:pathLst>
                </a:custGeom>
                <a:solidFill>
                  <a:srgbClr val="150D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47" name="object 23">
                  <a:extLst>
                    <a:ext uri="{FF2B5EF4-FFF2-40B4-BE49-F238E27FC236}">
                      <a16:creationId xmlns:a16="http://schemas.microsoft.com/office/drawing/2014/main" id="{7D0AC2A2-5D38-1248-2A36-3550F38C16C6}"/>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3451529" y="4315790"/>
                  <a:ext cx="629253" cy="348277"/>
                </a:xfrm>
                <a:prstGeom prst="rect">
                  <a:avLst/>
                </a:prstGeom>
              </p:spPr>
            </p:pic>
            <p:pic>
              <p:nvPicPr>
                <p:cNvPr id="48" name="object 24">
                  <a:extLst>
                    <a:ext uri="{FF2B5EF4-FFF2-40B4-BE49-F238E27FC236}">
                      <a16:creationId xmlns:a16="http://schemas.microsoft.com/office/drawing/2014/main" id="{4CF7D98A-E73B-538C-782C-243588579D38}"/>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3600115" y="4561017"/>
                  <a:ext cx="78025" cy="103050"/>
                </a:xfrm>
                <a:prstGeom prst="rect">
                  <a:avLst/>
                </a:prstGeom>
              </p:spPr>
            </p:pic>
            <p:pic>
              <p:nvPicPr>
                <p:cNvPr id="49" name="object 25">
                  <a:extLst>
                    <a:ext uri="{FF2B5EF4-FFF2-40B4-BE49-F238E27FC236}">
                      <a16:creationId xmlns:a16="http://schemas.microsoft.com/office/drawing/2014/main" id="{5A1CFDCA-4983-967F-FAE3-43CC80A0746C}"/>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279871" y="3725790"/>
                  <a:ext cx="506153" cy="559681"/>
                </a:xfrm>
                <a:prstGeom prst="rect">
                  <a:avLst/>
                </a:prstGeom>
              </p:spPr>
            </p:pic>
            <p:pic>
              <p:nvPicPr>
                <p:cNvPr id="50" name="object 26">
                  <a:extLst>
                    <a:ext uri="{FF2B5EF4-FFF2-40B4-BE49-F238E27FC236}">
                      <a16:creationId xmlns:a16="http://schemas.microsoft.com/office/drawing/2014/main" id="{85A6A843-8998-BC56-5EAF-6282B85B8239}"/>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3367027" y="3806207"/>
                  <a:ext cx="311593" cy="332410"/>
                </a:xfrm>
                <a:prstGeom prst="rect">
                  <a:avLst/>
                </a:prstGeom>
              </p:spPr>
            </p:pic>
            <p:pic>
              <p:nvPicPr>
                <p:cNvPr id="51" name="object 27">
                  <a:extLst>
                    <a:ext uri="{FF2B5EF4-FFF2-40B4-BE49-F238E27FC236}">
                      <a16:creationId xmlns:a16="http://schemas.microsoft.com/office/drawing/2014/main" id="{5B384F3D-C284-AED5-8745-E9C88E6132D3}"/>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3642516" y="4153912"/>
                  <a:ext cx="253922" cy="253654"/>
                </a:xfrm>
                <a:prstGeom prst="rect">
                  <a:avLst/>
                </a:prstGeom>
              </p:spPr>
            </p:pic>
            <p:pic>
              <p:nvPicPr>
                <p:cNvPr id="52" name="object 28">
                  <a:extLst>
                    <a:ext uri="{FF2B5EF4-FFF2-40B4-BE49-F238E27FC236}">
                      <a16:creationId xmlns:a16="http://schemas.microsoft.com/office/drawing/2014/main" id="{DD114694-36FE-AB67-A20D-0D33CA442C0A}"/>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3265470" y="3292506"/>
                  <a:ext cx="430462" cy="425975"/>
                </a:xfrm>
                <a:prstGeom prst="rect">
                  <a:avLst/>
                </a:prstGeom>
              </p:spPr>
            </p:pic>
            <p:pic>
              <p:nvPicPr>
                <p:cNvPr id="53" name="object 29">
                  <a:extLst>
                    <a:ext uri="{FF2B5EF4-FFF2-40B4-BE49-F238E27FC236}">
                      <a16:creationId xmlns:a16="http://schemas.microsoft.com/office/drawing/2014/main" id="{8A41C2CA-14EB-2084-3BDF-9C2D79B6C73E}"/>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331118" y="3362375"/>
                  <a:ext cx="278084" cy="260108"/>
                </a:xfrm>
                <a:prstGeom prst="rect">
                  <a:avLst/>
                </a:prstGeom>
              </p:spPr>
            </p:pic>
            <p:pic>
              <p:nvPicPr>
                <p:cNvPr id="54" name="object 30">
                  <a:extLst>
                    <a:ext uri="{FF2B5EF4-FFF2-40B4-BE49-F238E27FC236}">
                      <a16:creationId xmlns:a16="http://schemas.microsoft.com/office/drawing/2014/main" id="{CD9D8E3F-0CD8-0C6B-295A-425DD4A40016}"/>
                    </a:ext>
                  </a:extLst>
                </p:cNvPr>
                <p:cNvPicPr/>
                <p:nvPr/>
              </p:nvPicPr>
              <p:blipFill>
                <a:blip r:embed="rId24" cstate="print">
                  <a:extLst>
                    <a:ext uri="{28A0092B-C50C-407E-A947-70E740481C1C}">
                      <a14:useLocalDpi xmlns:a14="http://schemas.microsoft.com/office/drawing/2010/main" val="0"/>
                    </a:ext>
                  </a:extLst>
                </a:blip>
                <a:stretch>
                  <a:fillRect/>
                </a:stretch>
              </p:blipFill>
              <p:spPr>
                <a:xfrm>
                  <a:off x="3168471" y="3604453"/>
                  <a:ext cx="203922" cy="203696"/>
                </a:xfrm>
                <a:prstGeom prst="rect">
                  <a:avLst/>
                </a:prstGeom>
              </p:spPr>
            </p:pic>
            <p:pic>
              <p:nvPicPr>
                <p:cNvPr id="55" name="object 31">
                  <a:extLst>
                    <a:ext uri="{FF2B5EF4-FFF2-40B4-BE49-F238E27FC236}">
                      <a16:creationId xmlns:a16="http://schemas.microsoft.com/office/drawing/2014/main" id="{D8C20A5A-D970-C922-C13F-281383FF90CF}"/>
                    </a:ext>
                  </a:extLst>
                </p:cNvPr>
                <p:cNvPicPr/>
                <p:nvPr/>
              </p:nvPicPr>
              <p:blipFill>
                <a:blip r:embed="rId25" cstate="print">
                  <a:extLst>
                    <a:ext uri="{28A0092B-C50C-407E-A947-70E740481C1C}">
                      <a14:useLocalDpi xmlns:a14="http://schemas.microsoft.com/office/drawing/2010/main" val="0"/>
                    </a:ext>
                  </a:extLst>
                </a:blip>
                <a:stretch>
                  <a:fillRect/>
                </a:stretch>
              </p:blipFill>
              <p:spPr>
                <a:xfrm>
                  <a:off x="3732490" y="3272107"/>
                  <a:ext cx="272830" cy="208904"/>
                </a:xfrm>
                <a:prstGeom prst="rect">
                  <a:avLst/>
                </a:prstGeom>
              </p:spPr>
            </p:pic>
            <p:pic>
              <p:nvPicPr>
                <p:cNvPr id="56" name="object 32">
                  <a:extLst>
                    <a:ext uri="{FF2B5EF4-FFF2-40B4-BE49-F238E27FC236}">
                      <a16:creationId xmlns:a16="http://schemas.microsoft.com/office/drawing/2014/main" id="{4A220E12-5DD0-9414-7B0A-5D0A72E0A066}"/>
                    </a:ext>
                  </a:extLst>
                </p:cNvPr>
                <p:cNvPicPr/>
                <p:nvPr/>
              </p:nvPicPr>
              <p:blipFill>
                <a:blip r:embed="rId26" cstate="print">
                  <a:extLst>
                    <a:ext uri="{28A0092B-C50C-407E-A947-70E740481C1C}">
                      <a14:useLocalDpi xmlns:a14="http://schemas.microsoft.com/office/drawing/2010/main" val="0"/>
                    </a:ext>
                  </a:extLst>
                </a:blip>
                <a:stretch>
                  <a:fillRect/>
                </a:stretch>
              </p:blipFill>
              <p:spPr>
                <a:xfrm>
                  <a:off x="3620550" y="3198013"/>
                  <a:ext cx="159944" cy="159910"/>
                </a:xfrm>
                <a:prstGeom prst="rect">
                  <a:avLst/>
                </a:prstGeom>
              </p:spPr>
            </p:pic>
            <p:pic>
              <p:nvPicPr>
                <p:cNvPr id="57" name="object 33">
                  <a:extLst>
                    <a:ext uri="{FF2B5EF4-FFF2-40B4-BE49-F238E27FC236}">
                      <a16:creationId xmlns:a16="http://schemas.microsoft.com/office/drawing/2014/main" id="{25A1C5ED-0C9C-E6C0-CF65-DD12A592D27B}"/>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3953980" y="3404853"/>
                  <a:ext cx="85084" cy="108029"/>
                </a:xfrm>
                <a:prstGeom prst="rect">
                  <a:avLst/>
                </a:prstGeom>
              </p:spPr>
            </p:pic>
            <p:pic>
              <p:nvPicPr>
                <p:cNvPr id="58" name="object 34">
                  <a:extLst>
                    <a:ext uri="{FF2B5EF4-FFF2-40B4-BE49-F238E27FC236}">
                      <a16:creationId xmlns:a16="http://schemas.microsoft.com/office/drawing/2014/main" id="{4663A7AE-8EEC-3708-C4ED-06C999C6EFC6}"/>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4024009" y="3410170"/>
                  <a:ext cx="212504" cy="228404"/>
                </a:xfrm>
                <a:prstGeom prst="rect">
                  <a:avLst/>
                </a:prstGeom>
              </p:spPr>
            </p:pic>
            <p:pic>
              <p:nvPicPr>
                <p:cNvPr id="59" name="object 35">
                  <a:extLst>
                    <a:ext uri="{FF2B5EF4-FFF2-40B4-BE49-F238E27FC236}">
                      <a16:creationId xmlns:a16="http://schemas.microsoft.com/office/drawing/2014/main" id="{9D99607A-9C6F-F0E9-C6DA-60D8E1DE962D}"/>
                    </a:ext>
                  </a:extLst>
                </p:cNvPr>
                <p:cNvPicPr/>
                <p:nvPr/>
              </p:nvPicPr>
              <p:blipFill>
                <a:blip r:embed="rId29" cstate="print">
                  <a:extLst>
                    <a:ext uri="{28A0092B-C50C-407E-A947-70E740481C1C}">
                      <a14:useLocalDpi xmlns:a14="http://schemas.microsoft.com/office/drawing/2010/main" val="0"/>
                    </a:ext>
                  </a:extLst>
                </a:blip>
                <a:stretch>
                  <a:fillRect/>
                </a:stretch>
              </p:blipFill>
              <p:spPr>
                <a:xfrm>
                  <a:off x="3973551" y="3409105"/>
                  <a:ext cx="123806" cy="138793"/>
                </a:xfrm>
                <a:prstGeom prst="rect">
                  <a:avLst/>
                </a:prstGeom>
              </p:spPr>
            </p:pic>
            <p:pic>
              <p:nvPicPr>
                <p:cNvPr id="60" name="object 36">
                  <a:extLst>
                    <a:ext uri="{FF2B5EF4-FFF2-40B4-BE49-F238E27FC236}">
                      <a16:creationId xmlns:a16="http://schemas.microsoft.com/office/drawing/2014/main" id="{466B2DE1-9DEE-4CF3-879A-6459C4BEF22E}"/>
                    </a:ext>
                  </a:extLst>
                </p:cNvPr>
                <p:cNvPicPr/>
                <p:nvPr/>
              </p:nvPicPr>
              <p:blipFill>
                <a:blip r:embed="rId30" cstate="print">
                  <a:extLst>
                    <a:ext uri="{28A0092B-C50C-407E-A947-70E740481C1C}">
                      <a14:useLocalDpi xmlns:a14="http://schemas.microsoft.com/office/drawing/2010/main" val="0"/>
                    </a:ext>
                  </a:extLst>
                </a:blip>
                <a:stretch>
                  <a:fillRect/>
                </a:stretch>
              </p:blipFill>
              <p:spPr>
                <a:xfrm>
                  <a:off x="3838236" y="3834290"/>
                  <a:ext cx="77923" cy="398671"/>
                </a:xfrm>
                <a:prstGeom prst="rect">
                  <a:avLst/>
                </a:prstGeom>
              </p:spPr>
            </p:pic>
            <p:pic>
              <p:nvPicPr>
                <p:cNvPr id="61" name="object 37">
                  <a:extLst>
                    <a:ext uri="{FF2B5EF4-FFF2-40B4-BE49-F238E27FC236}">
                      <a16:creationId xmlns:a16="http://schemas.microsoft.com/office/drawing/2014/main" id="{4837D9A8-8AA9-9ABE-CDC2-7F41D1BE34A7}"/>
                    </a:ext>
                  </a:extLst>
                </p:cNvPr>
                <p:cNvPicPr/>
                <p:nvPr/>
              </p:nvPicPr>
              <p:blipFill>
                <a:blip r:embed="rId31" cstate="print">
                  <a:extLst>
                    <a:ext uri="{28A0092B-C50C-407E-A947-70E740481C1C}">
                      <a14:useLocalDpi xmlns:a14="http://schemas.microsoft.com/office/drawing/2010/main" val="0"/>
                    </a:ext>
                  </a:extLst>
                </a:blip>
                <a:stretch>
                  <a:fillRect/>
                </a:stretch>
              </p:blipFill>
              <p:spPr>
                <a:xfrm>
                  <a:off x="3921899" y="3769452"/>
                  <a:ext cx="55477" cy="53855"/>
                </a:xfrm>
                <a:prstGeom prst="rect">
                  <a:avLst/>
                </a:prstGeom>
              </p:spPr>
            </p:pic>
            <p:pic>
              <p:nvPicPr>
                <p:cNvPr id="62" name="object 38">
                  <a:extLst>
                    <a:ext uri="{FF2B5EF4-FFF2-40B4-BE49-F238E27FC236}">
                      <a16:creationId xmlns:a16="http://schemas.microsoft.com/office/drawing/2014/main" id="{8319E072-F347-02E9-4255-FD56EB4539AF}"/>
                    </a:ext>
                  </a:extLst>
                </p:cNvPr>
                <p:cNvPicPr/>
                <p:nvPr/>
              </p:nvPicPr>
              <p:blipFill>
                <a:blip r:embed="rId32" cstate="print"/>
                <a:stretch>
                  <a:fillRect/>
                </a:stretch>
              </p:blipFill>
              <p:spPr>
                <a:xfrm>
                  <a:off x="3998994" y="3743547"/>
                  <a:ext cx="14680" cy="4914"/>
                </a:xfrm>
                <a:prstGeom prst="rect">
                  <a:avLst/>
                </a:prstGeom>
              </p:spPr>
            </p:pic>
            <p:pic>
              <p:nvPicPr>
                <p:cNvPr id="63" name="object 39">
                  <a:extLst>
                    <a:ext uri="{FF2B5EF4-FFF2-40B4-BE49-F238E27FC236}">
                      <a16:creationId xmlns:a16="http://schemas.microsoft.com/office/drawing/2014/main" id="{549633EE-AD12-8C72-7152-F6F7F5176FB1}"/>
                    </a:ext>
                  </a:extLst>
                </p:cNvPr>
                <p:cNvPicPr/>
                <p:nvPr/>
              </p:nvPicPr>
              <p:blipFill>
                <a:blip r:embed="rId33" cstate="print">
                  <a:extLst>
                    <a:ext uri="{28A0092B-C50C-407E-A947-70E740481C1C}">
                      <a14:useLocalDpi xmlns:a14="http://schemas.microsoft.com/office/drawing/2010/main" val="0"/>
                    </a:ext>
                  </a:extLst>
                </a:blip>
                <a:stretch>
                  <a:fillRect/>
                </a:stretch>
              </p:blipFill>
              <p:spPr>
                <a:xfrm>
                  <a:off x="3988217" y="3692378"/>
                  <a:ext cx="285040" cy="71229"/>
                </a:xfrm>
                <a:prstGeom prst="rect">
                  <a:avLst/>
                </a:prstGeom>
              </p:spPr>
            </p:pic>
            <p:pic>
              <p:nvPicPr>
                <p:cNvPr id="64" name="object 40">
                  <a:extLst>
                    <a:ext uri="{FF2B5EF4-FFF2-40B4-BE49-F238E27FC236}">
                      <a16:creationId xmlns:a16="http://schemas.microsoft.com/office/drawing/2014/main" id="{DCE1D592-F376-1C16-5348-8069FC501BDF}"/>
                    </a:ext>
                  </a:extLst>
                </p:cNvPr>
                <p:cNvPicPr/>
                <p:nvPr/>
              </p:nvPicPr>
              <p:blipFill>
                <a:blip r:embed="rId34" cstate="print"/>
                <a:stretch>
                  <a:fillRect/>
                </a:stretch>
              </p:blipFill>
              <p:spPr>
                <a:xfrm>
                  <a:off x="4288562" y="3708250"/>
                  <a:ext cx="19767" cy="13471"/>
                </a:xfrm>
                <a:prstGeom prst="rect">
                  <a:avLst/>
                </a:prstGeom>
              </p:spPr>
            </p:pic>
            <p:pic>
              <p:nvPicPr>
                <p:cNvPr id="65" name="object 41">
                  <a:extLst>
                    <a:ext uri="{FF2B5EF4-FFF2-40B4-BE49-F238E27FC236}">
                      <a16:creationId xmlns:a16="http://schemas.microsoft.com/office/drawing/2014/main" id="{DFD0A28C-B740-77F4-2275-CAC75D82880C}"/>
                    </a:ext>
                  </a:extLst>
                </p:cNvPr>
                <p:cNvPicPr/>
                <p:nvPr/>
              </p:nvPicPr>
              <p:blipFill>
                <a:blip r:embed="rId35" cstate="print"/>
                <a:stretch>
                  <a:fillRect/>
                </a:stretch>
              </p:blipFill>
              <p:spPr>
                <a:xfrm>
                  <a:off x="4491980" y="3879374"/>
                  <a:ext cx="15303" cy="18468"/>
                </a:xfrm>
                <a:prstGeom prst="rect">
                  <a:avLst/>
                </a:prstGeom>
              </p:spPr>
            </p:pic>
            <p:pic>
              <p:nvPicPr>
                <p:cNvPr id="66" name="object 42">
                  <a:extLst>
                    <a:ext uri="{FF2B5EF4-FFF2-40B4-BE49-F238E27FC236}">
                      <a16:creationId xmlns:a16="http://schemas.microsoft.com/office/drawing/2014/main" id="{490443A3-F10E-28C3-E16F-FD19B67F1E8B}"/>
                    </a:ext>
                  </a:extLst>
                </p:cNvPr>
                <p:cNvPicPr/>
                <p:nvPr/>
              </p:nvPicPr>
              <p:blipFill>
                <a:blip r:embed="rId36" cstate="print"/>
                <a:stretch>
                  <a:fillRect/>
                </a:stretch>
              </p:blipFill>
              <p:spPr>
                <a:xfrm>
                  <a:off x="4056448" y="4359631"/>
                  <a:ext cx="19768" cy="13847"/>
                </a:xfrm>
                <a:prstGeom prst="rect">
                  <a:avLst/>
                </a:prstGeom>
              </p:spPr>
            </p:pic>
            <p:pic>
              <p:nvPicPr>
                <p:cNvPr id="67" name="object 43">
                  <a:extLst>
                    <a:ext uri="{FF2B5EF4-FFF2-40B4-BE49-F238E27FC236}">
                      <a16:creationId xmlns:a16="http://schemas.microsoft.com/office/drawing/2014/main" id="{6402942F-978A-39A5-3049-8B0850555913}"/>
                    </a:ext>
                  </a:extLst>
                </p:cNvPr>
                <p:cNvPicPr/>
                <p:nvPr/>
              </p:nvPicPr>
              <p:blipFill>
                <a:blip r:embed="rId37" cstate="print">
                  <a:extLst>
                    <a:ext uri="{28A0092B-C50C-407E-A947-70E740481C1C}">
                      <a14:useLocalDpi xmlns:a14="http://schemas.microsoft.com/office/drawing/2010/main" val="0"/>
                    </a:ext>
                  </a:extLst>
                </a:blip>
                <a:stretch>
                  <a:fillRect/>
                </a:stretch>
              </p:blipFill>
              <p:spPr>
                <a:xfrm>
                  <a:off x="3921543" y="3773426"/>
                  <a:ext cx="620327" cy="621335"/>
                </a:xfrm>
                <a:prstGeom prst="rect">
                  <a:avLst/>
                </a:prstGeom>
              </p:spPr>
            </p:pic>
            <p:pic>
              <p:nvPicPr>
                <p:cNvPr id="68" name="object 44">
                  <a:extLst>
                    <a:ext uri="{FF2B5EF4-FFF2-40B4-BE49-F238E27FC236}">
                      <a16:creationId xmlns:a16="http://schemas.microsoft.com/office/drawing/2014/main" id="{5789F7C8-2740-1574-7784-5691BEF6A095}"/>
                    </a:ext>
                  </a:extLst>
                </p:cNvPr>
                <p:cNvPicPr/>
                <p:nvPr/>
              </p:nvPicPr>
              <p:blipFill>
                <a:blip r:embed="rId38" cstate="print">
                  <a:extLst>
                    <a:ext uri="{28A0092B-C50C-407E-A947-70E740481C1C}">
                      <a14:useLocalDpi xmlns:a14="http://schemas.microsoft.com/office/drawing/2010/main" val="0"/>
                    </a:ext>
                  </a:extLst>
                </a:blip>
                <a:stretch>
                  <a:fillRect/>
                </a:stretch>
              </p:blipFill>
              <p:spPr>
                <a:xfrm>
                  <a:off x="4131348" y="3982675"/>
                  <a:ext cx="116409" cy="116218"/>
                </a:xfrm>
                <a:prstGeom prst="rect">
                  <a:avLst/>
                </a:prstGeom>
              </p:spPr>
            </p:pic>
            <p:sp>
              <p:nvSpPr>
                <p:cNvPr id="69" name="object 45">
                  <a:extLst>
                    <a:ext uri="{FF2B5EF4-FFF2-40B4-BE49-F238E27FC236}">
                      <a16:creationId xmlns:a16="http://schemas.microsoft.com/office/drawing/2014/main" id="{74551976-FE70-A408-67FA-4508EFC9288F}"/>
                    </a:ext>
                  </a:extLst>
                </p:cNvPr>
                <p:cNvSpPr/>
                <p:nvPr/>
              </p:nvSpPr>
              <p:spPr>
                <a:xfrm>
                  <a:off x="4041585" y="3892859"/>
                  <a:ext cx="297815" cy="295275"/>
                </a:xfrm>
                <a:custGeom>
                  <a:avLst/>
                  <a:gdLst/>
                  <a:ahLst/>
                  <a:cxnLst/>
                  <a:rect l="l" t="t" r="r" b="b"/>
                  <a:pathLst>
                    <a:path w="297814" h="295275">
                      <a:moveTo>
                        <a:pt x="148428" y="295204"/>
                      </a:moveTo>
                      <a:lnTo>
                        <a:pt x="145775" y="295186"/>
                      </a:lnTo>
                      <a:lnTo>
                        <a:pt x="144475" y="295159"/>
                      </a:lnTo>
                      <a:lnTo>
                        <a:pt x="141753" y="295062"/>
                      </a:lnTo>
                      <a:lnTo>
                        <a:pt x="140838" y="294105"/>
                      </a:lnTo>
                      <a:lnTo>
                        <a:pt x="140838" y="292879"/>
                      </a:lnTo>
                      <a:lnTo>
                        <a:pt x="140883" y="291680"/>
                      </a:lnTo>
                      <a:lnTo>
                        <a:pt x="141897" y="290767"/>
                      </a:lnTo>
                      <a:lnTo>
                        <a:pt x="143078" y="290804"/>
                      </a:lnTo>
                      <a:lnTo>
                        <a:pt x="150743" y="290883"/>
                      </a:lnTo>
                      <a:lnTo>
                        <a:pt x="217884" y="273212"/>
                      </a:lnTo>
                      <a:lnTo>
                        <a:pt x="251484" y="247780"/>
                      </a:lnTo>
                      <a:lnTo>
                        <a:pt x="276145" y="214108"/>
                      </a:lnTo>
                      <a:lnTo>
                        <a:pt x="290229" y="174536"/>
                      </a:lnTo>
                      <a:lnTo>
                        <a:pt x="292097" y="131401"/>
                      </a:lnTo>
                      <a:lnTo>
                        <a:pt x="291748" y="128198"/>
                      </a:lnTo>
                      <a:lnTo>
                        <a:pt x="270367" y="69317"/>
                      </a:lnTo>
                      <a:lnTo>
                        <a:pt x="231358" y="28768"/>
                      </a:lnTo>
                      <a:lnTo>
                        <a:pt x="179832" y="6062"/>
                      </a:lnTo>
                      <a:lnTo>
                        <a:pt x="151944" y="2726"/>
                      </a:lnTo>
                      <a:lnTo>
                        <a:pt x="123519" y="4928"/>
                      </a:lnTo>
                      <a:lnTo>
                        <a:pt x="75405" y="22651"/>
                      </a:lnTo>
                      <a:lnTo>
                        <a:pt x="37703" y="54754"/>
                      </a:lnTo>
                      <a:lnTo>
                        <a:pt x="13106" y="97395"/>
                      </a:lnTo>
                      <a:lnTo>
                        <a:pt x="4309" y="146733"/>
                      </a:lnTo>
                      <a:lnTo>
                        <a:pt x="4309" y="155028"/>
                      </a:lnTo>
                      <a:lnTo>
                        <a:pt x="18348" y="208806"/>
                      </a:lnTo>
                      <a:lnTo>
                        <a:pt x="39548" y="241164"/>
                      </a:lnTo>
                      <a:lnTo>
                        <a:pt x="39906" y="241575"/>
                      </a:lnTo>
                      <a:lnTo>
                        <a:pt x="40076" y="242077"/>
                      </a:lnTo>
                      <a:lnTo>
                        <a:pt x="14457" y="210661"/>
                      </a:lnTo>
                      <a:lnTo>
                        <a:pt x="2276" y="172613"/>
                      </a:lnTo>
                      <a:lnTo>
                        <a:pt x="0" y="146726"/>
                      </a:lnTo>
                      <a:lnTo>
                        <a:pt x="9060" y="95914"/>
                      </a:lnTo>
                      <a:lnTo>
                        <a:pt x="34391" y="51999"/>
                      </a:lnTo>
                      <a:lnTo>
                        <a:pt x="73221" y="18939"/>
                      </a:lnTo>
                      <a:lnTo>
                        <a:pt x="122777" y="688"/>
                      </a:lnTo>
                      <a:lnTo>
                        <a:pt x="170295" y="0"/>
                      </a:lnTo>
                      <a:lnTo>
                        <a:pt x="214133" y="13683"/>
                      </a:lnTo>
                      <a:lnTo>
                        <a:pt x="251433" y="39742"/>
                      </a:lnTo>
                      <a:lnTo>
                        <a:pt x="279333" y="76179"/>
                      </a:lnTo>
                      <a:lnTo>
                        <a:pt x="294974" y="120998"/>
                      </a:lnTo>
                      <a:lnTo>
                        <a:pt x="297250" y="146878"/>
                      </a:lnTo>
                      <a:lnTo>
                        <a:pt x="288190" y="197694"/>
                      </a:lnTo>
                      <a:lnTo>
                        <a:pt x="262859" y="241611"/>
                      </a:lnTo>
                      <a:lnTo>
                        <a:pt x="224029" y="274672"/>
                      </a:lnTo>
                      <a:lnTo>
                        <a:pt x="174473" y="292923"/>
                      </a:lnTo>
                      <a:lnTo>
                        <a:pt x="154952" y="295062"/>
                      </a:lnTo>
                      <a:lnTo>
                        <a:pt x="148428" y="2952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70" name="object 46">
                  <a:extLst>
                    <a:ext uri="{FF2B5EF4-FFF2-40B4-BE49-F238E27FC236}">
                      <a16:creationId xmlns:a16="http://schemas.microsoft.com/office/drawing/2014/main" id="{3810CBA6-EF7C-D512-6B40-689EB379A01E}"/>
                    </a:ext>
                  </a:extLst>
                </p:cNvPr>
                <p:cNvPicPr/>
                <p:nvPr/>
              </p:nvPicPr>
              <p:blipFill>
                <a:blip r:embed="rId39" cstate="print">
                  <a:extLst>
                    <a:ext uri="{28A0092B-C50C-407E-A947-70E740481C1C}">
                      <a14:useLocalDpi xmlns:a14="http://schemas.microsoft.com/office/drawing/2010/main" val="0"/>
                    </a:ext>
                  </a:extLst>
                </a:blip>
                <a:stretch>
                  <a:fillRect/>
                </a:stretch>
              </p:blipFill>
              <p:spPr>
                <a:xfrm>
                  <a:off x="4524801" y="3777258"/>
                  <a:ext cx="240104" cy="196399"/>
                </a:xfrm>
                <a:prstGeom prst="rect">
                  <a:avLst/>
                </a:prstGeom>
              </p:spPr>
            </p:pic>
            <p:pic>
              <p:nvPicPr>
                <p:cNvPr id="71" name="object 47">
                  <a:extLst>
                    <a:ext uri="{FF2B5EF4-FFF2-40B4-BE49-F238E27FC236}">
                      <a16:creationId xmlns:a16="http://schemas.microsoft.com/office/drawing/2014/main" id="{A708139B-C6D8-3FA9-2B42-77023F3C9EFE}"/>
                    </a:ext>
                  </a:extLst>
                </p:cNvPr>
                <p:cNvPicPr/>
                <p:nvPr/>
              </p:nvPicPr>
              <p:blipFill>
                <a:blip r:embed="rId40" cstate="print"/>
                <a:stretch>
                  <a:fillRect/>
                </a:stretch>
              </p:blipFill>
              <p:spPr>
                <a:xfrm>
                  <a:off x="4821753" y="3897238"/>
                  <a:ext cx="5644" cy="9594"/>
                </a:xfrm>
                <a:prstGeom prst="rect">
                  <a:avLst/>
                </a:prstGeom>
              </p:spPr>
            </p:pic>
            <p:pic>
              <p:nvPicPr>
                <p:cNvPr id="72" name="object 48">
                  <a:extLst>
                    <a:ext uri="{FF2B5EF4-FFF2-40B4-BE49-F238E27FC236}">
                      <a16:creationId xmlns:a16="http://schemas.microsoft.com/office/drawing/2014/main" id="{1666DF64-9B88-58EB-39E6-FC10EF1C9406}"/>
                    </a:ext>
                  </a:extLst>
                </p:cNvPr>
                <p:cNvPicPr/>
                <p:nvPr/>
              </p:nvPicPr>
              <p:blipFill>
                <a:blip r:embed="rId41" cstate="print">
                  <a:extLst>
                    <a:ext uri="{28A0092B-C50C-407E-A947-70E740481C1C}">
                      <a14:useLocalDpi xmlns:a14="http://schemas.microsoft.com/office/drawing/2010/main" val="0"/>
                    </a:ext>
                  </a:extLst>
                </a:blip>
                <a:stretch>
                  <a:fillRect/>
                </a:stretch>
              </p:blipFill>
              <p:spPr>
                <a:xfrm>
                  <a:off x="4343402" y="3736206"/>
                  <a:ext cx="485757" cy="345081"/>
                </a:xfrm>
                <a:prstGeom prst="rect">
                  <a:avLst/>
                </a:prstGeom>
              </p:spPr>
            </p:pic>
            <p:pic>
              <p:nvPicPr>
                <p:cNvPr id="73" name="object 49">
                  <a:extLst>
                    <a:ext uri="{FF2B5EF4-FFF2-40B4-BE49-F238E27FC236}">
                      <a16:creationId xmlns:a16="http://schemas.microsoft.com/office/drawing/2014/main" id="{90064EC0-790D-A175-0869-798BA5383D74}"/>
                    </a:ext>
                  </a:extLst>
                </p:cNvPr>
                <p:cNvPicPr/>
                <p:nvPr/>
              </p:nvPicPr>
              <p:blipFill>
                <a:blip r:embed="rId35" cstate="print"/>
                <a:stretch>
                  <a:fillRect/>
                </a:stretch>
              </p:blipFill>
              <p:spPr>
                <a:xfrm>
                  <a:off x="4233084" y="3671044"/>
                  <a:ext cx="13161" cy="19073"/>
                </a:xfrm>
                <a:prstGeom prst="rect">
                  <a:avLst/>
                </a:prstGeom>
              </p:spPr>
            </p:pic>
            <p:pic>
              <p:nvPicPr>
                <p:cNvPr id="74" name="object 50">
                  <a:extLst>
                    <a:ext uri="{FF2B5EF4-FFF2-40B4-BE49-F238E27FC236}">
                      <a16:creationId xmlns:a16="http://schemas.microsoft.com/office/drawing/2014/main" id="{9D809DFF-B4F9-909F-A610-CCC6AD53C4E3}"/>
                    </a:ext>
                  </a:extLst>
                </p:cNvPr>
                <p:cNvPicPr/>
                <p:nvPr/>
              </p:nvPicPr>
              <p:blipFill>
                <a:blip r:embed="rId42" cstate="print"/>
                <a:stretch>
                  <a:fillRect/>
                </a:stretch>
              </p:blipFill>
              <p:spPr>
                <a:xfrm>
                  <a:off x="4226708" y="3626216"/>
                  <a:ext cx="12312" cy="27993"/>
                </a:xfrm>
                <a:prstGeom prst="rect">
                  <a:avLst/>
                </a:prstGeom>
              </p:spPr>
            </p:pic>
            <p:pic>
              <p:nvPicPr>
                <p:cNvPr id="75" name="object 51">
                  <a:extLst>
                    <a:ext uri="{FF2B5EF4-FFF2-40B4-BE49-F238E27FC236}">
                      <a16:creationId xmlns:a16="http://schemas.microsoft.com/office/drawing/2014/main" id="{357202BE-8A11-AFEC-87D8-F7C84BC871A5}"/>
                    </a:ext>
                  </a:extLst>
                </p:cNvPr>
                <p:cNvPicPr/>
                <p:nvPr/>
              </p:nvPicPr>
              <p:blipFill>
                <a:blip r:embed="rId43" cstate="print">
                  <a:extLst>
                    <a:ext uri="{28A0092B-C50C-407E-A947-70E740481C1C}">
                      <a14:useLocalDpi xmlns:a14="http://schemas.microsoft.com/office/drawing/2010/main" val="0"/>
                    </a:ext>
                  </a:extLst>
                </a:blip>
                <a:stretch>
                  <a:fillRect/>
                </a:stretch>
              </p:blipFill>
              <p:spPr>
                <a:xfrm>
                  <a:off x="4227345" y="3396053"/>
                  <a:ext cx="325851" cy="212863"/>
                </a:xfrm>
                <a:prstGeom prst="rect">
                  <a:avLst/>
                </a:prstGeom>
              </p:spPr>
            </p:pic>
            <p:pic>
              <p:nvPicPr>
                <p:cNvPr id="76" name="object 52">
                  <a:extLst>
                    <a:ext uri="{FF2B5EF4-FFF2-40B4-BE49-F238E27FC236}">
                      <a16:creationId xmlns:a16="http://schemas.microsoft.com/office/drawing/2014/main" id="{4ED01E40-69C9-D2B5-13DE-6BBBBFE142E3}"/>
                    </a:ext>
                  </a:extLst>
                </p:cNvPr>
                <p:cNvPicPr/>
                <p:nvPr/>
              </p:nvPicPr>
              <p:blipFill>
                <a:blip r:embed="rId44" cstate="print"/>
                <a:stretch>
                  <a:fillRect/>
                </a:stretch>
              </p:blipFill>
              <p:spPr>
                <a:xfrm>
                  <a:off x="4566588" y="3430715"/>
                  <a:ext cx="18492" cy="15546"/>
                </a:xfrm>
                <a:prstGeom prst="rect">
                  <a:avLst/>
                </a:prstGeom>
              </p:spPr>
            </p:pic>
            <p:pic>
              <p:nvPicPr>
                <p:cNvPr id="77" name="object 53">
                  <a:extLst>
                    <a:ext uri="{FF2B5EF4-FFF2-40B4-BE49-F238E27FC236}">
                      <a16:creationId xmlns:a16="http://schemas.microsoft.com/office/drawing/2014/main" id="{DD8FF16B-2C5F-B6C6-38FE-5684B94F191B}"/>
                    </a:ext>
                  </a:extLst>
                </p:cNvPr>
                <p:cNvPicPr/>
                <p:nvPr/>
              </p:nvPicPr>
              <p:blipFill>
                <a:blip r:embed="rId45" cstate="print"/>
                <a:stretch>
                  <a:fillRect/>
                </a:stretch>
              </p:blipFill>
              <p:spPr>
                <a:xfrm>
                  <a:off x="4664790" y="3572997"/>
                  <a:ext cx="12753" cy="19231"/>
                </a:xfrm>
                <a:prstGeom prst="rect">
                  <a:avLst/>
                </a:prstGeom>
              </p:spPr>
            </p:pic>
            <p:pic>
              <p:nvPicPr>
                <p:cNvPr id="78" name="object 54">
                  <a:extLst>
                    <a:ext uri="{FF2B5EF4-FFF2-40B4-BE49-F238E27FC236}">
                      <a16:creationId xmlns:a16="http://schemas.microsoft.com/office/drawing/2014/main" id="{35696251-1860-B439-FC18-BA9E82FEC4F2}"/>
                    </a:ext>
                  </a:extLst>
                </p:cNvPr>
                <p:cNvPicPr/>
                <p:nvPr/>
              </p:nvPicPr>
              <p:blipFill>
                <a:blip r:embed="rId46" cstate="print"/>
                <a:stretch>
                  <a:fillRect/>
                </a:stretch>
              </p:blipFill>
              <p:spPr>
                <a:xfrm>
                  <a:off x="4647573" y="3696422"/>
                  <a:ext cx="18492" cy="26401"/>
                </a:xfrm>
                <a:prstGeom prst="rect">
                  <a:avLst/>
                </a:prstGeom>
              </p:spPr>
            </p:pic>
            <p:pic>
              <p:nvPicPr>
                <p:cNvPr id="79" name="object 55">
                  <a:extLst>
                    <a:ext uri="{FF2B5EF4-FFF2-40B4-BE49-F238E27FC236}">
                      <a16:creationId xmlns:a16="http://schemas.microsoft.com/office/drawing/2014/main" id="{5F990BD1-4970-BABF-DE7E-8EAC0B684328}"/>
                    </a:ext>
                  </a:extLst>
                </p:cNvPr>
                <p:cNvPicPr/>
                <p:nvPr/>
              </p:nvPicPr>
              <p:blipFill>
                <a:blip r:embed="rId47" cstate="print"/>
                <a:stretch>
                  <a:fillRect/>
                </a:stretch>
              </p:blipFill>
              <p:spPr>
                <a:xfrm>
                  <a:off x="4662877" y="3653427"/>
                  <a:ext cx="14666" cy="27414"/>
                </a:xfrm>
                <a:prstGeom prst="rect">
                  <a:avLst/>
                </a:prstGeom>
              </p:spPr>
            </p:pic>
            <p:pic>
              <p:nvPicPr>
                <p:cNvPr id="80" name="object 56">
                  <a:extLst>
                    <a:ext uri="{FF2B5EF4-FFF2-40B4-BE49-F238E27FC236}">
                      <a16:creationId xmlns:a16="http://schemas.microsoft.com/office/drawing/2014/main" id="{FB1B2F7A-538F-8167-0DEB-C73D37E30B78}"/>
                    </a:ext>
                  </a:extLst>
                </p:cNvPr>
                <p:cNvPicPr/>
                <p:nvPr/>
              </p:nvPicPr>
              <p:blipFill>
                <a:blip r:embed="rId48" cstate="print"/>
                <a:stretch>
                  <a:fillRect/>
                </a:stretch>
              </p:blipFill>
              <p:spPr>
                <a:xfrm>
                  <a:off x="4669049" y="3608954"/>
                  <a:ext cx="11032" cy="27767"/>
                </a:xfrm>
                <a:prstGeom prst="rect">
                  <a:avLst/>
                </a:prstGeom>
              </p:spPr>
            </p:pic>
            <p:pic>
              <p:nvPicPr>
                <p:cNvPr id="81" name="object 57">
                  <a:extLst>
                    <a:ext uri="{FF2B5EF4-FFF2-40B4-BE49-F238E27FC236}">
                      <a16:creationId xmlns:a16="http://schemas.microsoft.com/office/drawing/2014/main" id="{B08A799C-D19D-13DD-03F4-12E634E11D5E}"/>
                    </a:ext>
                  </a:extLst>
                </p:cNvPr>
                <p:cNvPicPr/>
                <p:nvPr/>
              </p:nvPicPr>
              <p:blipFill>
                <a:blip r:embed="rId49" cstate="print">
                  <a:extLst>
                    <a:ext uri="{28A0092B-C50C-407E-A947-70E740481C1C}">
                      <a14:useLocalDpi xmlns:a14="http://schemas.microsoft.com/office/drawing/2010/main" val="0"/>
                    </a:ext>
                  </a:extLst>
                </a:blip>
                <a:stretch>
                  <a:fillRect/>
                </a:stretch>
              </p:blipFill>
              <p:spPr>
                <a:xfrm>
                  <a:off x="4281981" y="3449591"/>
                  <a:ext cx="343036" cy="358941"/>
                </a:xfrm>
                <a:prstGeom prst="rect">
                  <a:avLst/>
                </a:prstGeom>
              </p:spPr>
            </p:pic>
          </p:grpSp>
        </p:grpSp>
        <p:sp>
          <p:nvSpPr>
            <p:cNvPr id="25" name="Elipse 139">
              <a:extLst>
                <a:ext uri="{FF2B5EF4-FFF2-40B4-BE49-F238E27FC236}">
                  <a16:creationId xmlns:a16="http://schemas.microsoft.com/office/drawing/2014/main" id="{B5AD4001-720F-35DD-E70A-B828DA56F92E}"/>
                </a:ext>
              </a:extLst>
            </p:cNvPr>
            <p:cNvSpPr/>
            <p:nvPr/>
          </p:nvSpPr>
          <p:spPr>
            <a:xfrm>
              <a:off x="6216691" y="2242066"/>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grpSp>
          <p:nvGrpSpPr>
            <p:cNvPr id="26" name="object 61">
              <a:extLst>
                <a:ext uri="{FF2B5EF4-FFF2-40B4-BE49-F238E27FC236}">
                  <a16:creationId xmlns:a16="http://schemas.microsoft.com/office/drawing/2014/main" id="{9819FD60-7365-CD20-D9EA-3F59207D6F8F}"/>
                </a:ext>
              </a:extLst>
            </p:cNvPr>
            <p:cNvGrpSpPr/>
            <p:nvPr/>
          </p:nvGrpSpPr>
          <p:grpSpPr>
            <a:xfrm>
              <a:off x="6324650" y="2351170"/>
              <a:ext cx="606887" cy="515649"/>
              <a:chOff x="2271547" y="5738328"/>
              <a:chExt cx="1308735" cy="1059815"/>
            </a:xfrm>
          </p:grpSpPr>
          <p:sp>
            <p:nvSpPr>
              <p:cNvPr id="27" name="object 62">
                <a:extLst>
                  <a:ext uri="{FF2B5EF4-FFF2-40B4-BE49-F238E27FC236}">
                    <a16:creationId xmlns:a16="http://schemas.microsoft.com/office/drawing/2014/main" id="{0D3224AA-511C-71BB-C62C-F26EBC307C9E}"/>
                  </a:ext>
                </a:extLst>
              </p:cNvPr>
              <p:cNvSpPr/>
              <p:nvPr/>
            </p:nvSpPr>
            <p:spPr>
              <a:xfrm>
                <a:off x="2290769" y="6212111"/>
                <a:ext cx="376555" cy="509905"/>
              </a:xfrm>
              <a:custGeom>
                <a:avLst/>
                <a:gdLst/>
                <a:ahLst/>
                <a:cxnLst/>
                <a:rect l="l" t="t" r="r" b="b"/>
                <a:pathLst>
                  <a:path w="376555" h="509904">
                    <a:moveTo>
                      <a:pt x="196212" y="509781"/>
                    </a:moveTo>
                    <a:lnTo>
                      <a:pt x="180522" y="509781"/>
                    </a:lnTo>
                    <a:lnTo>
                      <a:pt x="180522" y="368159"/>
                    </a:lnTo>
                    <a:lnTo>
                      <a:pt x="155055" y="374403"/>
                    </a:lnTo>
                    <a:lnTo>
                      <a:pt x="121487" y="378365"/>
                    </a:lnTo>
                    <a:lnTo>
                      <a:pt x="85525" y="375336"/>
                    </a:lnTo>
                    <a:lnTo>
                      <a:pt x="52880" y="360607"/>
                    </a:lnTo>
                    <a:lnTo>
                      <a:pt x="21676" y="328789"/>
                    </a:lnTo>
                    <a:lnTo>
                      <a:pt x="3611" y="293043"/>
                    </a:lnTo>
                    <a:lnTo>
                      <a:pt x="0" y="257672"/>
                    </a:lnTo>
                    <a:lnTo>
                      <a:pt x="12155" y="226977"/>
                    </a:lnTo>
                    <a:lnTo>
                      <a:pt x="38491" y="207071"/>
                    </a:lnTo>
                    <a:lnTo>
                      <a:pt x="73530" y="201119"/>
                    </a:lnTo>
                    <a:lnTo>
                      <a:pt x="112783" y="209007"/>
                    </a:lnTo>
                    <a:lnTo>
                      <a:pt x="151764" y="230618"/>
                    </a:lnTo>
                    <a:lnTo>
                      <a:pt x="180522" y="271120"/>
                    </a:lnTo>
                    <a:lnTo>
                      <a:pt x="180522" y="219307"/>
                    </a:lnTo>
                    <a:lnTo>
                      <a:pt x="159620" y="203287"/>
                    </a:lnTo>
                    <a:lnTo>
                      <a:pt x="135660" y="179711"/>
                    </a:lnTo>
                    <a:lnTo>
                      <a:pt x="115690" y="150026"/>
                    </a:lnTo>
                    <a:lnTo>
                      <a:pt x="106756" y="115681"/>
                    </a:lnTo>
                    <a:lnTo>
                      <a:pt x="111891" y="71399"/>
                    </a:lnTo>
                    <a:lnTo>
                      <a:pt x="128333" y="34880"/>
                    </a:lnTo>
                    <a:lnTo>
                      <a:pt x="153567" y="9841"/>
                    </a:lnTo>
                    <a:lnTo>
                      <a:pt x="185075" y="0"/>
                    </a:lnTo>
                    <a:lnTo>
                      <a:pt x="217102" y="7980"/>
                    </a:lnTo>
                    <a:lnTo>
                      <a:pt x="243752" y="31502"/>
                    </a:lnTo>
                    <a:lnTo>
                      <a:pt x="262293" y="66999"/>
                    </a:lnTo>
                    <a:lnTo>
                      <a:pt x="269994" y="110906"/>
                    </a:lnTo>
                    <a:lnTo>
                      <a:pt x="261484" y="149433"/>
                    </a:lnTo>
                    <a:lnTo>
                      <a:pt x="239959" y="182737"/>
                    </a:lnTo>
                    <a:lnTo>
                      <a:pt x="215005" y="208251"/>
                    </a:lnTo>
                    <a:lnTo>
                      <a:pt x="196212" y="223404"/>
                    </a:lnTo>
                    <a:lnTo>
                      <a:pt x="196212" y="331670"/>
                    </a:lnTo>
                    <a:lnTo>
                      <a:pt x="224547" y="292251"/>
                    </a:lnTo>
                    <a:lnTo>
                      <a:pt x="263528" y="270641"/>
                    </a:lnTo>
                    <a:lnTo>
                      <a:pt x="302781" y="262755"/>
                    </a:lnTo>
                    <a:lnTo>
                      <a:pt x="337820" y="268712"/>
                    </a:lnTo>
                    <a:lnTo>
                      <a:pt x="364156" y="288628"/>
                    </a:lnTo>
                    <a:lnTo>
                      <a:pt x="376311" y="319313"/>
                    </a:lnTo>
                    <a:lnTo>
                      <a:pt x="372700" y="354681"/>
                    </a:lnTo>
                    <a:lnTo>
                      <a:pt x="354635" y="390430"/>
                    </a:lnTo>
                    <a:lnTo>
                      <a:pt x="323431" y="422258"/>
                    </a:lnTo>
                    <a:lnTo>
                      <a:pt x="290971" y="436928"/>
                    </a:lnTo>
                    <a:lnTo>
                      <a:pt x="255201" y="440009"/>
                    </a:lnTo>
                    <a:lnTo>
                      <a:pt x="221741" y="436128"/>
                    </a:lnTo>
                    <a:lnTo>
                      <a:pt x="196212" y="429911"/>
                    </a:lnTo>
                    <a:lnTo>
                      <a:pt x="196212" y="509781"/>
                    </a:lnTo>
                    <a:close/>
                  </a:path>
                </a:pathLst>
              </a:custGeom>
              <a:solidFill>
                <a:srgbClr val="DBED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28" name="object 63">
                <a:extLst>
                  <a:ext uri="{FF2B5EF4-FFF2-40B4-BE49-F238E27FC236}">
                    <a16:creationId xmlns:a16="http://schemas.microsoft.com/office/drawing/2014/main" id="{416B6B10-CCA8-5142-F2BE-5A6796095B65}"/>
                  </a:ext>
                </a:extLst>
              </p:cNvPr>
              <p:cNvPicPr/>
              <p:nvPr/>
            </p:nvPicPr>
            <p:blipFill>
              <a:blip r:embed="rId50" cstate="print">
                <a:extLst>
                  <a:ext uri="{28A0092B-C50C-407E-A947-70E740481C1C}">
                    <a14:useLocalDpi xmlns:a14="http://schemas.microsoft.com/office/drawing/2010/main" val="0"/>
                  </a:ext>
                </a:extLst>
              </a:blip>
              <a:stretch>
                <a:fillRect/>
              </a:stretch>
            </p:blipFill>
            <p:spPr>
              <a:xfrm>
                <a:off x="2271547" y="6565323"/>
                <a:ext cx="1308392" cy="232382"/>
              </a:xfrm>
              <a:prstGeom prst="rect">
                <a:avLst/>
              </a:prstGeom>
            </p:spPr>
          </p:pic>
          <p:sp>
            <p:nvSpPr>
              <p:cNvPr id="29" name="object 64">
                <a:extLst>
                  <a:ext uri="{FF2B5EF4-FFF2-40B4-BE49-F238E27FC236}">
                    <a16:creationId xmlns:a16="http://schemas.microsoft.com/office/drawing/2014/main" id="{6ABAA7B4-BF24-BDC1-7AFC-C0F44B06D902}"/>
                  </a:ext>
                </a:extLst>
              </p:cNvPr>
              <p:cNvSpPr/>
              <p:nvPr/>
            </p:nvSpPr>
            <p:spPr>
              <a:xfrm>
                <a:off x="3493679" y="6730121"/>
                <a:ext cx="8255" cy="6350"/>
              </a:xfrm>
              <a:custGeom>
                <a:avLst/>
                <a:gdLst/>
                <a:ahLst/>
                <a:cxnLst/>
                <a:rect l="l" t="t" r="r" b="b"/>
                <a:pathLst>
                  <a:path w="8254" h="6350">
                    <a:moveTo>
                      <a:pt x="6990" y="5723"/>
                    </a:moveTo>
                    <a:lnTo>
                      <a:pt x="5687" y="5604"/>
                    </a:lnTo>
                    <a:lnTo>
                      <a:pt x="5128" y="4944"/>
                    </a:lnTo>
                    <a:lnTo>
                      <a:pt x="3639" y="3132"/>
                    </a:lnTo>
                    <a:lnTo>
                      <a:pt x="1912" y="1473"/>
                    </a:lnTo>
                    <a:lnTo>
                      <a:pt x="0" y="0"/>
                    </a:lnTo>
                    <a:lnTo>
                      <a:pt x="2691" y="1777"/>
                    </a:lnTo>
                    <a:lnTo>
                      <a:pt x="5247" y="3555"/>
                    </a:lnTo>
                    <a:lnTo>
                      <a:pt x="7803" y="5299"/>
                    </a:lnTo>
                    <a:lnTo>
                      <a:pt x="6990" y="5723"/>
                    </a:lnTo>
                    <a:close/>
                  </a:path>
                </a:pathLst>
              </a:custGeom>
              <a:solidFill>
                <a:srgbClr val="56A5B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30" name="object 65">
                <a:extLst>
                  <a:ext uri="{FF2B5EF4-FFF2-40B4-BE49-F238E27FC236}">
                    <a16:creationId xmlns:a16="http://schemas.microsoft.com/office/drawing/2014/main" id="{D7E619B2-6F54-1497-8458-30C673E23A2A}"/>
                  </a:ext>
                </a:extLst>
              </p:cNvPr>
              <p:cNvPicPr/>
              <p:nvPr/>
            </p:nvPicPr>
            <p:blipFill>
              <a:blip r:embed="rId51" cstate="print">
                <a:extLst>
                  <a:ext uri="{28A0092B-C50C-407E-A947-70E740481C1C}">
                    <a14:useLocalDpi xmlns:a14="http://schemas.microsoft.com/office/drawing/2010/main" val="0"/>
                  </a:ext>
                </a:extLst>
              </a:blip>
              <a:stretch>
                <a:fillRect/>
              </a:stretch>
            </p:blipFill>
            <p:spPr>
              <a:xfrm>
                <a:off x="2394479" y="5738328"/>
                <a:ext cx="1093952" cy="997567"/>
              </a:xfrm>
              <a:prstGeom prst="rect">
                <a:avLst/>
              </a:prstGeom>
            </p:spPr>
          </p:pic>
        </p:grpSp>
      </p:grpSp>
    </p:spTree>
    <p:extLst>
      <p:ext uri="{BB962C8B-B14F-4D97-AF65-F5344CB8AC3E}">
        <p14:creationId xmlns:p14="http://schemas.microsoft.com/office/powerpoint/2010/main" val="394667486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PhAnim="0" preserve="1" userDrawn="1">
  <p:cSld name="Deliverables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49" y="1209456"/>
            <a:ext cx="3526972"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8" name="Text Placeholder 7">
            <a:extLst>
              <a:ext uri="{FF2B5EF4-FFF2-40B4-BE49-F238E27FC236}">
                <a16:creationId xmlns:a16="http://schemas.microsoft.com/office/drawing/2014/main" id="{D64B9BC5-0E40-BA75-1C34-0FA314774C6F}"/>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11" name="Picture Placeholder 10">
            <a:extLst>
              <a:ext uri="{FF2B5EF4-FFF2-40B4-BE49-F238E27FC236}">
                <a16:creationId xmlns:a16="http://schemas.microsoft.com/office/drawing/2014/main" id="{4EAE8274-8D54-45A0-DB33-E983093EA9D2}"/>
              </a:ext>
            </a:extLst>
          </p:cNvPr>
          <p:cNvSpPr>
            <a:spLocks noGrp="1"/>
          </p:cNvSpPr>
          <p:nvPr>
            <p:ph type="pic" sz="quarter" idx="13"/>
          </p:nvPr>
        </p:nvSpPr>
        <p:spPr>
          <a:xfrm>
            <a:off x="6848475" y="1884363"/>
            <a:ext cx="4376738" cy="4292600"/>
          </a:xfrm>
          <a:prstGeom prst="rect">
            <a:avLst/>
          </a:prstGeom>
        </p:spPr>
        <p:txBody>
          <a:bodyPr/>
          <a:lstStyle/>
          <a:p>
            <a:endParaRPr lang="es-CO"/>
          </a:p>
        </p:txBody>
      </p:sp>
    </p:spTree>
    <p:extLst>
      <p:ext uri="{BB962C8B-B14F-4D97-AF65-F5344CB8AC3E}">
        <p14:creationId xmlns:p14="http://schemas.microsoft.com/office/powerpoint/2010/main" val="292559407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PhAnim="0" preserve="1" userDrawn="1">
  <p:cSld name="Deliverable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50" y="1209456"/>
            <a:ext cx="3526971"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6" name="Text Placeholder 7">
            <a:extLst>
              <a:ext uri="{FF2B5EF4-FFF2-40B4-BE49-F238E27FC236}">
                <a16:creationId xmlns:a16="http://schemas.microsoft.com/office/drawing/2014/main" id="{D8E471E2-CDC6-1E50-4AF8-56DECD164569}"/>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9" name="Text Placeholder 7">
            <a:extLst>
              <a:ext uri="{FF2B5EF4-FFF2-40B4-BE49-F238E27FC236}">
                <a16:creationId xmlns:a16="http://schemas.microsoft.com/office/drawing/2014/main" id="{FEAF4EB9-093B-2824-3A51-C9A00302C4B1}"/>
              </a:ext>
            </a:extLst>
          </p:cNvPr>
          <p:cNvSpPr>
            <a:spLocks noGrp="1"/>
          </p:cNvSpPr>
          <p:nvPr>
            <p:ph type="body" sz="quarter" idx="12" hasCustomPrompt="1"/>
          </p:nvPr>
        </p:nvSpPr>
        <p:spPr>
          <a:xfrm>
            <a:off x="6848281" y="3727674"/>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10" name="Picture Placeholder 10">
            <a:extLst>
              <a:ext uri="{FF2B5EF4-FFF2-40B4-BE49-F238E27FC236}">
                <a16:creationId xmlns:a16="http://schemas.microsoft.com/office/drawing/2014/main" id="{765555C2-EB61-720C-7444-8626B7F89D0F}"/>
              </a:ext>
            </a:extLst>
          </p:cNvPr>
          <p:cNvSpPr>
            <a:spLocks noGrp="1"/>
          </p:cNvSpPr>
          <p:nvPr>
            <p:ph type="pic" sz="quarter" idx="13"/>
          </p:nvPr>
        </p:nvSpPr>
        <p:spPr>
          <a:xfrm>
            <a:off x="6848475" y="1884363"/>
            <a:ext cx="4376738" cy="1643062"/>
          </a:xfrm>
          <a:prstGeom prst="rect">
            <a:avLst/>
          </a:prstGeom>
        </p:spPr>
        <p:txBody>
          <a:bodyPr/>
          <a:lstStyle/>
          <a:p>
            <a:endParaRPr lang="es-CO"/>
          </a:p>
        </p:txBody>
      </p:sp>
      <p:sp>
        <p:nvSpPr>
          <p:cNvPr id="12" name="Picture Placeholder 12">
            <a:extLst>
              <a:ext uri="{FF2B5EF4-FFF2-40B4-BE49-F238E27FC236}">
                <a16:creationId xmlns:a16="http://schemas.microsoft.com/office/drawing/2014/main" id="{BA4C7614-29EF-9EF5-4C3A-9471D7D8A851}"/>
              </a:ext>
            </a:extLst>
          </p:cNvPr>
          <p:cNvSpPr>
            <a:spLocks noGrp="1"/>
          </p:cNvSpPr>
          <p:nvPr>
            <p:ph type="pic" sz="quarter" idx="15"/>
          </p:nvPr>
        </p:nvSpPr>
        <p:spPr>
          <a:xfrm>
            <a:off x="6848475" y="4391025"/>
            <a:ext cx="4376738" cy="1645920"/>
          </a:xfrm>
          <a:prstGeom prst="rect">
            <a:avLst/>
          </a:prstGeom>
        </p:spPr>
        <p:txBody>
          <a:bodyPr/>
          <a:lstStyle/>
          <a:p>
            <a:endParaRPr lang="es-CO"/>
          </a:p>
        </p:txBody>
      </p:sp>
    </p:spTree>
    <p:extLst>
      <p:ext uri="{BB962C8B-B14F-4D97-AF65-F5344CB8AC3E}">
        <p14:creationId xmlns:p14="http://schemas.microsoft.com/office/powerpoint/2010/main" val="5379225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PhAnim="0" preserve="1" userDrawn="1">
  <p:cSld name="8 Deliverable deep d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525208" y="1448900"/>
            <a:ext cx="5396204"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1496" y="1449354"/>
            <a:ext cx="4377703" cy="4783138"/>
          </a:xfrm>
          <a:prstGeom prst="rect">
            <a:avLst/>
          </a:prstGeom>
        </p:spPr>
        <p:txBody>
          <a:bodyPr/>
          <a:lstStyle/>
          <a:p>
            <a:endParaRPr lang="es-CO"/>
          </a:p>
        </p:txBody>
      </p:sp>
      <p:sp>
        <p:nvSpPr>
          <p:cNvPr id="3" name="Rectangle 2">
            <a:extLst>
              <a:ext uri="{FF2B5EF4-FFF2-40B4-BE49-F238E27FC236}">
                <a16:creationId xmlns:a16="http://schemas.microsoft.com/office/drawing/2014/main" id="{FB3F6377-E847-A0C6-F520-122248FABD04}"/>
              </a:ext>
            </a:extLst>
          </p:cNvPr>
          <p:cNvSpPr/>
          <p:nvPr userDrawn="1"/>
        </p:nvSpPr>
        <p:spPr>
          <a:xfrm>
            <a:off x="1112741" y="1265439"/>
            <a:ext cx="4376459" cy="1794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
        <p:nvSpPr>
          <p:cNvPr id="6" name="Isosceles Triangle 5">
            <a:extLst>
              <a:ext uri="{FF2B5EF4-FFF2-40B4-BE49-F238E27FC236}">
                <a16:creationId xmlns:a16="http://schemas.microsoft.com/office/drawing/2014/main" id="{5CBF1A9F-3629-810A-98E2-BFF9349BCAAA}"/>
              </a:ext>
            </a:extLst>
          </p:cNvPr>
          <p:cNvSpPr/>
          <p:nvPr userDrawn="1"/>
        </p:nvSpPr>
        <p:spPr>
          <a:xfrm rot="16200000" flipH="1">
            <a:off x="4531377"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8" name="Rectangle 7">
            <a:extLst>
              <a:ext uri="{FF2B5EF4-FFF2-40B4-BE49-F238E27FC236}">
                <a16:creationId xmlns:a16="http://schemas.microsoft.com/office/drawing/2014/main" id="{9822E414-A680-CB78-ED0F-02C09EEDF735}"/>
              </a:ext>
            </a:extLst>
          </p:cNvPr>
          <p:cNvSpPr/>
          <p:nvPr userDrawn="1"/>
        </p:nvSpPr>
        <p:spPr>
          <a:xfrm>
            <a:off x="6525208" y="1261023"/>
            <a:ext cx="5394960"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7296000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3. Image and go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2" y="1393825"/>
            <a:ext cx="2806114" cy="4783138"/>
          </a:xfrm>
          <a:prstGeom prst="rect">
            <a:avLst/>
          </a:prstGeom>
        </p:spPr>
        <p:txBody>
          <a:bodyPr/>
          <a:lstStyle/>
          <a:p>
            <a:endParaRPr lang="es-CO" dirty="0"/>
          </a:p>
        </p:txBody>
      </p:sp>
    </p:spTree>
    <p:extLst>
      <p:ext uri="{BB962C8B-B14F-4D97-AF65-F5344CB8AC3E}">
        <p14:creationId xmlns:p14="http://schemas.microsoft.com/office/powerpoint/2010/main" val="308952580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PhAnim="0" preserve="1" userDrawn="1">
  <p:cSld name="Calend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9209314" y="1393371"/>
            <a:ext cx="2677886" cy="4783592"/>
          </a:xfrm>
          <a:prstGeom prst="rect">
            <a:avLst/>
          </a:prstGeom>
        </p:spPr>
        <p:txBody>
          <a:bodyPr>
            <a:normAutofit/>
          </a:bodyPr>
          <a:lstStyle>
            <a:lvl1pPr marL="176213" indent="-176213">
              <a:lnSpc>
                <a:spcPct val="100000"/>
              </a:lnSpc>
              <a:spcBef>
                <a:spcPts val="0"/>
              </a:spcBef>
              <a:spcAft>
                <a:spcPts val="600"/>
              </a:spcAft>
              <a:buClr>
                <a:schemeClr val="accent4"/>
              </a:buClr>
              <a:buSzPct val="100000"/>
              <a:buFont typeface="+mj-lt"/>
              <a:buAutoNum type="arabicPeriod"/>
              <a:defRPr sz="1200" b="0" i="0">
                <a:solidFill>
                  <a:schemeClr val="tx1"/>
                </a:solidFill>
                <a:latin typeface="+mj-lt"/>
              </a:defRPr>
            </a:lvl1pPr>
            <a:lvl2pPr marL="800100" indent="-342900">
              <a:lnSpc>
                <a:spcPct val="100000"/>
              </a:lnSpc>
              <a:spcBef>
                <a:spcPts val="0"/>
              </a:spcBef>
              <a:spcAft>
                <a:spcPts val="600"/>
              </a:spcAft>
              <a:buClr>
                <a:schemeClr val="accent4"/>
              </a:buClr>
              <a:buSzPct val="100000"/>
              <a:buFont typeface="+mj-lt"/>
              <a:buAutoNum type="alphaLcPeriod"/>
              <a:defRPr sz="1200" b="0">
                <a:solidFill>
                  <a:schemeClr val="tx1"/>
                </a:solidFill>
                <a:latin typeface="+mj-lt"/>
              </a:defRPr>
            </a:lvl2pPr>
            <a:lvl3pPr marL="1257300" indent="-342900">
              <a:lnSpc>
                <a:spcPct val="100000"/>
              </a:lnSpc>
              <a:spcBef>
                <a:spcPts val="0"/>
              </a:spcBef>
              <a:spcAft>
                <a:spcPts val="600"/>
              </a:spcAft>
              <a:buClr>
                <a:schemeClr val="accent4"/>
              </a:buClr>
              <a:buSzPct val="100000"/>
              <a:buFont typeface="+mj-lt"/>
              <a:buAutoNum type="romanLcPeriod"/>
              <a:defRPr sz="1200" b="0">
                <a:solidFill>
                  <a:schemeClr val="tx1"/>
                </a:solidFill>
                <a:latin typeface="+mj-lt"/>
              </a:defRPr>
            </a:lvl3pPr>
            <a:lvl4pPr marL="1714500" indent="-342900">
              <a:lnSpc>
                <a:spcPct val="100000"/>
              </a:lnSpc>
              <a:spcAft>
                <a:spcPts val="600"/>
              </a:spcAft>
              <a:buFont typeface="+mj-lt"/>
              <a:buAutoNum type="arabicPeriod"/>
              <a:defRPr sz="1200" b="0">
                <a:solidFill>
                  <a:schemeClr val="tx1"/>
                </a:solidFill>
                <a:latin typeface="+mj-lt"/>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1" y="1393825"/>
            <a:ext cx="7956613" cy="4783138"/>
          </a:xfrm>
          <a:prstGeom prst="rect">
            <a:avLst/>
          </a:prstGeom>
        </p:spPr>
        <p:txBody>
          <a:bodyPr/>
          <a:lstStyle/>
          <a:p>
            <a:endParaRPr lang="es-CO"/>
          </a:p>
        </p:txBody>
      </p:sp>
    </p:spTree>
    <p:extLst>
      <p:ext uri="{BB962C8B-B14F-4D97-AF65-F5344CB8AC3E}">
        <p14:creationId xmlns:p14="http://schemas.microsoft.com/office/powerpoint/2010/main" val="29820875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PhAnim="0" preserve="1" userDrawn="1">
  <p:cSld name="Project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4" name="Rectángulo 27">
            <a:extLst>
              <a:ext uri="{FF2B5EF4-FFF2-40B4-BE49-F238E27FC236}">
                <a16:creationId xmlns:a16="http://schemas.microsoft.com/office/drawing/2014/main" id="{B17E4127-CD01-D06A-92B8-BD6B3A3FFC1A}"/>
              </a:ext>
            </a:extLst>
          </p:cNvPr>
          <p:cNvSpPr>
            <a:spLocks noChangeArrowheads="1"/>
          </p:cNvSpPr>
          <p:nvPr userDrawn="1"/>
        </p:nvSpPr>
        <p:spPr bwMode="auto">
          <a:xfrm>
            <a:off x="145362" y="2400426"/>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err="1">
                <a:solidFill>
                  <a:srgbClr val="FFFFFF"/>
                </a:solidFill>
                <a:latin typeface="+mj-lt"/>
              </a:rPr>
              <a:t>Steering</a:t>
            </a:r>
            <a:r>
              <a:rPr lang="es-CO" sz="1300" b="1">
                <a:solidFill>
                  <a:srgbClr val="FFFFFF"/>
                </a:solidFill>
                <a:latin typeface="+mj-lt"/>
              </a:rPr>
              <a:t> </a:t>
            </a:r>
            <a:r>
              <a:rPr lang="es-CO" sz="1300" b="1" err="1">
                <a:solidFill>
                  <a:srgbClr val="FFFFFF"/>
                </a:solidFill>
                <a:latin typeface="+mj-lt"/>
              </a:rPr>
              <a:t>Committee</a:t>
            </a:r>
            <a:endParaRPr lang="es-CO" sz="1300" b="1">
              <a:solidFill>
                <a:srgbClr val="FFFFFF"/>
              </a:solidFill>
              <a:latin typeface="+mj-lt"/>
            </a:endParaRP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145362" y="4950583"/>
            <a:ext cx="1691640" cy="1818184"/>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Project Team</a:t>
            </a:r>
          </a:p>
        </p:txBody>
      </p:sp>
      <p:sp>
        <p:nvSpPr>
          <p:cNvPr id="8" name="Rectángulo 29">
            <a:extLst>
              <a:ext uri="{FF2B5EF4-FFF2-40B4-BE49-F238E27FC236}">
                <a16:creationId xmlns:a16="http://schemas.microsoft.com/office/drawing/2014/main" id="{0A01EC68-7C6F-BDDA-3AA4-1AE18EC901A7}"/>
              </a:ext>
            </a:extLst>
          </p:cNvPr>
          <p:cNvSpPr>
            <a:spLocks noChangeArrowheads="1"/>
          </p:cNvSpPr>
          <p:nvPr userDrawn="1"/>
        </p:nvSpPr>
        <p:spPr bwMode="auto">
          <a:xfrm>
            <a:off x="145362" y="3685027"/>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Project Management</a:t>
            </a:r>
          </a:p>
        </p:txBody>
      </p:sp>
      <p:sp>
        <p:nvSpPr>
          <p:cNvPr id="9" name="Rectángulo 27">
            <a:extLst>
              <a:ext uri="{FF2B5EF4-FFF2-40B4-BE49-F238E27FC236}">
                <a16:creationId xmlns:a16="http://schemas.microsoft.com/office/drawing/2014/main" id="{BA237E21-852F-647D-729B-CF3727C96800}"/>
              </a:ext>
            </a:extLst>
          </p:cNvPr>
          <p:cNvSpPr>
            <a:spLocks noChangeArrowheads="1"/>
          </p:cNvSpPr>
          <p:nvPr userDrawn="1"/>
        </p:nvSpPr>
        <p:spPr bwMode="auto">
          <a:xfrm>
            <a:off x="145362" y="1557947"/>
            <a:ext cx="1691640" cy="694102"/>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Sponsors</a:t>
            </a:r>
          </a:p>
        </p:txBody>
      </p:sp>
      <p:cxnSp>
        <p:nvCxnSpPr>
          <p:cNvPr id="10" name="Straight Connector 32">
            <a:extLst>
              <a:ext uri="{FF2B5EF4-FFF2-40B4-BE49-F238E27FC236}">
                <a16:creationId xmlns:a16="http://schemas.microsoft.com/office/drawing/2014/main" id="{1FA3E036-BD6E-8A2E-613B-6AC615248460}"/>
              </a:ext>
            </a:extLst>
          </p:cNvPr>
          <p:cNvCxnSpPr>
            <a:cxnSpLocks/>
          </p:cNvCxnSpPr>
          <p:nvPr userDrawn="1"/>
        </p:nvCxnSpPr>
        <p:spPr>
          <a:xfrm>
            <a:off x="145362" y="232663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775A324F-C430-BB4B-6CCE-B6698DB05669}"/>
              </a:ext>
            </a:extLst>
          </p:cNvPr>
          <p:cNvCxnSpPr>
            <a:cxnSpLocks/>
          </p:cNvCxnSpPr>
          <p:nvPr userDrawn="1"/>
        </p:nvCxnSpPr>
        <p:spPr>
          <a:xfrm>
            <a:off x="145362" y="363546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2B13274A-FE0F-6AE3-C1FA-05AEA45660F0}"/>
              </a:ext>
            </a:extLst>
          </p:cNvPr>
          <p:cNvCxnSpPr>
            <a:cxnSpLocks/>
          </p:cNvCxnSpPr>
          <p:nvPr userDrawn="1"/>
        </p:nvCxnSpPr>
        <p:spPr>
          <a:xfrm>
            <a:off x="145362" y="4916871"/>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3" name="Imagen 9" descr="Imagen que contiene Icono&#10;&#10;Descripción generada automáticamente">
            <a:extLst>
              <a:ext uri="{FF2B5EF4-FFF2-40B4-BE49-F238E27FC236}">
                <a16:creationId xmlns:a16="http://schemas.microsoft.com/office/drawing/2014/main" id="{C68E9A4E-87F8-008D-0EE5-4D4819867CF0}"/>
              </a:ext>
            </a:extLst>
          </p:cNvPr>
          <p:cNvPicPr>
            <a:picLocks noChangeAspect="1"/>
          </p:cNvPicPr>
          <p:nvPr userDrawn="1"/>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112498" y="1197040"/>
            <a:ext cx="738596" cy="227261"/>
          </a:xfrm>
          <a:prstGeom prst="rect">
            <a:avLst/>
          </a:prstGeom>
        </p:spPr>
      </p:pic>
      <p:sp>
        <p:nvSpPr>
          <p:cNvPr id="16" name="Picture Placeholder 15">
            <a:extLst>
              <a:ext uri="{FF2B5EF4-FFF2-40B4-BE49-F238E27FC236}">
                <a16:creationId xmlns:a16="http://schemas.microsoft.com/office/drawing/2014/main" id="{0C8420B8-1D58-A6F8-C40B-9011973667EE}"/>
              </a:ext>
            </a:extLst>
          </p:cNvPr>
          <p:cNvSpPr>
            <a:spLocks noGrp="1"/>
          </p:cNvSpPr>
          <p:nvPr>
            <p:ph type="pic" sz="quarter" idx="10"/>
          </p:nvPr>
        </p:nvSpPr>
        <p:spPr>
          <a:xfrm>
            <a:off x="6857617" y="991423"/>
            <a:ext cx="914400" cy="551527"/>
          </a:xfrm>
          <a:prstGeom prst="rect">
            <a:avLst/>
          </a:prstGeom>
        </p:spPr>
        <p:txBody>
          <a:bodyPr/>
          <a:lstStyle/>
          <a:p>
            <a:endParaRPr lang="es-CO"/>
          </a:p>
        </p:txBody>
      </p:sp>
      <p:sp>
        <p:nvSpPr>
          <p:cNvPr id="17" name="Rectángulo 37">
            <a:extLst>
              <a:ext uri="{FF2B5EF4-FFF2-40B4-BE49-F238E27FC236}">
                <a16:creationId xmlns:a16="http://schemas.microsoft.com/office/drawing/2014/main" id="{3B26E765-45BE-2F2E-CCFF-E6CEC51D8ED3}"/>
              </a:ext>
            </a:extLst>
          </p:cNvPr>
          <p:cNvSpPr/>
          <p:nvPr userDrawn="1"/>
        </p:nvSpPr>
        <p:spPr>
          <a:xfrm>
            <a:off x="1922106" y="1557938"/>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s-CO" sz="1200">
              <a:solidFill>
                <a:srgbClr val="304258"/>
              </a:solidFill>
              <a:latin typeface="Poppins" panose="00000500000000000000" pitchFamily="2" charset="0"/>
              <a:cs typeface="Poppins" panose="00000500000000000000" pitchFamily="2" charset="0"/>
            </a:endParaRPr>
          </a:p>
        </p:txBody>
      </p:sp>
      <p:sp>
        <p:nvSpPr>
          <p:cNvPr id="18" name="Rectángulo 37">
            <a:extLst>
              <a:ext uri="{FF2B5EF4-FFF2-40B4-BE49-F238E27FC236}">
                <a16:creationId xmlns:a16="http://schemas.microsoft.com/office/drawing/2014/main" id="{BD5C7593-8E45-28F3-88F9-8246F9FCED62}"/>
              </a:ext>
            </a:extLst>
          </p:cNvPr>
          <p:cNvSpPr/>
          <p:nvPr userDrawn="1"/>
        </p:nvSpPr>
        <p:spPr>
          <a:xfrm>
            <a:off x="5604817" y="1568552"/>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s-CO" sz="1200">
              <a:solidFill>
                <a:srgbClr val="304258"/>
              </a:solidFill>
              <a:latin typeface="Poppins" panose="00000500000000000000" pitchFamily="2" charset="0"/>
              <a:cs typeface="Poppins" panose="00000500000000000000" pitchFamily="2" charset="0"/>
            </a:endParaRPr>
          </a:p>
        </p:txBody>
      </p:sp>
      <p:sp>
        <p:nvSpPr>
          <p:cNvPr id="19" name="Triángulo isósceles 4">
            <a:extLst>
              <a:ext uri="{FF2B5EF4-FFF2-40B4-BE49-F238E27FC236}">
                <a16:creationId xmlns:a16="http://schemas.microsoft.com/office/drawing/2014/main" id="{B15266C6-0D5C-5124-83AE-66A6FF0C07F8}"/>
              </a:ext>
            </a:extLst>
          </p:cNvPr>
          <p:cNvSpPr>
            <a:spLocks noChangeArrowheads="1"/>
          </p:cNvSpPr>
          <p:nvPr userDrawn="1"/>
        </p:nvSpPr>
        <p:spPr bwMode="auto">
          <a:xfrm rot="5400000">
            <a:off x="8744730" y="2931629"/>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s-CO" sz="1200">
              <a:solidFill>
                <a:srgbClr val="304258"/>
              </a:solidFill>
              <a:latin typeface="Poppins" panose="00000500000000000000" pitchFamily="2" charset="0"/>
            </a:endParaRPr>
          </a:p>
        </p:txBody>
      </p:sp>
      <p:sp>
        <p:nvSpPr>
          <p:cNvPr id="20" name="Triángulo isósceles 4">
            <a:extLst>
              <a:ext uri="{FF2B5EF4-FFF2-40B4-BE49-F238E27FC236}">
                <a16:creationId xmlns:a16="http://schemas.microsoft.com/office/drawing/2014/main" id="{60E48D47-FF3E-B32D-258F-430FD2972CF2}"/>
              </a:ext>
            </a:extLst>
          </p:cNvPr>
          <p:cNvSpPr>
            <a:spLocks noChangeArrowheads="1"/>
          </p:cNvSpPr>
          <p:nvPr userDrawn="1"/>
        </p:nvSpPr>
        <p:spPr bwMode="auto">
          <a:xfrm rot="5400000">
            <a:off x="8744729" y="4190202"/>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s-CO" sz="1200">
              <a:solidFill>
                <a:srgbClr val="304258"/>
              </a:solidFill>
              <a:latin typeface="Poppins" panose="00000500000000000000" pitchFamily="2" charset="0"/>
            </a:endParaRPr>
          </a:p>
        </p:txBody>
      </p:sp>
      <p:sp>
        <p:nvSpPr>
          <p:cNvPr id="21" name="Triángulo isósceles 4">
            <a:extLst>
              <a:ext uri="{FF2B5EF4-FFF2-40B4-BE49-F238E27FC236}">
                <a16:creationId xmlns:a16="http://schemas.microsoft.com/office/drawing/2014/main" id="{80DB0719-00AB-2386-93BE-EA1B2C364A79}"/>
              </a:ext>
            </a:extLst>
          </p:cNvPr>
          <p:cNvSpPr>
            <a:spLocks noChangeArrowheads="1"/>
          </p:cNvSpPr>
          <p:nvPr userDrawn="1"/>
        </p:nvSpPr>
        <p:spPr bwMode="auto">
          <a:xfrm rot="5400000">
            <a:off x="8491122" y="5729683"/>
            <a:ext cx="1463040"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s-CO" sz="1200">
              <a:solidFill>
                <a:srgbClr val="304258"/>
              </a:solidFill>
              <a:latin typeface="Poppins" panose="00000500000000000000" pitchFamily="2" charset="0"/>
            </a:endParaRPr>
          </a:p>
        </p:txBody>
      </p:sp>
      <p:sp>
        <p:nvSpPr>
          <p:cNvPr id="22" name="CuadroTexto 5">
            <a:extLst>
              <a:ext uri="{FF2B5EF4-FFF2-40B4-BE49-F238E27FC236}">
                <a16:creationId xmlns:a16="http://schemas.microsoft.com/office/drawing/2014/main" id="{11C25805-2BB7-C063-0D76-933EC8C61641}"/>
              </a:ext>
            </a:extLst>
          </p:cNvPr>
          <p:cNvSpPr txBox="1">
            <a:spLocks noChangeArrowheads="1"/>
          </p:cNvSpPr>
          <p:nvPr userDrawn="1"/>
        </p:nvSpPr>
        <p:spPr bwMode="auto">
          <a:xfrm>
            <a:off x="9384321" y="2478198"/>
            <a:ext cx="2994236" cy="1061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40" tIns="45671" rIns="91340" bIns="45671" anchor="ctr">
            <a:spAutoFit/>
          </a:bodyPr>
          <a:lstStyle>
            <a:lvl1pPr marL="180975" indent="-18097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285750" indent="-285750" eaLnBrk="1" hangingPunct="1">
              <a:spcBef>
                <a:spcPts val="600"/>
              </a:spcBef>
              <a:buClr>
                <a:srgbClr val="9683FF"/>
              </a:buClr>
              <a:buSzPct val="120000"/>
              <a:buFont typeface="Wingdings" panose="05000000000000000000" pitchFamily="2" charset="2"/>
              <a:buChar char="§"/>
              <a:defRPr/>
            </a:pPr>
            <a:r>
              <a:rPr lang="es-CO" sz="1200">
                <a:solidFill>
                  <a:srgbClr val="304258"/>
                </a:solidFill>
                <a:latin typeface="Poppins" panose="00000500000000000000" pitchFamily="2" charset="0"/>
                <a:ea typeface="Lato"/>
                <a:cs typeface="Poppins" panose="00000500000000000000" pitchFamily="2" charset="0"/>
              </a:rPr>
              <a:t>Project </a:t>
            </a:r>
            <a:r>
              <a:rPr lang="es-CO" sz="1200" err="1">
                <a:solidFill>
                  <a:srgbClr val="304258"/>
                </a:solidFill>
                <a:latin typeface="Poppins" panose="00000500000000000000" pitchFamily="2" charset="0"/>
                <a:ea typeface="Lato"/>
                <a:cs typeface="Poppins" panose="00000500000000000000" pitchFamily="2" charset="0"/>
              </a:rPr>
              <a:t>leadership</a:t>
            </a:r>
            <a:endParaRPr lang="es-CO" sz="1200">
              <a:solidFill>
                <a:srgbClr val="304258"/>
              </a:solidFill>
              <a:latin typeface="Poppins" panose="00000500000000000000" pitchFamily="2" charset="0"/>
              <a:ea typeface="Lato"/>
              <a:cs typeface="Poppins" panose="00000500000000000000" pitchFamily="2" charset="0"/>
            </a:endParaRPr>
          </a:p>
          <a:p>
            <a:pPr marL="285750" indent="-285750" eaLnBrk="1" hangingPunct="1">
              <a:spcBef>
                <a:spcPts val="600"/>
              </a:spcBef>
              <a:buClr>
                <a:srgbClr val="9683FF"/>
              </a:buClr>
              <a:buSzPct val="120000"/>
              <a:buFont typeface="Wingdings" panose="05000000000000000000" pitchFamily="2" charset="2"/>
              <a:buChar char="§"/>
              <a:defRPr/>
            </a:pPr>
            <a:r>
              <a:rPr lang="es-CO" sz="1200" err="1">
                <a:solidFill>
                  <a:srgbClr val="304258"/>
                </a:solidFill>
                <a:latin typeface="Poppins" panose="00000500000000000000" pitchFamily="2" charset="0"/>
                <a:ea typeface="Lato"/>
                <a:cs typeface="Poppins" panose="00000500000000000000" pitchFamily="2" charset="0"/>
              </a:rPr>
              <a:t>Decision</a:t>
            </a:r>
            <a:r>
              <a:rPr lang="es-CO" sz="1200">
                <a:solidFill>
                  <a:srgbClr val="304258"/>
                </a:solidFill>
                <a:latin typeface="Poppins" panose="00000500000000000000" pitchFamily="2" charset="0"/>
                <a:ea typeface="Lato"/>
                <a:cs typeface="Poppins" panose="00000500000000000000" pitchFamily="2" charset="0"/>
              </a:rPr>
              <a:t> </a:t>
            </a:r>
            <a:r>
              <a:rPr lang="es-CO" sz="1200" err="1">
                <a:solidFill>
                  <a:srgbClr val="304258"/>
                </a:solidFill>
                <a:latin typeface="Poppins" panose="00000500000000000000" pitchFamily="2" charset="0"/>
                <a:ea typeface="Lato"/>
                <a:cs typeface="Poppins" panose="00000500000000000000" pitchFamily="2" charset="0"/>
              </a:rPr>
              <a:t>making</a:t>
            </a:r>
            <a:endParaRPr lang="es-CO" sz="1200">
              <a:solidFill>
                <a:srgbClr val="304258"/>
              </a:solidFill>
              <a:latin typeface="Poppins" panose="00000500000000000000" pitchFamily="2" charset="0"/>
              <a:ea typeface="Lato"/>
              <a:cs typeface="Poppins" panose="00000500000000000000" pitchFamily="2" charset="0"/>
            </a:endParaRPr>
          </a:p>
          <a:p>
            <a:pPr marL="285750" indent="-285750" eaLnBrk="1" hangingPunct="1">
              <a:spcBef>
                <a:spcPts val="600"/>
              </a:spcBef>
              <a:buClr>
                <a:srgbClr val="9683FF"/>
              </a:buClr>
              <a:buSzPct val="120000"/>
              <a:buFont typeface="Wingdings" panose="05000000000000000000" pitchFamily="2" charset="2"/>
              <a:buChar char="§"/>
              <a:defRPr/>
            </a:pPr>
            <a:r>
              <a:rPr lang="es-CO" sz="1200" err="1">
                <a:solidFill>
                  <a:srgbClr val="304258"/>
                </a:solidFill>
                <a:latin typeface="Poppins" panose="00000500000000000000" pitchFamily="2" charset="0"/>
                <a:ea typeface="Lato"/>
                <a:cs typeface="Poppins" panose="00000500000000000000" pitchFamily="2" charset="0"/>
              </a:rPr>
              <a:t>Issue</a:t>
            </a:r>
            <a:r>
              <a:rPr lang="es-CO" sz="1200">
                <a:solidFill>
                  <a:srgbClr val="304258"/>
                </a:solidFill>
                <a:latin typeface="Poppins" panose="00000500000000000000" pitchFamily="2" charset="0"/>
                <a:ea typeface="Lato"/>
                <a:cs typeface="Poppins" panose="00000500000000000000" pitchFamily="2" charset="0"/>
              </a:rPr>
              <a:t> </a:t>
            </a:r>
            <a:r>
              <a:rPr lang="es-CO" sz="1200" err="1">
                <a:solidFill>
                  <a:srgbClr val="304258"/>
                </a:solidFill>
                <a:latin typeface="Poppins" panose="00000500000000000000" pitchFamily="2" charset="0"/>
                <a:ea typeface="Lato"/>
                <a:cs typeface="Poppins" panose="00000500000000000000" pitchFamily="2" charset="0"/>
              </a:rPr>
              <a:t>resolution</a:t>
            </a:r>
            <a:endParaRPr lang="es-CO" sz="1200">
              <a:solidFill>
                <a:srgbClr val="304258"/>
              </a:solidFill>
              <a:latin typeface="Poppins" panose="00000500000000000000" pitchFamily="2" charset="0"/>
              <a:ea typeface="Lato"/>
              <a:cs typeface="Poppins" panose="00000500000000000000" pitchFamily="2" charset="0"/>
            </a:endParaRPr>
          </a:p>
          <a:p>
            <a:pPr marL="285750" indent="-285750" eaLnBrk="1" hangingPunct="1">
              <a:spcBef>
                <a:spcPts val="600"/>
              </a:spcBef>
              <a:buClr>
                <a:srgbClr val="9683FF"/>
              </a:buClr>
              <a:buSzPct val="120000"/>
              <a:buFont typeface="Wingdings" panose="05000000000000000000" pitchFamily="2" charset="2"/>
              <a:buChar char="§"/>
              <a:defRPr/>
            </a:pPr>
            <a:r>
              <a:rPr lang="es-CO" sz="1200" err="1">
                <a:solidFill>
                  <a:srgbClr val="304258"/>
                </a:solidFill>
                <a:latin typeface="Poppins" panose="00000500000000000000" pitchFamily="2" charset="0"/>
                <a:ea typeface="Lato"/>
                <a:cs typeface="Poppins" panose="00000500000000000000" pitchFamily="2" charset="0"/>
              </a:rPr>
              <a:t>Experience</a:t>
            </a:r>
            <a:endParaRPr lang="es-CO" sz="1200">
              <a:solidFill>
                <a:srgbClr val="304258"/>
              </a:solidFill>
              <a:latin typeface="Poppins" panose="00000500000000000000" pitchFamily="2" charset="0"/>
              <a:ea typeface="Lato"/>
              <a:cs typeface="Poppins" panose="00000500000000000000" pitchFamily="2" charset="0"/>
            </a:endParaRPr>
          </a:p>
        </p:txBody>
      </p:sp>
      <p:sp>
        <p:nvSpPr>
          <p:cNvPr id="23" name="CuadroTexto 42">
            <a:extLst>
              <a:ext uri="{FF2B5EF4-FFF2-40B4-BE49-F238E27FC236}">
                <a16:creationId xmlns:a16="http://schemas.microsoft.com/office/drawing/2014/main" id="{FBDD9321-09C9-1E09-942B-C8455AE1EF25}"/>
              </a:ext>
            </a:extLst>
          </p:cNvPr>
          <p:cNvSpPr txBox="1">
            <a:spLocks noChangeArrowheads="1"/>
          </p:cNvSpPr>
          <p:nvPr userDrawn="1"/>
        </p:nvSpPr>
        <p:spPr bwMode="auto">
          <a:xfrm>
            <a:off x="9411266" y="5179892"/>
            <a:ext cx="2795956" cy="1155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a:lnSpc>
                <a:spcPct val="90000"/>
              </a:lnSpc>
              <a:spcBef>
                <a:spcPts val="600"/>
              </a:spcBef>
              <a:buClr>
                <a:srgbClr val="9683FF"/>
              </a:buClr>
              <a:buSzPct val="120000"/>
              <a:buFont typeface="Wingdings" panose="05000000000000000000" pitchFamily="2" charset="2"/>
              <a:buChar char="§"/>
              <a:defRPr sz="1200" i="0">
                <a:solidFill>
                  <a:srgbClr val="171917"/>
                </a:solidFill>
                <a:ea typeface="Lato"/>
                <a:cs typeface="Poppins ExtraLight" panose="00000300000000000000" pitchFamily="2"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r>
              <a:rPr lang="es-CO">
                <a:solidFill>
                  <a:srgbClr val="304258"/>
                </a:solidFill>
                <a:latin typeface="Poppins" panose="00000500000000000000" pitchFamily="2" charset="0"/>
                <a:cs typeface="Poppins" panose="00000500000000000000" pitchFamily="2" charset="0"/>
              </a:rPr>
              <a:t>Data </a:t>
            </a:r>
            <a:r>
              <a:rPr lang="es-CO" err="1">
                <a:solidFill>
                  <a:srgbClr val="304258"/>
                </a:solidFill>
                <a:latin typeface="Poppins" panose="00000500000000000000" pitchFamily="2" charset="0"/>
                <a:cs typeface="Poppins" panose="00000500000000000000" pitchFamily="2" charset="0"/>
              </a:rPr>
              <a:t>gathering</a:t>
            </a:r>
            <a:endParaRPr lang="es-CO">
              <a:solidFill>
                <a:srgbClr val="304258"/>
              </a:solidFill>
              <a:latin typeface="Poppins" panose="00000500000000000000" pitchFamily="2" charset="0"/>
              <a:cs typeface="Poppins" panose="00000500000000000000" pitchFamily="2" charset="0"/>
            </a:endParaRPr>
          </a:p>
          <a:p>
            <a:r>
              <a:rPr lang="es-CO" err="1">
                <a:solidFill>
                  <a:srgbClr val="304258"/>
                </a:solidFill>
                <a:latin typeface="Poppins" panose="00000500000000000000" pitchFamily="2" charset="0"/>
                <a:cs typeface="Poppins" panose="00000500000000000000" pitchFamily="2" charset="0"/>
              </a:rPr>
              <a:t>Analysis</a:t>
            </a:r>
            <a:r>
              <a:rPr lang="es-CO">
                <a:solidFill>
                  <a:srgbClr val="304258"/>
                </a:solidFill>
                <a:latin typeface="Poppins" panose="00000500000000000000" pitchFamily="2" charset="0"/>
                <a:cs typeface="Poppins" panose="00000500000000000000" pitchFamily="2" charset="0"/>
              </a:rPr>
              <a:t> </a:t>
            </a:r>
            <a:r>
              <a:rPr lang="es-CO" err="1">
                <a:solidFill>
                  <a:srgbClr val="304258"/>
                </a:solidFill>
                <a:latin typeface="Poppins" panose="00000500000000000000" pitchFamily="2" charset="0"/>
                <a:cs typeface="Poppins" panose="00000500000000000000" pitchFamily="2" charset="0"/>
              </a:rPr>
              <a:t>structuring</a:t>
            </a:r>
            <a:r>
              <a:rPr lang="es-CO">
                <a:solidFill>
                  <a:srgbClr val="304258"/>
                </a:solidFill>
                <a:latin typeface="Poppins" panose="00000500000000000000" pitchFamily="2" charset="0"/>
                <a:cs typeface="Poppins" panose="00000500000000000000" pitchFamily="2" charset="0"/>
              </a:rPr>
              <a:t> and </a:t>
            </a:r>
            <a:r>
              <a:rPr lang="es-CO" err="1">
                <a:solidFill>
                  <a:srgbClr val="304258"/>
                </a:solidFill>
                <a:latin typeface="Poppins" panose="00000500000000000000" pitchFamily="2" charset="0"/>
                <a:cs typeface="Poppins" panose="00000500000000000000" pitchFamily="2" charset="0"/>
              </a:rPr>
              <a:t>execution</a:t>
            </a:r>
            <a:endParaRPr lang="es-CO">
              <a:solidFill>
                <a:srgbClr val="304258"/>
              </a:solidFill>
              <a:latin typeface="Poppins" panose="00000500000000000000" pitchFamily="2" charset="0"/>
              <a:cs typeface="Poppins" panose="00000500000000000000" pitchFamily="2" charset="0"/>
            </a:endParaRPr>
          </a:p>
          <a:p>
            <a:r>
              <a:rPr lang="es-CO" err="1">
                <a:solidFill>
                  <a:srgbClr val="304258"/>
                </a:solidFill>
                <a:latin typeface="Poppins" panose="00000500000000000000" pitchFamily="2" charset="0"/>
                <a:cs typeface="Poppins" panose="00000500000000000000" pitchFamily="2" charset="0"/>
              </a:rPr>
              <a:t>Technical</a:t>
            </a:r>
            <a:r>
              <a:rPr lang="es-CO">
                <a:solidFill>
                  <a:srgbClr val="304258"/>
                </a:solidFill>
                <a:latin typeface="Poppins" panose="00000500000000000000" pitchFamily="2" charset="0"/>
                <a:cs typeface="Poppins" panose="00000500000000000000" pitchFamily="2" charset="0"/>
              </a:rPr>
              <a:t> </a:t>
            </a:r>
            <a:r>
              <a:rPr lang="es-CO" err="1">
                <a:solidFill>
                  <a:srgbClr val="304258"/>
                </a:solidFill>
                <a:latin typeface="Poppins" panose="00000500000000000000" pitchFamily="2" charset="0"/>
                <a:cs typeface="Poppins" panose="00000500000000000000" pitchFamily="2" charset="0"/>
              </a:rPr>
              <a:t>expertise</a:t>
            </a:r>
            <a:endParaRPr lang="es-CO">
              <a:solidFill>
                <a:srgbClr val="304258"/>
              </a:solidFill>
              <a:latin typeface="Poppins" panose="00000500000000000000" pitchFamily="2" charset="0"/>
              <a:cs typeface="Poppins" panose="00000500000000000000" pitchFamily="2" charset="0"/>
            </a:endParaRPr>
          </a:p>
          <a:p>
            <a:r>
              <a:rPr lang="es-CO" err="1">
                <a:solidFill>
                  <a:srgbClr val="304258"/>
                </a:solidFill>
                <a:latin typeface="Poppins" panose="00000500000000000000" pitchFamily="2" charset="0"/>
                <a:cs typeface="Poppins" panose="00000500000000000000" pitchFamily="2" charset="0"/>
              </a:rPr>
              <a:t>Logistics</a:t>
            </a:r>
            <a:endParaRPr lang="es-CO">
              <a:solidFill>
                <a:srgbClr val="304258"/>
              </a:solidFill>
              <a:latin typeface="Poppins" panose="00000500000000000000" pitchFamily="2" charset="0"/>
              <a:cs typeface="Poppins" panose="00000500000000000000" pitchFamily="2" charset="0"/>
            </a:endParaRPr>
          </a:p>
        </p:txBody>
      </p:sp>
      <p:sp>
        <p:nvSpPr>
          <p:cNvPr id="24" name="CuadroTexto 5">
            <a:extLst>
              <a:ext uri="{FF2B5EF4-FFF2-40B4-BE49-F238E27FC236}">
                <a16:creationId xmlns:a16="http://schemas.microsoft.com/office/drawing/2014/main" id="{C33B6DEE-77CE-AB15-CDD3-26F8D5F29857}"/>
              </a:ext>
            </a:extLst>
          </p:cNvPr>
          <p:cNvSpPr txBox="1">
            <a:spLocks noChangeArrowheads="1"/>
          </p:cNvSpPr>
          <p:nvPr userDrawn="1"/>
        </p:nvSpPr>
        <p:spPr bwMode="auto">
          <a:xfrm>
            <a:off x="9330940" y="3713636"/>
            <a:ext cx="2795956" cy="1155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eaLnBrk="0" hangingPunct="0">
              <a:lnSpc>
                <a:spcPct val="90000"/>
              </a:lnSpc>
              <a:spcBef>
                <a:spcPts val="200"/>
              </a:spcBef>
              <a:buClr>
                <a:schemeClr val="accent1"/>
              </a:buClr>
              <a:buFont typeface="Arial" panose="020B0604020202020204" pitchFamily="34" charset="0"/>
              <a:buChar char="•"/>
              <a:defRPr sz="1300" i="1">
                <a:solidFill>
                  <a:srgbClr val="000000"/>
                </a:solidFill>
                <a:latin typeface="Arial" charset="0"/>
                <a:ea typeface="ＭＳ Ｐゴシック" charset="0"/>
                <a:cs typeface="Arial"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eaLnBrk="1" hangingPunct="1">
              <a:spcBef>
                <a:spcPts val="600"/>
              </a:spcBef>
              <a:buClr>
                <a:srgbClr val="9683FF"/>
              </a:buClr>
              <a:buSzPct val="120000"/>
              <a:buFont typeface="Wingdings" panose="05000000000000000000" pitchFamily="2" charset="2"/>
              <a:buChar char="§"/>
              <a:defRPr/>
            </a:pPr>
            <a:r>
              <a:rPr lang="es-CO" sz="1200" i="0" err="1">
                <a:solidFill>
                  <a:srgbClr val="304258"/>
                </a:solidFill>
                <a:latin typeface="Poppins" panose="00000500000000000000" pitchFamily="2" charset="0"/>
                <a:ea typeface="Lato"/>
                <a:cs typeface="Poppins" panose="00000500000000000000" pitchFamily="2" charset="0"/>
              </a:rPr>
              <a:t>Expertise</a:t>
            </a:r>
            <a:endParaRPr lang="es-CO" sz="1200" i="0">
              <a:solidFill>
                <a:srgbClr val="304258"/>
              </a:solidFill>
              <a:latin typeface="Poppins" panose="00000500000000000000" pitchFamily="2" charset="0"/>
              <a:ea typeface="Lato"/>
              <a:cs typeface="Poppins" panose="00000500000000000000" pitchFamily="2" charset="0"/>
            </a:endParaRPr>
          </a:p>
          <a:p>
            <a:pPr eaLnBrk="1" hangingPunct="1">
              <a:spcBef>
                <a:spcPts val="600"/>
              </a:spcBef>
              <a:buClr>
                <a:srgbClr val="9683FF"/>
              </a:buClr>
              <a:buSzPct val="120000"/>
              <a:buFont typeface="Wingdings" panose="05000000000000000000" pitchFamily="2" charset="2"/>
              <a:buChar char="§"/>
              <a:defRPr/>
            </a:pPr>
            <a:r>
              <a:rPr lang="es-CO" sz="1200" i="0">
                <a:solidFill>
                  <a:srgbClr val="304258"/>
                </a:solidFill>
                <a:latin typeface="Poppins" panose="00000500000000000000" pitchFamily="2" charset="0"/>
                <a:ea typeface="Lato"/>
                <a:cs typeface="Poppins" panose="00000500000000000000" pitchFamily="2" charset="0"/>
              </a:rPr>
              <a:t>Agile </a:t>
            </a:r>
            <a:r>
              <a:rPr lang="es-CO" sz="1200" i="0" err="1">
                <a:solidFill>
                  <a:srgbClr val="304258"/>
                </a:solidFill>
                <a:latin typeface="Poppins" panose="00000500000000000000" pitchFamily="2" charset="0"/>
                <a:ea typeface="Lato"/>
                <a:cs typeface="Poppins" panose="00000500000000000000" pitchFamily="2" charset="0"/>
              </a:rPr>
              <a:t>workflow</a:t>
            </a:r>
            <a:r>
              <a:rPr lang="es-CO" sz="1200" i="0">
                <a:solidFill>
                  <a:srgbClr val="304258"/>
                </a:solidFill>
                <a:latin typeface="Poppins" panose="00000500000000000000" pitchFamily="2" charset="0"/>
                <a:ea typeface="Lato"/>
                <a:cs typeface="Poppins" panose="00000500000000000000" pitchFamily="2" charset="0"/>
              </a:rPr>
              <a:t> </a:t>
            </a:r>
            <a:r>
              <a:rPr lang="es-CO" sz="1200" i="0" err="1">
                <a:solidFill>
                  <a:srgbClr val="304258"/>
                </a:solidFill>
                <a:latin typeface="Poppins" panose="00000500000000000000" pitchFamily="2" charset="0"/>
                <a:ea typeface="Lato"/>
                <a:cs typeface="Poppins" panose="00000500000000000000" pitchFamily="2" charset="0"/>
              </a:rPr>
              <a:t>management</a:t>
            </a:r>
            <a:endParaRPr lang="es-CO" sz="1200" i="0">
              <a:solidFill>
                <a:srgbClr val="304258"/>
              </a:solidFill>
              <a:latin typeface="Poppins" panose="00000500000000000000" pitchFamily="2" charset="0"/>
              <a:ea typeface="Lato"/>
              <a:cs typeface="Poppins" panose="00000500000000000000" pitchFamily="2" charset="0"/>
            </a:endParaRPr>
          </a:p>
          <a:p>
            <a:pPr eaLnBrk="1" hangingPunct="1">
              <a:spcBef>
                <a:spcPts val="600"/>
              </a:spcBef>
              <a:buClr>
                <a:srgbClr val="9683FF"/>
              </a:buClr>
              <a:buSzPct val="120000"/>
              <a:buFont typeface="Wingdings" panose="05000000000000000000" pitchFamily="2" charset="2"/>
              <a:buChar char="§"/>
              <a:defRPr/>
            </a:pPr>
            <a:r>
              <a:rPr lang="es-CO" sz="1200" i="0" err="1">
                <a:solidFill>
                  <a:srgbClr val="304258"/>
                </a:solidFill>
                <a:latin typeface="Poppins" panose="00000500000000000000" pitchFamily="2" charset="0"/>
                <a:ea typeface="Lato"/>
                <a:cs typeface="Poppins" panose="00000500000000000000" pitchFamily="2" charset="0"/>
              </a:rPr>
              <a:t>Hypothesis</a:t>
            </a:r>
            <a:r>
              <a:rPr lang="es-CO" sz="1200" i="0">
                <a:solidFill>
                  <a:srgbClr val="304258"/>
                </a:solidFill>
                <a:latin typeface="Poppins" panose="00000500000000000000" pitchFamily="2" charset="0"/>
                <a:ea typeface="Lato"/>
                <a:cs typeface="Poppins" panose="00000500000000000000" pitchFamily="2" charset="0"/>
              </a:rPr>
              <a:t> </a:t>
            </a:r>
            <a:r>
              <a:rPr lang="es-CO" sz="1200" i="0" err="1">
                <a:solidFill>
                  <a:srgbClr val="304258"/>
                </a:solidFill>
                <a:latin typeface="Poppins" panose="00000500000000000000" pitchFamily="2" charset="0"/>
                <a:ea typeface="Lato"/>
                <a:cs typeface="Poppins" panose="00000500000000000000" pitchFamily="2" charset="0"/>
              </a:rPr>
              <a:t>validation</a:t>
            </a:r>
            <a:endParaRPr lang="es-CO" sz="1200" i="0">
              <a:solidFill>
                <a:srgbClr val="304258"/>
              </a:solidFill>
              <a:latin typeface="Poppins" panose="00000500000000000000" pitchFamily="2" charset="0"/>
              <a:ea typeface="Lato"/>
              <a:cs typeface="Poppins" panose="00000500000000000000" pitchFamily="2" charset="0"/>
            </a:endParaRPr>
          </a:p>
          <a:p>
            <a:pPr eaLnBrk="1" hangingPunct="1">
              <a:spcBef>
                <a:spcPts val="600"/>
              </a:spcBef>
              <a:buClr>
                <a:srgbClr val="9683FF"/>
              </a:buClr>
              <a:buSzPct val="120000"/>
              <a:buFont typeface="Wingdings" panose="05000000000000000000" pitchFamily="2" charset="2"/>
              <a:buChar char="§"/>
              <a:defRPr/>
            </a:pPr>
            <a:r>
              <a:rPr lang="es-CO" sz="1200" i="0" err="1">
                <a:solidFill>
                  <a:srgbClr val="304258"/>
                </a:solidFill>
                <a:latin typeface="Poppins" panose="00000500000000000000" pitchFamily="2" charset="0"/>
                <a:ea typeface="Lato"/>
                <a:cs typeface="Poppins" panose="00000500000000000000" pitchFamily="2" charset="0"/>
              </a:rPr>
              <a:t>Recommendations</a:t>
            </a:r>
            <a:r>
              <a:rPr lang="es-CO" sz="1200" i="0">
                <a:solidFill>
                  <a:srgbClr val="304258"/>
                </a:solidFill>
                <a:latin typeface="Poppins" panose="00000500000000000000" pitchFamily="2" charset="0"/>
                <a:ea typeface="Lato"/>
                <a:cs typeface="Poppins" panose="00000500000000000000" pitchFamily="2" charset="0"/>
              </a:rPr>
              <a:t> and </a:t>
            </a:r>
            <a:r>
              <a:rPr lang="es-CO" sz="1200" i="0" err="1">
                <a:solidFill>
                  <a:srgbClr val="304258"/>
                </a:solidFill>
                <a:latin typeface="Poppins" panose="00000500000000000000" pitchFamily="2" charset="0"/>
                <a:ea typeface="Lato"/>
                <a:cs typeface="Poppins" panose="00000500000000000000" pitchFamily="2" charset="0"/>
              </a:rPr>
              <a:t>quality</a:t>
            </a:r>
            <a:r>
              <a:rPr lang="es-CO" sz="1200" i="0">
                <a:solidFill>
                  <a:srgbClr val="304258"/>
                </a:solidFill>
                <a:latin typeface="Poppins" panose="00000500000000000000" pitchFamily="2" charset="0"/>
                <a:ea typeface="Lato"/>
                <a:cs typeface="Poppins" panose="00000500000000000000" pitchFamily="2" charset="0"/>
              </a:rPr>
              <a:t> control</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922106" y="15563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25" name="Content Placeholder 2">
            <a:extLst>
              <a:ext uri="{FF2B5EF4-FFF2-40B4-BE49-F238E27FC236}">
                <a16:creationId xmlns:a16="http://schemas.microsoft.com/office/drawing/2014/main" id="{80AB7971-92DE-EA19-58C6-9EDC21B3E536}"/>
              </a:ext>
            </a:extLst>
          </p:cNvPr>
          <p:cNvSpPr>
            <a:spLocks noGrp="1"/>
          </p:cNvSpPr>
          <p:nvPr>
            <p:ph idx="11" hasCustomPrompt="1"/>
          </p:nvPr>
        </p:nvSpPr>
        <p:spPr>
          <a:xfrm>
            <a:off x="1922106" y="2400426"/>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26" name="Content Placeholder 2">
            <a:extLst>
              <a:ext uri="{FF2B5EF4-FFF2-40B4-BE49-F238E27FC236}">
                <a16:creationId xmlns:a16="http://schemas.microsoft.com/office/drawing/2014/main" id="{9DCA419A-D307-C10C-47FF-B8A3E33249CE}"/>
              </a:ext>
            </a:extLst>
          </p:cNvPr>
          <p:cNvSpPr>
            <a:spLocks noGrp="1"/>
          </p:cNvSpPr>
          <p:nvPr>
            <p:ph idx="12" hasCustomPrompt="1"/>
          </p:nvPr>
        </p:nvSpPr>
        <p:spPr>
          <a:xfrm>
            <a:off x="1922106" y="3691371"/>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27" name="Content Placeholder 2">
            <a:extLst>
              <a:ext uri="{FF2B5EF4-FFF2-40B4-BE49-F238E27FC236}">
                <a16:creationId xmlns:a16="http://schemas.microsoft.com/office/drawing/2014/main" id="{4D0AB5A4-39E5-CFDC-A3F8-C348A85CC883}"/>
              </a:ext>
            </a:extLst>
          </p:cNvPr>
          <p:cNvSpPr>
            <a:spLocks noGrp="1"/>
          </p:cNvSpPr>
          <p:nvPr>
            <p:ph idx="13" hasCustomPrompt="1"/>
          </p:nvPr>
        </p:nvSpPr>
        <p:spPr>
          <a:xfrm>
            <a:off x="1922106"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28" name="Content Placeholder 2">
            <a:extLst>
              <a:ext uri="{FF2B5EF4-FFF2-40B4-BE49-F238E27FC236}">
                <a16:creationId xmlns:a16="http://schemas.microsoft.com/office/drawing/2014/main" id="{95D10976-FF2D-457E-6AB2-6B30D275C699}"/>
              </a:ext>
            </a:extLst>
          </p:cNvPr>
          <p:cNvSpPr>
            <a:spLocks noGrp="1"/>
          </p:cNvSpPr>
          <p:nvPr>
            <p:ph idx="14" hasCustomPrompt="1"/>
          </p:nvPr>
        </p:nvSpPr>
        <p:spPr>
          <a:xfrm>
            <a:off x="5604817" y="154821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29" name="Content Placeholder 2">
            <a:extLst>
              <a:ext uri="{FF2B5EF4-FFF2-40B4-BE49-F238E27FC236}">
                <a16:creationId xmlns:a16="http://schemas.microsoft.com/office/drawing/2014/main" id="{80D16BBE-F162-80A7-F90B-600E14A348A0}"/>
              </a:ext>
            </a:extLst>
          </p:cNvPr>
          <p:cNvSpPr>
            <a:spLocks noGrp="1"/>
          </p:cNvSpPr>
          <p:nvPr>
            <p:ph idx="15" hasCustomPrompt="1"/>
          </p:nvPr>
        </p:nvSpPr>
        <p:spPr>
          <a:xfrm>
            <a:off x="5604817" y="2395545"/>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30" name="Content Placeholder 2">
            <a:extLst>
              <a:ext uri="{FF2B5EF4-FFF2-40B4-BE49-F238E27FC236}">
                <a16:creationId xmlns:a16="http://schemas.microsoft.com/office/drawing/2014/main" id="{083FA612-54A2-AA38-69FF-E8E22519EF17}"/>
              </a:ext>
            </a:extLst>
          </p:cNvPr>
          <p:cNvSpPr>
            <a:spLocks noGrp="1"/>
          </p:cNvSpPr>
          <p:nvPr>
            <p:ph idx="16" hasCustomPrompt="1"/>
          </p:nvPr>
        </p:nvSpPr>
        <p:spPr>
          <a:xfrm>
            <a:off x="5615043" y="3685028"/>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31" name="Content Placeholder 2">
            <a:extLst>
              <a:ext uri="{FF2B5EF4-FFF2-40B4-BE49-F238E27FC236}">
                <a16:creationId xmlns:a16="http://schemas.microsoft.com/office/drawing/2014/main" id="{F151C0AF-7644-06E4-EBC6-2962635BA363}"/>
              </a:ext>
            </a:extLst>
          </p:cNvPr>
          <p:cNvSpPr>
            <a:spLocks noGrp="1"/>
          </p:cNvSpPr>
          <p:nvPr>
            <p:ph idx="17" hasCustomPrompt="1"/>
          </p:nvPr>
        </p:nvSpPr>
        <p:spPr>
          <a:xfrm>
            <a:off x="5615043"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Tree>
    <p:extLst>
      <p:ext uri="{BB962C8B-B14F-4D97-AF65-F5344CB8AC3E}">
        <p14:creationId xmlns:p14="http://schemas.microsoft.com/office/powerpoint/2010/main" val="3838711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PhAnim="0" preserve="1" userDrawn="1">
  <p:cSld name="1_Investment 2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337715"/>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err="1">
                <a:solidFill>
                  <a:srgbClr val="FFFFFF"/>
                </a:solidFill>
                <a:latin typeface="+mj-lt"/>
              </a:rPr>
              <a:t>Proposed</a:t>
            </a:r>
            <a:r>
              <a:rPr lang="es-CO" sz="1300" b="1">
                <a:solidFill>
                  <a:srgbClr val="FFFFFF"/>
                </a:solidFill>
                <a:latin typeface="+mj-lt"/>
              </a:rPr>
              <a:t> </a:t>
            </a:r>
            <a:r>
              <a:rPr lang="es-CO" sz="1300" b="1" err="1">
                <a:solidFill>
                  <a:srgbClr val="FFFFFF"/>
                </a:solidFill>
                <a:latin typeface="+mj-lt"/>
              </a:rPr>
              <a:t>investment</a:t>
            </a:r>
            <a:endParaRPr lang="es-CO" sz="1300" b="1">
              <a:solidFill>
                <a:srgbClr val="FFFFFF"/>
              </a:solidFill>
              <a:latin typeface="+mj-lt"/>
            </a:endParaRP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334730"/>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33990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33473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Tree>
    <p:extLst>
      <p:ext uri="{BB962C8B-B14F-4D97-AF65-F5344CB8AC3E}">
        <p14:creationId xmlns:p14="http://schemas.microsoft.com/office/powerpoint/2010/main" val="257937282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PhAnim="0" preserve="1" userDrawn="1">
  <p:cSld name="Investment 3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79946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860231"/>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err="1">
                <a:solidFill>
                  <a:srgbClr val="FFFFFF"/>
                </a:solidFill>
                <a:latin typeface="+mj-lt"/>
              </a:rPr>
              <a:t>Proposed</a:t>
            </a:r>
            <a:r>
              <a:rPr lang="es-CO" sz="1300" b="1">
                <a:solidFill>
                  <a:srgbClr val="FFFFFF"/>
                </a:solidFill>
                <a:latin typeface="+mj-lt"/>
              </a:rPr>
              <a:t> </a:t>
            </a:r>
            <a:r>
              <a:rPr lang="es-CO" sz="1300" b="1" err="1">
                <a:solidFill>
                  <a:srgbClr val="FFFFFF"/>
                </a:solidFill>
                <a:latin typeface="+mj-lt"/>
              </a:rPr>
              <a:t>investment</a:t>
            </a:r>
            <a:endParaRPr lang="es-CO" sz="1300" b="1">
              <a:solidFill>
                <a:srgbClr val="FFFFFF"/>
              </a:solidFill>
              <a:latin typeface="+mj-lt"/>
            </a:endParaRP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796478"/>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85724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796478"/>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7904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862417"/>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85724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Tree>
    <p:extLst>
      <p:ext uri="{BB962C8B-B14F-4D97-AF65-F5344CB8AC3E}">
        <p14:creationId xmlns:p14="http://schemas.microsoft.com/office/powerpoint/2010/main" val="203861594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PhAnim="0" preserve="1" userDrawn="1">
  <p:cSld name="1_Investment 4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63785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493354"/>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err="1">
                <a:solidFill>
                  <a:srgbClr val="FFFFFF"/>
                </a:solidFill>
                <a:latin typeface="+mj-lt"/>
              </a:rPr>
              <a:t>Proposed</a:t>
            </a:r>
            <a:r>
              <a:rPr lang="es-CO" sz="1300" b="1">
                <a:solidFill>
                  <a:srgbClr val="FFFFFF"/>
                </a:solidFill>
                <a:latin typeface="+mj-lt"/>
              </a:rPr>
              <a:t> </a:t>
            </a:r>
            <a:r>
              <a:rPr lang="es-CO" sz="1300" b="1" err="1">
                <a:solidFill>
                  <a:srgbClr val="FFFFFF"/>
                </a:solidFill>
                <a:latin typeface="+mj-lt"/>
              </a:rPr>
              <a:t>investment</a:t>
            </a:r>
            <a:endParaRPr lang="es-CO" sz="1300" b="1">
              <a:solidFill>
                <a:srgbClr val="FFFFFF"/>
              </a:solidFill>
              <a:latin typeface="+mj-lt"/>
            </a:endParaRP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131619"/>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63785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493354"/>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63785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63180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498525"/>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49335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 name="Rectangle 17">
            <a:extLst>
              <a:ext uri="{FF2B5EF4-FFF2-40B4-BE49-F238E27FC236}">
                <a16:creationId xmlns:a16="http://schemas.microsoft.com/office/drawing/2014/main" id="{49D80E92-CD8E-C093-BB0F-5D8BC75B8F48}"/>
              </a:ext>
            </a:extLst>
          </p:cNvPr>
          <p:cNvSpPr/>
          <p:nvPr userDrawn="1"/>
        </p:nvSpPr>
        <p:spPr>
          <a:xfrm>
            <a:off x="251925" y="435031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5" name="Text Placeholder 17">
            <a:extLst>
              <a:ext uri="{FF2B5EF4-FFF2-40B4-BE49-F238E27FC236}">
                <a16:creationId xmlns:a16="http://schemas.microsoft.com/office/drawing/2014/main" id="{CA355AB3-AF41-ECA8-748F-EA6F8CA146DB}"/>
              </a:ext>
            </a:extLst>
          </p:cNvPr>
          <p:cNvSpPr>
            <a:spLocks noGrp="1"/>
          </p:cNvSpPr>
          <p:nvPr>
            <p:ph type="body" sz="quarter" idx="24" hasCustomPrompt="1"/>
          </p:nvPr>
        </p:nvSpPr>
        <p:spPr>
          <a:xfrm>
            <a:off x="251925" y="4350313"/>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8" name="Content Placeholder 2">
            <a:extLst>
              <a:ext uri="{FF2B5EF4-FFF2-40B4-BE49-F238E27FC236}">
                <a16:creationId xmlns:a16="http://schemas.microsoft.com/office/drawing/2014/main" id="{76FEB6F6-F8CF-36E0-519E-C5309F4A3F7A}"/>
              </a:ext>
            </a:extLst>
          </p:cNvPr>
          <p:cNvSpPr>
            <a:spLocks noGrp="1"/>
          </p:cNvSpPr>
          <p:nvPr>
            <p:ph idx="25" hasCustomPrompt="1"/>
          </p:nvPr>
        </p:nvSpPr>
        <p:spPr>
          <a:xfrm>
            <a:off x="3274656" y="435548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9" name="Content Placeholder 2">
            <a:extLst>
              <a:ext uri="{FF2B5EF4-FFF2-40B4-BE49-F238E27FC236}">
                <a16:creationId xmlns:a16="http://schemas.microsoft.com/office/drawing/2014/main" id="{5AC0E765-2E5D-8A9C-F63D-A1648FC717F7}"/>
              </a:ext>
            </a:extLst>
          </p:cNvPr>
          <p:cNvSpPr>
            <a:spLocks noGrp="1"/>
          </p:cNvSpPr>
          <p:nvPr>
            <p:ph idx="26" hasCustomPrompt="1"/>
          </p:nvPr>
        </p:nvSpPr>
        <p:spPr>
          <a:xfrm>
            <a:off x="7419469" y="4350313"/>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Tree>
    <p:extLst>
      <p:ext uri="{BB962C8B-B14F-4D97-AF65-F5344CB8AC3E}">
        <p14:creationId xmlns:p14="http://schemas.microsoft.com/office/powerpoint/2010/main" val="170976761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PhAnim="0" preserve="1" userDrawn="1">
  <p:cSld name="Proposal condi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212052" y="1393371"/>
            <a:ext cx="5675147"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pic>
        <p:nvPicPr>
          <p:cNvPr id="4" name="Picture 3" descr="Business handshake">
            <a:extLst>
              <a:ext uri="{FF2B5EF4-FFF2-40B4-BE49-F238E27FC236}">
                <a16:creationId xmlns:a16="http://schemas.microsoft.com/office/drawing/2014/main" id="{48615E60-3881-B76B-965A-6C9CDA27E4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742" y="1393371"/>
            <a:ext cx="4087421" cy="2724282"/>
          </a:xfrm>
          <a:prstGeom prst="rect">
            <a:avLst/>
          </a:prstGeom>
        </p:spPr>
      </p:pic>
    </p:spTree>
    <p:extLst>
      <p:ext uri="{BB962C8B-B14F-4D97-AF65-F5344CB8AC3E}">
        <p14:creationId xmlns:p14="http://schemas.microsoft.com/office/powerpoint/2010/main" val="337860583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1440323" y="572118"/>
            <a:ext cx="2463994" cy="1325563"/>
          </a:xfrm>
        </p:spPr>
        <p:txBody>
          <a:bodyPr>
            <a:normAutofit/>
          </a:bodyPr>
          <a:lstStyle>
            <a:lvl1pPr>
              <a:defRPr sz="2200" b="1">
                <a:solidFill>
                  <a:schemeClr val="tx1">
                    <a:lumMod val="75000"/>
                  </a:schemeClr>
                </a:solidFill>
                <a:latin typeface="Poppins" panose="00000500000000000000" pitchFamily="2" charset="0"/>
                <a:cs typeface="Poppins" panose="00000500000000000000" pitchFamily="2" charset="0"/>
              </a:defRPr>
            </a:lvl1pP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Tree>
    <p:extLst>
      <p:ext uri="{BB962C8B-B14F-4D97-AF65-F5344CB8AC3E}">
        <p14:creationId xmlns:p14="http://schemas.microsoft.com/office/powerpoint/2010/main" val="65245271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199091196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1440323" y="572118"/>
            <a:ext cx="2463994" cy="1325563"/>
          </a:xfrm>
        </p:spPr>
        <p:txBody>
          <a:bodyPr>
            <a:normAutofit/>
          </a:bodyPr>
          <a:lstStyle>
            <a:lvl1pPr>
              <a:defRPr sz="2200" b="1">
                <a:solidFill>
                  <a:schemeClr val="tx1">
                    <a:lumMod val="75000"/>
                  </a:schemeClr>
                </a:solidFill>
                <a:latin typeface="Poppins" panose="00000500000000000000" pitchFamily="2" charset="0"/>
                <a:cs typeface="Poppins" panose="00000500000000000000" pitchFamily="2" charset="0"/>
              </a:defRPr>
            </a:lvl1pP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Tree>
    <p:extLst>
      <p:ext uri="{BB962C8B-B14F-4D97-AF65-F5344CB8AC3E}">
        <p14:creationId xmlns:p14="http://schemas.microsoft.com/office/powerpoint/2010/main" val="3634873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603178"/>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Bullets footnote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248AC-B1E6-4AF5-BEB0-DAEC85305A72}"/>
              </a:ext>
            </a:extLst>
          </p:cNvPr>
          <p:cNvSpPr>
            <a:spLocks noGrp="1"/>
          </p:cNvSpPr>
          <p:nvPr>
            <p:ph idx="1" hasCustomPrompt="1"/>
          </p:nvPr>
        </p:nvSpPr>
        <p:spPr>
          <a:xfrm>
            <a:off x="1172095" y="1143992"/>
            <a:ext cx="10715106" cy="5145972"/>
          </a:xfrm>
          <a:prstGeom prst="rect">
            <a:avLst/>
          </a:prstGeom>
        </p:spPr>
        <p:txBody>
          <a:bodyPr/>
          <a:lstStyle>
            <a:lvl1pPr marL="228600" indent="-228600">
              <a:buClr>
                <a:schemeClr val="accent4"/>
              </a:buClr>
              <a:buSzPct val="110000"/>
              <a:buFont typeface="Wingdings" panose="05000000000000000000" pitchFamily="2" charset="2"/>
              <a:buChar char="§"/>
              <a:defRPr sz="1400" i="0">
                <a:solidFill>
                  <a:schemeClr val="tx1"/>
                </a:solidFill>
              </a:defRPr>
            </a:lvl1pPr>
            <a:lvl2pPr marL="685800" indent="-228600">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buNone/>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10" name="Title 1">
            <a:extLst>
              <a:ext uri="{FF2B5EF4-FFF2-40B4-BE49-F238E27FC236}">
                <a16:creationId xmlns:a16="http://schemas.microsoft.com/office/drawing/2014/main" id="{7D1F879D-2D23-F972-D30B-A7A6E2D054B2}"/>
              </a:ext>
            </a:extLst>
          </p:cNvPr>
          <p:cNvSpPr>
            <a:spLocks noGrp="1"/>
          </p:cNvSpPr>
          <p:nvPr>
            <p:ph type="title" hasCustomPrompt="1"/>
          </p:nvPr>
        </p:nvSpPr>
        <p:spPr>
          <a:xfrm>
            <a:off x="1172094" y="78619"/>
            <a:ext cx="10715106" cy="798836"/>
          </a:xfrm>
        </p:spPr>
        <p:txBody>
          <a:bodyP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Tree>
    <p:extLst>
      <p:ext uri="{BB962C8B-B14F-4D97-AF65-F5344CB8AC3E}">
        <p14:creationId xmlns:p14="http://schemas.microsoft.com/office/powerpoint/2010/main" val="1574989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PhAnim="0" preserve="1" userDrawn="1">
  <p:cSld name="4. Differentiated appro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865240" y="136808"/>
            <a:ext cx="11021960"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644286" y="1393371"/>
            <a:ext cx="7242913"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7" name="Text Placeholder 6">
            <a:extLst>
              <a:ext uri="{FF2B5EF4-FFF2-40B4-BE49-F238E27FC236}">
                <a16:creationId xmlns:a16="http://schemas.microsoft.com/office/drawing/2014/main" id="{69EFA15F-D8F6-3D36-F5E7-6F1B91884CC6}"/>
              </a:ext>
            </a:extLst>
          </p:cNvPr>
          <p:cNvSpPr>
            <a:spLocks noGrp="1"/>
          </p:cNvSpPr>
          <p:nvPr>
            <p:ph type="body" sz="quarter" idx="10" hasCustomPrompt="1"/>
          </p:nvPr>
        </p:nvSpPr>
        <p:spPr>
          <a:xfrm>
            <a:off x="865240" y="6317673"/>
            <a:ext cx="9368650" cy="521855"/>
          </a:xfrm>
          <a:prstGeom prst="rect">
            <a:avLst/>
          </a:prstGeom>
          <a:ln>
            <a:noFill/>
          </a:ln>
        </p:spPr>
        <p:txBody>
          <a:bodyPr anchor="ctr"/>
          <a:lstStyle/>
          <a:p>
            <a:pPr lvl="0"/>
            <a:r>
              <a:rPr lang="en-US"/>
              <a:t>Click to edit Master text styles</a:t>
            </a:r>
          </a:p>
        </p:txBody>
      </p:sp>
      <p:grpSp>
        <p:nvGrpSpPr>
          <p:cNvPr id="3" name="Group 2">
            <a:extLst>
              <a:ext uri="{FF2B5EF4-FFF2-40B4-BE49-F238E27FC236}">
                <a16:creationId xmlns:a16="http://schemas.microsoft.com/office/drawing/2014/main" id="{68FD0E65-81A9-7732-E46B-FB8EF4F101FD}"/>
              </a:ext>
            </a:extLst>
          </p:cNvPr>
          <p:cNvGrpSpPr/>
          <p:nvPr userDrawn="1"/>
        </p:nvGrpSpPr>
        <p:grpSpPr>
          <a:xfrm>
            <a:off x="677875" y="1926448"/>
            <a:ext cx="3594643" cy="3400420"/>
            <a:chOff x="3791883" y="1517333"/>
            <a:chExt cx="4075485" cy="3612243"/>
          </a:xfrm>
        </p:grpSpPr>
        <p:sp>
          <p:nvSpPr>
            <p:cNvPr id="6" name="Freeform 2">
              <a:extLst>
                <a:ext uri="{FF2B5EF4-FFF2-40B4-BE49-F238E27FC236}">
                  <a16:creationId xmlns:a16="http://schemas.microsoft.com/office/drawing/2014/main" id="{CE7510E1-41A3-E349-6E56-576A6A8E81E0}"/>
                </a:ext>
              </a:extLst>
            </p:cNvPr>
            <p:cNvSpPr>
              <a:spLocks noChangeArrowheads="1"/>
            </p:cNvSpPr>
            <p:nvPr/>
          </p:nvSpPr>
          <p:spPr bwMode="auto">
            <a:xfrm>
              <a:off x="3821565" y="1517333"/>
              <a:ext cx="1965019" cy="1730119"/>
            </a:xfrm>
            <a:custGeom>
              <a:avLst/>
              <a:gdLst>
                <a:gd name="T0" fmla="*/ 2919 w 2920"/>
                <a:gd name="T1" fmla="*/ 2073 h 2761"/>
                <a:gd name="T2" fmla="*/ 2919 w 2920"/>
                <a:gd name="T3" fmla="*/ 0 h 2761"/>
                <a:gd name="T4" fmla="*/ 0 w 2920"/>
                <a:gd name="T5" fmla="*/ 2121 h 2761"/>
                <a:gd name="T6" fmla="*/ 1971 w 2920"/>
                <a:gd name="T7" fmla="*/ 2760 h 2761"/>
                <a:gd name="T8" fmla="*/ 1971 w 2920"/>
                <a:gd name="T9" fmla="*/ 2760 h 2761"/>
                <a:gd name="T10" fmla="*/ 2919 w 2920"/>
                <a:gd name="T11" fmla="*/ 2073 h 2761"/>
              </a:gdLst>
              <a:ahLst/>
              <a:cxnLst>
                <a:cxn ang="0">
                  <a:pos x="T0" y="T1"/>
                </a:cxn>
                <a:cxn ang="0">
                  <a:pos x="T2" y="T3"/>
                </a:cxn>
                <a:cxn ang="0">
                  <a:pos x="T4" y="T5"/>
                </a:cxn>
                <a:cxn ang="0">
                  <a:pos x="T6" y="T7"/>
                </a:cxn>
                <a:cxn ang="0">
                  <a:pos x="T8" y="T9"/>
                </a:cxn>
                <a:cxn ang="0">
                  <a:pos x="T10" y="T11"/>
                </a:cxn>
              </a:cxnLst>
              <a:rect l="0" t="0" r="r" b="b"/>
              <a:pathLst>
                <a:path w="2920" h="2761">
                  <a:moveTo>
                    <a:pt x="2919" y="2073"/>
                  </a:moveTo>
                  <a:lnTo>
                    <a:pt x="2919" y="0"/>
                  </a:lnTo>
                  <a:lnTo>
                    <a:pt x="0" y="2121"/>
                  </a:lnTo>
                  <a:lnTo>
                    <a:pt x="1971" y="2760"/>
                  </a:lnTo>
                  <a:lnTo>
                    <a:pt x="1971" y="2760"/>
                  </a:lnTo>
                  <a:cubicBezTo>
                    <a:pt x="2123" y="2377"/>
                    <a:pt x="2488" y="2099"/>
                    <a:pt x="2919" y="2073"/>
                  </a:cubicBezTo>
                </a:path>
              </a:pathLst>
            </a:custGeom>
            <a:solidFill>
              <a:schemeClr val="accent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8" name="Freeform 435">
              <a:extLst>
                <a:ext uri="{FF2B5EF4-FFF2-40B4-BE49-F238E27FC236}">
                  <a16:creationId xmlns:a16="http://schemas.microsoft.com/office/drawing/2014/main" id="{6562D609-7953-DC34-CB99-E773E9A1D2A4}"/>
                </a:ext>
              </a:extLst>
            </p:cNvPr>
            <p:cNvSpPr>
              <a:spLocks noChangeArrowheads="1"/>
            </p:cNvSpPr>
            <p:nvPr/>
          </p:nvSpPr>
          <p:spPr bwMode="auto">
            <a:xfrm>
              <a:off x="5875634" y="1517333"/>
              <a:ext cx="1965019" cy="1730119"/>
            </a:xfrm>
            <a:custGeom>
              <a:avLst/>
              <a:gdLst>
                <a:gd name="T0" fmla="*/ 948 w 2920"/>
                <a:gd name="T1" fmla="*/ 2760 h 2761"/>
                <a:gd name="T2" fmla="*/ 2919 w 2920"/>
                <a:gd name="T3" fmla="*/ 2121 h 2761"/>
                <a:gd name="T4" fmla="*/ 0 w 2920"/>
                <a:gd name="T5" fmla="*/ 0 h 2761"/>
                <a:gd name="T6" fmla="*/ 0 w 2920"/>
                <a:gd name="T7" fmla="*/ 2073 h 2761"/>
                <a:gd name="T8" fmla="*/ 0 w 2920"/>
                <a:gd name="T9" fmla="*/ 2073 h 2761"/>
                <a:gd name="T10" fmla="*/ 948 w 2920"/>
                <a:gd name="T11" fmla="*/ 2760 h 2761"/>
              </a:gdLst>
              <a:ahLst/>
              <a:cxnLst>
                <a:cxn ang="0">
                  <a:pos x="T0" y="T1"/>
                </a:cxn>
                <a:cxn ang="0">
                  <a:pos x="T2" y="T3"/>
                </a:cxn>
                <a:cxn ang="0">
                  <a:pos x="T4" y="T5"/>
                </a:cxn>
                <a:cxn ang="0">
                  <a:pos x="T6" y="T7"/>
                </a:cxn>
                <a:cxn ang="0">
                  <a:pos x="T8" y="T9"/>
                </a:cxn>
                <a:cxn ang="0">
                  <a:pos x="T10" y="T11"/>
                </a:cxn>
              </a:cxnLst>
              <a:rect l="0" t="0" r="r" b="b"/>
              <a:pathLst>
                <a:path w="2920" h="2761">
                  <a:moveTo>
                    <a:pt x="948" y="2760"/>
                  </a:moveTo>
                  <a:lnTo>
                    <a:pt x="2919" y="2121"/>
                  </a:lnTo>
                  <a:lnTo>
                    <a:pt x="0" y="0"/>
                  </a:lnTo>
                  <a:lnTo>
                    <a:pt x="0" y="2073"/>
                  </a:lnTo>
                  <a:lnTo>
                    <a:pt x="0" y="2073"/>
                  </a:lnTo>
                  <a:cubicBezTo>
                    <a:pt x="432" y="2099"/>
                    <a:pt x="796" y="2377"/>
                    <a:pt x="948" y="2760"/>
                  </a:cubicBezTo>
                </a:path>
              </a:pathLst>
            </a:cu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9" name="Freeform 436">
              <a:extLst>
                <a:ext uri="{FF2B5EF4-FFF2-40B4-BE49-F238E27FC236}">
                  <a16:creationId xmlns:a16="http://schemas.microsoft.com/office/drawing/2014/main" id="{76F979BA-D03B-0259-D9C2-47A79A6F8E4B}"/>
                </a:ext>
              </a:extLst>
            </p:cNvPr>
            <p:cNvSpPr>
              <a:spLocks noChangeArrowheads="1"/>
            </p:cNvSpPr>
            <p:nvPr/>
          </p:nvSpPr>
          <p:spPr bwMode="auto">
            <a:xfrm>
              <a:off x="6297134" y="2926854"/>
              <a:ext cx="1570234" cy="2150211"/>
            </a:xfrm>
            <a:custGeom>
              <a:avLst/>
              <a:gdLst>
                <a:gd name="T0" fmla="*/ 362 w 2334"/>
                <a:gd name="T1" fmla="*/ 639 h 3431"/>
                <a:gd name="T2" fmla="*/ 362 w 2334"/>
                <a:gd name="T3" fmla="*/ 639 h 3431"/>
                <a:gd name="T4" fmla="*/ 397 w 2334"/>
                <a:gd name="T5" fmla="*/ 912 h 3431"/>
                <a:gd name="T6" fmla="*/ 397 w 2334"/>
                <a:gd name="T7" fmla="*/ 912 h 3431"/>
                <a:gd name="T8" fmla="*/ 0 w 2334"/>
                <a:gd name="T9" fmla="*/ 1753 h 3431"/>
                <a:gd name="T10" fmla="*/ 1218 w 2334"/>
                <a:gd name="T11" fmla="*/ 3430 h 3431"/>
                <a:gd name="T12" fmla="*/ 2333 w 2334"/>
                <a:gd name="T13" fmla="*/ 0 h 3431"/>
                <a:gd name="T14" fmla="*/ 362 w 2334"/>
                <a:gd name="T15" fmla="*/ 639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362" y="639"/>
                  </a:moveTo>
                  <a:lnTo>
                    <a:pt x="362" y="639"/>
                  </a:lnTo>
                  <a:cubicBezTo>
                    <a:pt x="385" y="726"/>
                    <a:pt x="397" y="818"/>
                    <a:pt x="397" y="912"/>
                  </a:cubicBezTo>
                  <a:lnTo>
                    <a:pt x="397" y="912"/>
                  </a:lnTo>
                  <a:cubicBezTo>
                    <a:pt x="397" y="1250"/>
                    <a:pt x="242" y="1553"/>
                    <a:pt x="0" y="1753"/>
                  </a:cubicBezTo>
                  <a:lnTo>
                    <a:pt x="1218" y="3430"/>
                  </a:lnTo>
                  <a:lnTo>
                    <a:pt x="2333" y="0"/>
                  </a:lnTo>
                  <a:lnTo>
                    <a:pt x="362" y="639"/>
                  </a:ln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0" name="Freeform 437">
              <a:extLst>
                <a:ext uri="{FF2B5EF4-FFF2-40B4-BE49-F238E27FC236}">
                  <a16:creationId xmlns:a16="http://schemas.microsoft.com/office/drawing/2014/main" id="{D49074BA-6EE9-A832-23E8-B6454382DDDB}"/>
                </a:ext>
              </a:extLst>
            </p:cNvPr>
            <p:cNvSpPr>
              <a:spLocks noChangeArrowheads="1"/>
            </p:cNvSpPr>
            <p:nvPr/>
          </p:nvSpPr>
          <p:spPr bwMode="auto">
            <a:xfrm>
              <a:off x="4617072" y="4076582"/>
              <a:ext cx="2428075" cy="1052994"/>
            </a:xfrm>
            <a:custGeom>
              <a:avLst/>
              <a:gdLst>
                <a:gd name="T0" fmla="*/ 2389 w 3608"/>
                <a:gd name="T1" fmla="*/ 0 h 1678"/>
                <a:gd name="T2" fmla="*/ 2389 w 3608"/>
                <a:gd name="T3" fmla="*/ 0 h 1678"/>
                <a:gd name="T4" fmla="*/ 1804 w 3608"/>
                <a:gd name="T5" fmla="*/ 171 h 1678"/>
                <a:gd name="T6" fmla="*/ 1804 w 3608"/>
                <a:gd name="T7" fmla="*/ 171 h 1678"/>
                <a:gd name="T8" fmla="*/ 1218 w 3608"/>
                <a:gd name="T9" fmla="*/ 0 h 1678"/>
                <a:gd name="T10" fmla="*/ 0 w 3608"/>
                <a:gd name="T11" fmla="*/ 1677 h 1678"/>
                <a:gd name="T12" fmla="*/ 3607 w 3608"/>
                <a:gd name="T13" fmla="*/ 1677 h 1678"/>
                <a:gd name="T14" fmla="*/ 2389 w 3608"/>
                <a:gd name="T15" fmla="*/ 0 h 1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8" h="1678">
                  <a:moveTo>
                    <a:pt x="2389" y="0"/>
                  </a:moveTo>
                  <a:lnTo>
                    <a:pt x="2389" y="0"/>
                  </a:lnTo>
                  <a:cubicBezTo>
                    <a:pt x="2220" y="108"/>
                    <a:pt x="2018" y="171"/>
                    <a:pt x="1804" y="171"/>
                  </a:cubicBezTo>
                  <a:lnTo>
                    <a:pt x="1804" y="171"/>
                  </a:lnTo>
                  <a:cubicBezTo>
                    <a:pt x="1589" y="171"/>
                    <a:pt x="1388" y="108"/>
                    <a:pt x="1218" y="0"/>
                  </a:cubicBezTo>
                  <a:lnTo>
                    <a:pt x="0" y="1677"/>
                  </a:lnTo>
                  <a:lnTo>
                    <a:pt x="3607" y="1677"/>
                  </a:lnTo>
                  <a:lnTo>
                    <a:pt x="2389" y="0"/>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1" name="Freeform 438">
              <a:extLst>
                <a:ext uri="{FF2B5EF4-FFF2-40B4-BE49-F238E27FC236}">
                  <a16:creationId xmlns:a16="http://schemas.microsoft.com/office/drawing/2014/main" id="{457C60C3-E211-EC3C-A1CF-41C74FDA6E8B}"/>
                </a:ext>
              </a:extLst>
            </p:cNvPr>
            <p:cNvSpPr>
              <a:spLocks noChangeArrowheads="1"/>
            </p:cNvSpPr>
            <p:nvPr/>
          </p:nvSpPr>
          <p:spPr bwMode="auto">
            <a:xfrm>
              <a:off x="3791883" y="2926854"/>
              <a:ext cx="1570234" cy="2150211"/>
            </a:xfrm>
            <a:custGeom>
              <a:avLst/>
              <a:gdLst>
                <a:gd name="T0" fmla="*/ 1937 w 2334"/>
                <a:gd name="T1" fmla="*/ 912 h 3431"/>
                <a:gd name="T2" fmla="*/ 1937 w 2334"/>
                <a:gd name="T3" fmla="*/ 912 h 3431"/>
                <a:gd name="T4" fmla="*/ 1971 w 2334"/>
                <a:gd name="T5" fmla="*/ 639 h 3431"/>
                <a:gd name="T6" fmla="*/ 0 w 2334"/>
                <a:gd name="T7" fmla="*/ 0 h 3431"/>
                <a:gd name="T8" fmla="*/ 1115 w 2334"/>
                <a:gd name="T9" fmla="*/ 3430 h 3431"/>
                <a:gd name="T10" fmla="*/ 2333 w 2334"/>
                <a:gd name="T11" fmla="*/ 1753 h 3431"/>
                <a:gd name="T12" fmla="*/ 2333 w 2334"/>
                <a:gd name="T13" fmla="*/ 1753 h 3431"/>
                <a:gd name="T14" fmla="*/ 1937 w 2334"/>
                <a:gd name="T15" fmla="*/ 912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1937" y="912"/>
                  </a:moveTo>
                  <a:lnTo>
                    <a:pt x="1937" y="912"/>
                  </a:lnTo>
                  <a:cubicBezTo>
                    <a:pt x="1937" y="818"/>
                    <a:pt x="1949" y="726"/>
                    <a:pt x="1971" y="639"/>
                  </a:cubicBezTo>
                  <a:lnTo>
                    <a:pt x="0" y="0"/>
                  </a:lnTo>
                  <a:lnTo>
                    <a:pt x="1115" y="3430"/>
                  </a:lnTo>
                  <a:lnTo>
                    <a:pt x="2333" y="1753"/>
                  </a:lnTo>
                  <a:lnTo>
                    <a:pt x="2333" y="1753"/>
                  </a:lnTo>
                  <a:cubicBezTo>
                    <a:pt x="2091" y="1553"/>
                    <a:pt x="1937" y="1250"/>
                    <a:pt x="1937" y="912"/>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2" name="TextBox 22">
              <a:extLst>
                <a:ext uri="{FF2B5EF4-FFF2-40B4-BE49-F238E27FC236}">
                  <a16:creationId xmlns:a16="http://schemas.microsoft.com/office/drawing/2014/main" id="{0B806796-2B41-752B-A987-41EAA42C2C43}"/>
                </a:ext>
              </a:extLst>
            </p:cNvPr>
            <p:cNvSpPr txBox="1"/>
            <p:nvPr/>
          </p:nvSpPr>
          <p:spPr>
            <a:xfrm>
              <a:off x="4705283"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3" name="TextBox 23">
              <a:extLst>
                <a:ext uri="{FF2B5EF4-FFF2-40B4-BE49-F238E27FC236}">
                  <a16:creationId xmlns:a16="http://schemas.microsoft.com/office/drawing/2014/main" id="{59E7FECD-29AE-B3A7-9E99-F96EF446BAB1}"/>
                </a:ext>
              </a:extLst>
            </p:cNvPr>
            <p:cNvSpPr txBox="1"/>
            <p:nvPr/>
          </p:nvSpPr>
          <p:spPr>
            <a:xfrm>
              <a:off x="4254300"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4" name="TextBox 24">
              <a:extLst>
                <a:ext uri="{FF2B5EF4-FFF2-40B4-BE49-F238E27FC236}">
                  <a16:creationId xmlns:a16="http://schemas.microsoft.com/office/drawing/2014/main" id="{3F39999C-034B-F1C0-40D4-63ADB63E1613}"/>
                </a:ext>
              </a:extLst>
            </p:cNvPr>
            <p:cNvSpPr txBox="1"/>
            <p:nvPr/>
          </p:nvSpPr>
          <p:spPr>
            <a:xfrm>
              <a:off x="5439886" y="4223557"/>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5" name="TextBox 25">
              <a:extLst>
                <a:ext uri="{FF2B5EF4-FFF2-40B4-BE49-F238E27FC236}">
                  <a16:creationId xmlns:a16="http://schemas.microsoft.com/office/drawing/2014/main" id="{D447E6BD-C128-6B5F-E0FF-2A4537572214}"/>
                </a:ext>
              </a:extLst>
            </p:cNvPr>
            <p:cNvSpPr txBox="1"/>
            <p:nvPr/>
          </p:nvSpPr>
          <p:spPr>
            <a:xfrm>
              <a:off x="6629394"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6" name="TextBox 26">
              <a:extLst>
                <a:ext uri="{FF2B5EF4-FFF2-40B4-BE49-F238E27FC236}">
                  <a16:creationId xmlns:a16="http://schemas.microsoft.com/office/drawing/2014/main" id="{E6D28A08-BA83-0608-F74F-A8ACDC0E3A4A}"/>
                </a:ext>
              </a:extLst>
            </p:cNvPr>
            <p:cNvSpPr txBox="1"/>
            <p:nvPr/>
          </p:nvSpPr>
          <p:spPr>
            <a:xfrm>
              <a:off x="6178416"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grpSp>
          <p:nvGrpSpPr>
            <p:cNvPr id="17" name="Grupo 146">
              <a:extLst>
                <a:ext uri="{FF2B5EF4-FFF2-40B4-BE49-F238E27FC236}">
                  <a16:creationId xmlns:a16="http://schemas.microsoft.com/office/drawing/2014/main" id="{057B876F-3EC9-2ECB-328F-B6E87F97C052}"/>
                </a:ext>
              </a:extLst>
            </p:cNvPr>
            <p:cNvGrpSpPr/>
            <p:nvPr/>
          </p:nvGrpSpPr>
          <p:grpSpPr>
            <a:xfrm>
              <a:off x="5247416" y="2911259"/>
              <a:ext cx="1190527" cy="1135901"/>
              <a:chOff x="5133727" y="2858498"/>
              <a:chExt cx="1433627" cy="1264823"/>
            </a:xfrm>
          </p:grpSpPr>
          <p:pic>
            <p:nvPicPr>
              <p:cNvPr id="84" name="Imagen 31">
                <a:extLst>
                  <a:ext uri="{FF2B5EF4-FFF2-40B4-BE49-F238E27FC236}">
                    <a16:creationId xmlns:a16="http://schemas.microsoft.com/office/drawing/2014/main" id="{540E83C2-D0C7-ACC6-E218-81A700EDC9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92" r="16968"/>
              <a:stretch/>
            </p:blipFill>
            <p:spPr>
              <a:xfrm>
                <a:off x="5172156" y="2858498"/>
                <a:ext cx="1305206" cy="1264823"/>
              </a:xfrm>
              <a:prstGeom prst="ellipse">
                <a:avLst/>
              </a:prstGeom>
            </p:spPr>
          </p:pic>
          <p:sp>
            <p:nvSpPr>
              <p:cNvPr id="85" name="TextBox 21">
                <a:extLst>
                  <a:ext uri="{FF2B5EF4-FFF2-40B4-BE49-F238E27FC236}">
                    <a16:creationId xmlns:a16="http://schemas.microsoft.com/office/drawing/2014/main" id="{26DF87ED-4870-4C4D-8837-1ABA5710B6DC}"/>
                  </a:ext>
                </a:extLst>
              </p:cNvPr>
              <p:cNvSpPr txBox="1"/>
              <p:nvPr/>
            </p:nvSpPr>
            <p:spPr>
              <a:xfrm rot="20644378">
                <a:off x="5133727" y="3179162"/>
                <a:ext cx="1110560" cy="30034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dirty="0">
                    <a:ln>
                      <a:noFill/>
                    </a:ln>
                    <a:solidFill>
                      <a:srgbClr val="23036A"/>
                    </a:solidFill>
                    <a:effectLst/>
                    <a:uLnTx/>
                    <a:uFillTx/>
                    <a:latin typeface="Poppins" panose="00000500000000000000" pitchFamily="2" charset="0"/>
                    <a:ea typeface="+mn-ea"/>
                    <a:cs typeface="Poppins" pitchFamily="2" charset="77"/>
                  </a:rPr>
                  <a:t>Not so</a:t>
                </a:r>
              </a:p>
            </p:txBody>
          </p:sp>
          <p:sp>
            <p:nvSpPr>
              <p:cNvPr id="86" name="TextBox 21">
                <a:extLst>
                  <a:ext uri="{FF2B5EF4-FFF2-40B4-BE49-F238E27FC236}">
                    <a16:creationId xmlns:a16="http://schemas.microsoft.com/office/drawing/2014/main" id="{56D874E3-1392-BFC8-FF3E-568E414EFADE}"/>
                  </a:ext>
                </a:extLst>
              </p:cNvPr>
              <p:cNvSpPr txBox="1"/>
              <p:nvPr/>
            </p:nvSpPr>
            <p:spPr>
              <a:xfrm rot="20644378">
                <a:off x="5773218" y="3378782"/>
                <a:ext cx="794136" cy="4914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dirty="0">
                    <a:ln>
                      <a:noFill/>
                    </a:ln>
                    <a:solidFill>
                      <a:srgbClr val="23036A"/>
                    </a:solidFill>
                    <a:effectLst/>
                    <a:uLnTx/>
                    <a:uFillTx/>
                    <a:latin typeface="Poppins" panose="00000500000000000000" pitchFamily="2" charset="0"/>
                    <a:ea typeface="+mn-ea"/>
                    <a:cs typeface="Poppins" pitchFamily="2" charset="77"/>
                  </a:rPr>
                  <a:t>Sauce</a:t>
                </a:r>
              </a:p>
            </p:txBody>
          </p:sp>
        </p:grpSp>
        <p:sp>
          <p:nvSpPr>
            <p:cNvPr id="18" name="Elipse 143">
              <a:extLst>
                <a:ext uri="{FF2B5EF4-FFF2-40B4-BE49-F238E27FC236}">
                  <a16:creationId xmlns:a16="http://schemas.microsoft.com/office/drawing/2014/main" id="{80E0CD33-1CBC-A3EF-A5FB-E208FC6BF0C8}"/>
                </a:ext>
              </a:extLst>
            </p:cNvPr>
            <p:cNvSpPr/>
            <p:nvPr/>
          </p:nvSpPr>
          <p:spPr>
            <a:xfrm>
              <a:off x="4665060" y="2173939"/>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sp>
          <p:nvSpPr>
            <p:cNvPr id="19" name="Elipse 142">
              <a:extLst>
                <a:ext uri="{FF2B5EF4-FFF2-40B4-BE49-F238E27FC236}">
                  <a16:creationId xmlns:a16="http://schemas.microsoft.com/office/drawing/2014/main" id="{C1840ABB-2658-0EC4-DAF1-D5C837EBCB06}"/>
                </a:ext>
              </a:extLst>
            </p:cNvPr>
            <p:cNvSpPr/>
            <p:nvPr/>
          </p:nvSpPr>
          <p:spPr>
            <a:xfrm>
              <a:off x="4241458" y="3433904"/>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pic>
          <p:nvPicPr>
            <p:cNvPr id="20" name="object 3">
              <a:extLst>
                <a:ext uri="{FF2B5EF4-FFF2-40B4-BE49-F238E27FC236}">
                  <a16:creationId xmlns:a16="http://schemas.microsoft.com/office/drawing/2014/main" id="{0C04512D-D873-7DFD-DCF4-1AA6E8B23B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63881" y="2295261"/>
              <a:ext cx="606033" cy="581189"/>
            </a:xfrm>
            <a:prstGeom prst="rect">
              <a:avLst/>
            </a:prstGeom>
          </p:spPr>
        </p:pic>
        <p:grpSp>
          <p:nvGrpSpPr>
            <p:cNvPr id="21" name="object 4">
              <a:extLst>
                <a:ext uri="{FF2B5EF4-FFF2-40B4-BE49-F238E27FC236}">
                  <a16:creationId xmlns:a16="http://schemas.microsoft.com/office/drawing/2014/main" id="{662ABB74-BDB6-D0DA-EBCF-5A89BC8DBA59}"/>
                </a:ext>
              </a:extLst>
            </p:cNvPr>
            <p:cNvGrpSpPr/>
            <p:nvPr/>
          </p:nvGrpSpPr>
          <p:grpSpPr>
            <a:xfrm>
              <a:off x="4354690" y="3591730"/>
              <a:ext cx="594966" cy="460379"/>
              <a:chOff x="3415332" y="1257389"/>
              <a:chExt cx="2122805" cy="1496695"/>
            </a:xfrm>
          </p:grpSpPr>
          <p:pic>
            <p:nvPicPr>
              <p:cNvPr id="82" name="object 5">
                <a:extLst>
                  <a:ext uri="{FF2B5EF4-FFF2-40B4-BE49-F238E27FC236}">
                    <a16:creationId xmlns:a16="http://schemas.microsoft.com/office/drawing/2014/main" id="{D844CA67-A596-8893-FDD9-FA3E4F8A871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16691" y="1257389"/>
                <a:ext cx="2120903" cy="1496293"/>
              </a:xfrm>
              <a:prstGeom prst="rect">
                <a:avLst/>
              </a:prstGeom>
            </p:spPr>
          </p:pic>
          <p:sp>
            <p:nvSpPr>
              <p:cNvPr id="83" name="object 6">
                <a:extLst>
                  <a:ext uri="{FF2B5EF4-FFF2-40B4-BE49-F238E27FC236}">
                    <a16:creationId xmlns:a16="http://schemas.microsoft.com/office/drawing/2014/main" id="{BDE13DEA-5C75-E552-F602-59D385A4CE17}"/>
                  </a:ext>
                </a:extLst>
              </p:cNvPr>
              <p:cNvSpPr/>
              <p:nvPr/>
            </p:nvSpPr>
            <p:spPr>
              <a:xfrm>
                <a:off x="3415332" y="2747847"/>
                <a:ext cx="2032000" cy="6350"/>
              </a:xfrm>
              <a:custGeom>
                <a:avLst/>
                <a:gdLst/>
                <a:ahLst/>
                <a:cxnLst/>
                <a:rect l="l" t="t" r="r" b="b"/>
                <a:pathLst>
                  <a:path w="2032000" h="6350">
                    <a:moveTo>
                      <a:pt x="2031658" y="5836"/>
                    </a:moveTo>
                    <a:lnTo>
                      <a:pt x="0" y="5836"/>
                    </a:lnTo>
                    <a:lnTo>
                      <a:pt x="0" y="0"/>
                    </a:lnTo>
                    <a:lnTo>
                      <a:pt x="2031658" y="0"/>
                    </a:lnTo>
                    <a:lnTo>
                      <a:pt x="2031658" y="5836"/>
                    </a:lnTo>
                    <a:close/>
                  </a:path>
                </a:pathLst>
              </a:custGeom>
              <a:solidFill>
                <a:srgbClr val="38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grpSp>
        <p:sp>
          <p:nvSpPr>
            <p:cNvPr id="22" name="Elipse 141">
              <a:extLst>
                <a:ext uri="{FF2B5EF4-FFF2-40B4-BE49-F238E27FC236}">
                  <a16:creationId xmlns:a16="http://schemas.microsoft.com/office/drawing/2014/main" id="{95F2C2A3-6275-BC70-8D12-F2B53FB339BA}"/>
                </a:ext>
              </a:extLst>
            </p:cNvPr>
            <p:cNvSpPr/>
            <p:nvPr/>
          </p:nvSpPr>
          <p:spPr>
            <a:xfrm>
              <a:off x="5409946" y="4269143"/>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pic>
          <p:nvPicPr>
            <p:cNvPr id="23" name="object 7">
              <a:extLst>
                <a:ext uri="{FF2B5EF4-FFF2-40B4-BE49-F238E27FC236}">
                  <a16:creationId xmlns:a16="http://schemas.microsoft.com/office/drawing/2014/main" id="{21942157-2050-3A9F-C25C-FB2CD919C1E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98855" y="4371919"/>
              <a:ext cx="640976" cy="601878"/>
            </a:xfrm>
            <a:prstGeom prst="rect">
              <a:avLst/>
            </a:prstGeom>
          </p:spPr>
        </p:pic>
        <p:grpSp>
          <p:nvGrpSpPr>
            <p:cNvPr id="24" name="Grupo 145">
              <a:extLst>
                <a:ext uri="{FF2B5EF4-FFF2-40B4-BE49-F238E27FC236}">
                  <a16:creationId xmlns:a16="http://schemas.microsoft.com/office/drawing/2014/main" id="{BFC86A1C-F39C-16A1-762D-B881466C53E5}"/>
                </a:ext>
              </a:extLst>
            </p:cNvPr>
            <p:cNvGrpSpPr/>
            <p:nvPr/>
          </p:nvGrpSpPr>
          <p:grpSpPr>
            <a:xfrm>
              <a:off x="6572018" y="3525481"/>
              <a:ext cx="839358" cy="779851"/>
              <a:chOff x="6572018" y="3471051"/>
              <a:chExt cx="839358" cy="779851"/>
            </a:xfrm>
          </p:grpSpPr>
          <p:sp>
            <p:nvSpPr>
              <p:cNvPr id="31" name="Elipse 140">
                <a:extLst>
                  <a:ext uri="{FF2B5EF4-FFF2-40B4-BE49-F238E27FC236}">
                    <a16:creationId xmlns:a16="http://schemas.microsoft.com/office/drawing/2014/main" id="{3092B70A-8DE8-6997-64DA-8F0098E853B5}"/>
                  </a:ext>
                </a:extLst>
              </p:cNvPr>
              <p:cNvSpPr/>
              <p:nvPr/>
            </p:nvSpPr>
            <p:spPr>
              <a:xfrm>
                <a:off x="6572018" y="3471051"/>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grpSp>
            <p:nvGrpSpPr>
              <p:cNvPr id="32" name="object 8">
                <a:extLst>
                  <a:ext uri="{FF2B5EF4-FFF2-40B4-BE49-F238E27FC236}">
                    <a16:creationId xmlns:a16="http://schemas.microsoft.com/office/drawing/2014/main" id="{B624B5EA-219C-CD7E-9AD5-E7D6EE65415C}"/>
                  </a:ext>
                </a:extLst>
              </p:cNvPr>
              <p:cNvGrpSpPr/>
              <p:nvPr/>
            </p:nvGrpSpPr>
            <p:grpSpPr>
              <a:xfrm>
                <a:off x="6704333" y="3564575"/>
                <a:ext cx="577437" cy="556200"/>
                <a:chOff x="3168471" y="3028342"/>
                <a:chExt cx="1791345" cy="1779523"/>
              </a:xfrm>
            </p:grpSpPr>
            <p:pic>
              <p:nvPicPr>
                <p:cNvPr id="33" name="object 9">
                  <a:extLst>
                    <a:ext uri="{FF2B5EF4-FFF2-40B4-BE49-F238E27FC236}">
                      <a16:creationId xmlns:a16="http://schemas.microsoft.com/office/drawing/2014/main" id="{E0E41365-E496-A679-FA04-183FDF116E4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187404" y="3028342"/>
                  <a:ext cx="1758018" cy="1760534"/>
                </a:xfrm>
                <a:prstGeom prst="rect">
                  <a:avLst/>
                </a:prstGeom>
              </p:spPr>
            </p:pic>
            <p:pic>
              <p:nvPicPr>
                <p:cNvPr id="34" name="object 10">
                  <a:extLst>
                    <a:ext uri="{FF2B5EF4-FFF2-40B4-BE49-F238E27FC236}">
                      <a16:creationId xmlns:a16="http://schemas.microsoft.com/office/drawing/2014/main" id="{0F714DEA-1606-A7B6-2293-CB9F3BC51F91}"/>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49788" y="3637779"/>
                  <a:ext cx="1607649" cy="981314"/>
                </a:xfrm>
                <a:prstGeom prst="rect">
                  <a:avLst/>
                </a:prstGeom>
              </p:spPr>
            </p:pic>
            <p:sp>
              <p:nvSpPr>
                <p:cNvPr id="35" name="object 11">
                  <a:extLst>
                    <a:ext uri="{FF2B5EF4-FFF2-40B4-BE49-F238E27FC236}">
                      <a16:creationId xmlns:a16="http://schemas.microsoft.com/office/drawing/2014/main" id="{84715E2E-2642-43F8-ECAF-DA1970E5BCEE}"/>
                    </a:ext>
                  </a:extLst>
                </p:cNvPr>
                <p:cNvSpPr/>
                <p:nvPr/>
              </p:nvSpPr>
              <p:spPr>
                <a:xfrm>
                  <a:off x="3306978" y="3713809"/>
                  <a:ext cx="519430" cy="473075"/>
                </a:xfrm>
                <a:custGeom>
                  <a:avLst/>
                  <a:gdLst/>
                  <a:ahLst/>
                  <a:cxnLst/>
                  <a:rect l="l" t="t" r="r" b="b"/>
                  <a:pathLst>
                    <a:path w="519429" h="473075">
                      <a:moveTo>
                        <a:pt x="10248" y="471716"/>
                      </a:moveTo>
                      <a:lnTo>
                        <a:pt x="9271" y="405168"/>
                      </a:lnTo>
                      <a:lnTo>
                        <a:pt x="8229" y="404241"/>
                      </a:lnTo>
                      <a:lnTo>
                        <a:pt x="7099" y="404241"/>
                      </a:lnTo>
                      <a:lnTo>
                        <a:pt x="5918" y="404253"/>
                      </a:lnTo>
                      <a:lnTo>
                        <a:pt x="4965" y="405231"/>
                      </a:lnTo>
                      <a:lnTo>
                        <a:pt x="5943" y="471779"/>
                      </a:lnTo>
                      <a:lnTo>
                        <a:pt x="6896" y="472719"/>
                      </a:lnTo>
                      <a:lnTo>
                        <a:pt x="8077" y="472719"/>
                      </a:lnTo>
                      <a:lnTo>
                        <a:pt x="9296" y="472694"/>
                      </a:lnTo>
                      <a:lnTo>
                        <a:pt x="10248" y="471716"/>
                      </a:lnTo>
                      <a:close/>
                    </a:path>
                    <a:path w="519429" h="473075">
                      <a:moveTo>
                        <a:pt x="519188" y="3289"/>
                      </a:moveTo>
                      <a:lnTo>
                        <a:pt x="519125" y="914"/>
                      </a:lnTo>
                      <a:lnTo>
                        <a:pt x="518160" y="0"/>
                      </a:lnTo>
                      <a:lnTo>
                        <a:pt x="516940" y="12"/>
                      </a:lnTo>
                      <a:lnTo>
                        <a:pt x="62522" y="12192"/>
                      </a:lnTo>
                      <a:lnTo>
                        <a:pt x="57137" y="12293"/>
                      </a:lnTo>
                      <a:lnTo>
                        <a:pt x="15049" y="28524"/>
                      </a:lnTo>
                      <a:lnTo>
                        <a:pt x="0" y="67551"/>
                      </a:lnTo>
                      <a:lnTo>
                        <a:pt x="3632" y="314515"/>
                      </a:lnTo>
                      <a:lnTo>
                        <a:pt x="4584" y="315455"/>
                      </a:lnTo>
                      <a:lnTo>
                        <a:pt x="5765" y="315455"/>
                      </a:lnTo>
                      <a:lnTo>
                        <a:pt x="6985" y="315442"/>
                      </a:lnTo>
                      <a:lnTo>
                        <a:pt x="7937" y="314464"/>
                      </a:lnTo>
                      <a:lnTo>
                        <a:pt x="4305" y="67538"/>
                      </a:lnTo>
                      <a:lnTo>
                        <a:pt x="5207" y="56743"/>
                      </a:lnTo>
                      <a:lnTo>
                        <a:pt x="31864" y="22517"/>
                      </a:lnTo>
                      <a:lnTo>
                        <a:pt x="62509" y="16484"/>
                      </a:lnTo>
                      <a:lnTo>
                        <a:pt x="517055" y="4305"/>
                      </a:lnTo>
                      <a:lnTo>
                        <a:pt x="518248" y="4279"/>
                      </a:lnTo>
                      <a:lnTo>
                        <a:pt x="519188" y="32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36" name="object 12">
                  <a:extLst>
                    <a:ext uri="{FF2B5EF4-FFF2-40B4-BE49-F238E27FC236}">
                      <a16:creationId xmlns:a16="http://schemas.microsoft.com/office/drawing/2014/main" id="{CB0F8A31-A447-9043-9E7A-12773BCCE48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168726" y="4614865"/>
                  <a:ext cx="1791090" cy="76584"/>
                </a:xfrm>
                <a:prstGeom prst="rect">
                  <a:avLst/>
                </a:prstGeom>
              </p:spPr>
            </p:pic>
            <p:pic>
              <p:nvPicPr>
                <p:cNvPr id="37" name="object 13">
                  <a:extLst>
                    <a:ext uri="{FF2B5EF4-FFF2-40B4-BE49-F238E27FC236}">
                      <a16:creationId xmlns:a16="http://schemas.microsoft.com/office/drawing/2014/main" id="{BC166FEF-4EC8-994C-435C-13BACAB30C72}"/>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3363037" y="3731611"/>
                  <a:ext cx="1414294" cy="817879"/>
                </a:xfrm>
                <a:prstGeom prst="rect">
                  <a:avLst/>
                </a:prstGeom>
              </p:spPr>
            </p:pic>
            <p:pic>
              <p:nvPicPr>
                <p:cNvPr id="38" name="object 14">
                  <a:extLst>
                    <a:ext uri="{FF2B5EF4-FFF2-40B4-BE49-F238E27FC236}">
                      <a16:creationId xmlns:a16="http://schemas.microsoft.com/office/drawing/2014/main" id="{EA80960C-3065-859F-1223-00851FCB016B}"/>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754911" y="3788734"/>
                  <a:ext cx="1012754" cy="759994"/>
                </a:xfrm>
                <a:prstGeom prst="rect">
                  <a:avLst/>
                </a:prstGeom>
              </p:spPr>
            </p:pic>
            <p:pic>
              <p:nvPicPr>
                <p:cNvPr id="39" name="object 15">
                  <a:extLst>
                    <a:ext uri="{FF2B5EF4-FFF2-40B4-BE49-F238E27FC236}">
                      <a16:creationId xmlns:a16="http://schemas.microsoft.com/office/drawing/2014/main" id="{AD6037F7-4E40-F05A-9AC9-A71DE864B659}"/>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613711" y="4506288"/>
                  <a:ext cx="223888" cy="250643"/>
                </a:xfrm>
                <a:prstGeom prst="rect">
                  <a:avLst/>
                </a:prstGeom>
              </p:spPr>
            </p:pic>
            <p:sp>
              <p:nvSpPr>
                <p:cNvPr id="40" name="object 16">
                  <a:extLst>
                    <a:ext uri="{FF2B5EF4-FFF2-40B4-BE49-F238E27FC236}">
                      <a16:creationId xmlns:a16="http://schemas.microsoft.com/office/drawing/2014/main" id="{63E7E964-746E-8EA5-5B22-58F25B3F8E5F}"/>
                    </a:ext>
                  </a:extLst>
                </p:cNvPr>
                <p:cNvSpPr/>
                <p:nvPr/>
              </p:nvSpPr>
              <p:spPr>
                <a:xfrm>
                  <a:off x="4601513" y="4529392"/>
                  <a:ext cx="182245" cy="262890"/>
                </a:xfrm>
                <a:custGeom>
                  <a:avLst/>
                  <a:gdLst/>
                  <a:ahLst/>
                  <a:cxnLst/>
                  <a:rect l="l" t="t" r="r" b="b"/>
                  <a:pathLst>
                    <a:path w="182245" h="262889">
                      <a:moveTo>
                        <a:pt x="0" y="72013"/>
                      </a:moveTo>
                      <a:lnTo>
                        <a:pt x="53347" y="0"/>
                      </a:lnTo>
                      <a:lnTo>
                        <a:pt x="89600" y="3088"/>
                      </a:lnTo>
                      <a:lnTo>
                        <a:pt x="93227" y="5488"/>
                      </a:lnTo>
                      <a:lnTo>
                        <a:pt x="95135" y="9129"/>
                      </a:lnTo>
                      <a:lnTo>
                        <a:pt x="107971" y="35981"/>
                      </a:lnTo>
                      <a:lnTo>
                        <a:pt x="113248" y="48978"/>
                      </a:lnTo>
                      <a:lnTo>
                        <a:pt x="68806" y="48978"/>
                      </a:lnTo>
                      <a:lnTo>
                        <a:pt x="0" y="72013"/>
                      </a:lnTo>
                      <a:close/>
                    </a:path>
                    <a:path w="182245" h="262889">
                      <a:moveTo>
                        <a:pt x="181948" y="262305"/>
                      </a:moveTo>
                      <a:lnTo>
                        <a:pt x="166193" y="253672"/>
                      </a:lnTo>
                      <a:lnTo>
                        <a:pt x="151917" y="242899"/>
                      </a:lnTo>
                      <a:lnTo>
                        <a:pt x="139135" y="229969"/>
                      </a:lnTo>
                      <a:lnTo>
                        <a:pt x="127861" y="214863"/>
                      </a:lnTo>
                      <a:lnTo>
                        <a:pt x="144012" y="203721"/>
                      </a:lnTo>
                      <a:lnTo>
                        <a:pt x="144644" y="199538"/>
                      </a:lnTo>
                      <a:lnTo>
                        <a:pt x="119379" y="167354"/>
                      </a:lnTo>
                      <a:lnTo>
                        <a:pt x="91675" y="127458"/>
                      </a:lnTo>
                      <a:lnTo>
                        <a:pt x="70930" y="85243"/>
                      </a:lnTo>
                      <a:lnTo>
                        <a:pt x="68806" y="48978"/>
                      </a:lnTo>
                      <a:lnTo>
                        <a:pt x="113248" y="48978"/>
                      </a:lnTo>
                      <a:lnTo>
                        <a:pt x="126316" y="81162"/>
                      </a:lnTo>
                      <a:lnTo>
                        <a:pt x="145491" y="140286"/>
                      </a:lnTo>
                      <a:lnTo>
                        <a:pt x="160820" y="208966"/>
                      </a:lnTo>
                      <a:lnTo>
                        <a:pt x="163625" y="215512"/>
                      </a:lnTo>
                      <a:lnTo>
                        <a:pt x="175622" y="244098"/>
                      </a:lnTo>
                      <a:lnTo>
                        <a:pt x="178426" y="250643"/>
                      </a:lnTo>
                      <a:lnTo>
                        <a:pt x="181948" y="262305"/>
                      </a:lnTo>
                      <a:close/>
                    </a:path>
                  </a:pathLst>
                </a:custGeom>
                <a:solidFill>
                  <a:srgbClr val="F9B67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41" name="object 17">
                  <a:extLst>
                    <a:ext uri="{FF2B5EF4-FFF2-40B4-BE49-F238E27FC236}">
                      <a16:creationId xmlns:a16="http://schemas.microsoft.com/office/drawing/2014/main" id="{5EF62684-631E-C32F-46DB-C8B2CCFABC64}"/>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4724731" y="4739448"/>
                  <a:ext cx="63015" cy="68417"/>
                </a:xfrm>
                <a:prstGeom prst="rect">
                  <a:avLst/>
                </a:prstGeom>
              </p:spPr>
            </p:pic>
            <p:pic>
              <p:nvPicPr>
                <p:cNvPr id="42" name="object 18">
                  <a:extLst>
                    <a:ext uri="{FF2B5EF4-FFF2-40B4-BE49-F238E27FC236}">
                      <a16:creationId xmlns:a16="http://schemas.microsoft.com/office/drawing/2014/main" id="{3FCF9E45-9694-2E1B-4387-1467EFCA892F}"/>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4472895" y="4513032"/>
                  <a:ext cx="236091" cy="93203"/>
                </a:xfrm>
                <a:prstGeom prst="rect">
                  <a:avLst/>
                </a:prstGeom>
              </p:spPr>
            </p:pic>
            <p:pic>
              <p:nvPicPr>
                <p:cNvPr id="43" name="object 19">
                  <a:extLst>
                    <a:ext uri="{FF2B5EF4-FFF2-40B4-BE49-F238E27FC236}">
                      <a16:creationId xmlns:a16="http://schemas.microsoft.com/office/drawing/2014/main" id="{A05E748A-E4F4-3682-D49D-A71F08365920}"/>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4467111" y="4263940"/>
                  <a:ext cx="180441" cy="260002"/>
                </a:xfrm>
                <a:prstGeom prst="rect">
                  <a:avLst/>
                </a:prstGeom>
              </p:spPr>
            </p:pic>
            <p:pic>
              <p:nvPicPr>
                <p:cNvPr id="44" name="object 20">
                  <a:extLst>
                    <a:ext uri="{FF2B5EF4-FFF2-40B4-BE49-F238E27FC236}">
                      <a16:creationId xmlns:a16="http://schemas.microsoft.com/office/drawing/2014/main" id="{A5835188-4B76-63A4-3A6D-04252115E351}"/>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4579571" y="4264690"/>
                  <a:ext cx="94624" cy="97476"/>
                </a:xfrm>
                <a:prstGeom prst="rect">
                  <a:avLst/>
                </a:prstGeom>
              </p:spPr>
            </p:pic>
            <p:pic>
              <p:nvPicPr>
                <p:cNvPr id="45" name="object 21">
                  <a:extLst>
                    <a:ext uri="{FF2B5EF4-FFF2-40B4-BE49-F238E27FC236}">
                      <a16:creationId xmlns:a16="http://schemas.microsoft.com/office/drawing/2014/main" id="{13E0310A-DC4F-F327-7033-7D877B82E3A6}"/>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4558331" y="4426043"/>
                  <a:ext cx="235906" cy="106112"/>
                </a:xfrm>
                <a:prstGeom prst="rect">
                  <a:avLst/>
                </a:prstGeom>
              </p:spPr>
            </p:pic>
            <p:sp>
              <p:nvSpPr>
                <p:cNvPr id="46" name="object 22">
                  <a:extLst>
                    <a:ext uri="{FF2B5EF4-FFF2-40B4-BE49-F238E27FC236}">
                      <a16:creationId xmlns:a16="http://schemas.microsoft.com/office/drawing/2014/main" id="{07094D55-7282-973F-CB4F-BE8A5347B947}"/>
                    </a:ext>
                  </a:extLst>
                </p:cNvPr>
                <p:cNvSpPr/>
                <p:nvPr/>
              </p:nvSpPr>
              <p:spPr>
                <a:xfrm>
                  <a:off x="3357567" y="4664068"/>
                  <a:ext cx="817244" cy="26034"/>
                </a:xfrm>
                <a:custGeom>
                  <a:avLst/>
                  <a:gdLst/>
                  <a:ahLst/>
                  <a:cxnLst/>
                  <a:rect l="l" t="t" r="r" b="b"/>
                  <a:pathLst>
                    <a:path w="817245" h="26035">
                      <a:moveTo>
                        <a:pt x="811443" y="25586"/>
                      </a:moveTo>
                      <a:lnTo>
                        <a:pt x="5736" y="25586"/>
                      </a:lnTo>
                      <a:lnTo>
                        <a:pt x="0" y="19856"/>
                      </a:lnTo>
                      <a:lnTo>
                        <a:pt x="0" y="5729"/>
                      </a:lnTo>
                      <a:lnTo>
                        <a:pt x="5736" y="0"/>
                      </a:lnTo>
                      <a:lnTo>
                        <a:pt x="811443" y="0"/>
                      </a:lnTo>
                      <a:lnTo>
                        <a:pt x="817177" y="5729"/>
                      </a:lnTo>
                      <a:lnTo>
                        <a:pt x="817177" y="19856"/>
                      </a:lnTo>
                      <a:lnTo>
                        <a:pt x="811443" y="25586"/>
                      </a:lnTo>
                      <a:close/>
                    </a:path>
                  </a:pathLst>
                </a:custGeom>
                <a:solidFill>
                  <a:srgbClr val="150D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47" name="object 23">
                  <a:extLst>
                    <a:ext uri="{FF2B5EF4-FFF2-40B4-BE49-F238E27FC236}">
                      <a16:creationId xmlns:a16="http://schemas.microsoft.com/office/drawing/2014/main" id="{7D0AC2A2-5D38-1248-2A36-3550F38C16C6}"/>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3451529" y="4315790"/>
                  <a:ext cx="629253" cy="348277"/>
                </a:xfrm>
                <a:prstGeom prst="rect">
                  <a:avLst/>
                </a:prstGeom>
              </p:spPr>
            </p:pic>
            <p:pic>
              <p:nvPicPr>
                <p:cNvPr id="48" name="object 24">
                  <a:extLst>
                    <a:ext uri="{FF2B5EF4-FFF2-40B4-BE49-F238E27FC236}">
                      <a16:creationId xmlns:a16="http://schemas.microsoft.com/office/drawing/2014/main" id="{4CF7D98A-E73B-538C-782C-243588579D38}"/>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3600115" y="4561017"/>
                  <a:ext cx="78025" cy="103050"/>
                </a:xfrm>
                <a:prstGeom prst="rect">
                  <a:avLst/>
                </a:prstGeom>
              </p:spPr>
            </p:pic>
            <p:pic>
              <p:nvPicPr>
                <p:cNvPr id="49" name="object 25">
                  <a:extLst>
                    <a:ext uri="{FF2B5EF4-FFF2-40B4-BE49-F238E27FC236}">
                      <a16:creationId xmlns:a16="http://schemas.microsoft.com/office/drawing/2014/main" id="{5A1CFDCA-4983-967F-FAE3-43CC80A0746C}"/>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279871" y="3725790"/>
                  <a:ext cx="506153" cy="559681"/>
                </a:xfrm>
                <a:prstGeom prst="rect">
                  <a:avLst/>
                </a:prstGeom>
              </p:spPr>
            </p:pic>
            <p:pic>
              <p:nvPicPr>
                <p:cNvPr id="50" name="object 26">
                  <a:extLst>
                    <a:ext uri="{FF2B5EF4-FFF2-40B4-BE49-F238E27FC236}">
                      <a16:creationId xmlns:a16="http://schemas.microsoft.com/office/drawing/2014/main" id="{85A6A843-8998-BC56-5EAF-6282B85B8239}"/>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3367027" y="3806207"/>
                  <a:ext cx="311593" cy="332410"/>
                </a:xfrm>
                <a:prstGeom prst="rect">
                  <a:avLst/>
                </a:prstGeom>
              </p:spPr>
            </p:pic>
            <p:pic>
              <p:nvPicPr>
                <p:cNvPr id="51" name="object 27">
                  <a:extLst>
                    <a:ext uri="{FF2B5EF4-FFF2-40B4-BE49-F238E27FC236}">
                      <a16:creationId xmlns:a16="http://schemas.microsoft.com/office/drawing/2014/main" id="{5B384F3D-C284-AED5-8745-E9C88E6132D3}"/>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3642516" y="4153912"/>
                  <a:ext cx="253922" cy="253654"/>
                </a:xfrm>
                <a:prstGeom prst="rect">
                  <a:avLst/>
                </a:prstGeom>
              </p:spPr>
            </p:pic>
            <p:pic>
              <p:nvPicPr>
                <p:cNvPr id="52" name="object 28">
                  <a:extLst>
                    <a:ext uri="{FF2B5EF4-FFF2-40B4-BE49-F238E27FC236}">
                      <a16:creationId xmlns:a16="http://schemas.microsoft.com/office/drawing/2014/main" id="{DD114694-36FE-AB67-A20D-0D33CA442C0A}"/>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3265470" y="3292506"/>
                  <a:ext cx="430462" cy="425975"/>
                </a:xfrm>
                <a:prstGeom prst="rect">
                  <a:avLst/>
                </a:prstGeom>
              </p:spPr>
            </p:pic>
            <p:pic>
              <p:nvPicPr>
                <p:cNvPr id="53" name="object 29">
                  <a:extLst>
                    <a:ext uri="{FF2B5EF4-FFF2-40B4-BE49-F238E27FC236}">
                      <a16:creationId xmlns:a16="http://schemas.microsoft.com/office/drawing/2014/main" id="{8A41C2CA-14EB-2084-3BDF-9C2D79B6C73E}"/>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331118" y="3362375"/>
                  <a:ext cx="278084" cy="260108"/>
                </a:xfrm>
                <a:prstGeom prst="rect">
                  <a:avLst/>
                </a:prstGeom>
              </p:spPr>
            </p:pic>
            <p:pic>
              <p:nvPicPr>
                <p:cNvPr id="54" name="object 30">
                  <a:extLst>
                    <a:ext uri="{FF2B5EF4-FFF2-40B4-BE49-F238E27FC236}">
                      <a16:creationId xmlns:a16="http://schemas.microsoft.com/office/drawing/2014/main" id="{CD9D8E3F-0CD8-0C6B-295A-425DD4A40016}"/>
                    </a:ext>
                  </a:extLst>
                </p:cNvPr>
                <p:cNvPicPr/>
                <p:nvPr/>
              </p:nvPicPr>
              <p:blipFill>
                <a:blip r:embed="rId24" cstate="print">
                  <a:extLst>
                    <a:ext uri="{28A0092B-C50C-407E-A947-70E740481C1C}">
                      <a14:useLocalDpi xmlns:a14="http://schemas.microsoft.com/office/drawing/2010/main" val="0"/>
                    </a:ext>
                  </a:extLst>
                </a:blip>
                <a:stretch>
                  <a:fillRect/>
                </a:stretch>
              </p:blipFill>
              <p:spPr>
                <a:xfrm>
                  <a:off x="3168471" y="3604453"/>
                  <a:ext cx="203922" cy="203696"/>
                </a:xfrm>
                <a:prstGeom prst="rect">
                  <a:avLst/>
                </a:prstGeom>
              </p:spPr>
            </p:pic>
            <p:pic>
              <p:nvPicPr>
                <p:cNvPr id="55" name="object 31">
                  <a:extLst>
                    <a:ext uri="{FF2B5EF4-FFF2-40B4-BE49-F238E27FC236}">
                      <a16:creationId xmlns:a16="http://schemas.microsoft.com/office/drawing/2014/main" id="{D8C20A5A-D970-C922-C13F-281383FF90CF}"/>
                    </a:ext>
                  </a:extLst>
                </p:cNvPr>
                <p:cNvPicPr/>
                <p:nvPr/>
              </p:nvPicPr>
              <p:blipFill>
                <a:blip r:embed="rId25" cstate="print">
                  <a:extLst>
                    <a:ext uri="{28A0092B-C50C-407E-A947-70E740481C1C}">
                      <a14:useLocalDpi xmlns:a14="http://schemas.microsoft.com/office/drawing/2010/main" val="0"/>
                    </a:ext>
                  </a:extLst>
                </a:blip>
                <a:stretch>
                  <a:fillRect/>
                </a:stretch>
              </p:blipFill>
              <p:spPr>
                <a:xfrm>
                  <a:off x="3732490" y="3272107"/>
                  <a:ext cx="272830" cy="208904"/>
                </a:xfrm>
                <a:prstGeom prst="rect">
                  <a:avLst/>
                </a:prstGeom>
              </p:spPr>
            </p:pic>
            <p:pic>
              <p:nvPicPr>
                <p:cNvPr id="56" name="object 32">
                  <a:extLst>
                    <a:ext uri="{FF2B5EF4-FFF2-40B4-BE49-F238E27FC236}">
                      <a16:creationId xmlns:a16="http://schemas.microsoft.com/office/drawing/2014/main" id="{4A220E12-5DD0-9414-7B0A-5D0A72E0A066}"/>
                    </a:ext>
                  </a:extLst>
                </p:cNvPr>
                <p:cNvPicPr/>
                <p:nvPr/>
              </p:nvPicPr>
              <p:blipFill>
                <a:blip r:embed="rId26" cstate="print">
                  <a:extLst>
                    <a:ext uri="{28A0092B-C50C-407E-A947-70E740481C1C}">
                      <a14:useLocalDpi xmlns:a14="http://schemas.microsoft.com/office/drawing/2010/main" val="0"/>
                    </a:ext>
                  </a:extLst>
                </a:blip>
                <a:stretch>
                  <a:fillRect/>
                </a:stretch>
              </p:blipFill>
              <p:spPr>
                <a:xfrm>
                  <a:off x="3620550" y="3198013"/>
                  <a:ext cx="159944" cy="159910"/>
                </a:xfrm>
                <a:prstGeom prst="rect">
                  <a:avLst/>
                </a:prstGeom>
              </p:spPr>
            </p:pic>
            <p:pic>
              <p:nvPicPr>
                <p:cNvPr id="57" name="object 33">
                  <a:extLst>
                    <a:ext uri="{FF2B5EF4-FFF2-40B4-BE49-F238E27FC236}">
                      <a16:creationId xmlns:a16="http://schemas.microsoft.com/office/drawing/2014/main" id="{25A1C5ED-0C9C-E6C0-CF65-DD12A592D27B}"/>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3953980" y="3404853"/>
                  <a:ext cx="85084" cy="108029"/>
                </a:xfrm>
                <a:prstGeom prst="rect">
                  <a:avLst/>
                </a:prstGeom>
              </p:spPr>
            </p:pic>
            <p:pic>
              <p:nvPicPr>
                <p:cNvPr id="58" name="object 34">
                  <a:extLst>
                    <a:ext uri="{FF2B5EF4-FFF2-40B4-BE49-F238E27FC236}">
                      <a16:creationId xmlns:a16="http://schemas.microsoft.com/office/drawing/2014/main" id="{4663A7AE-8EEC-3708-C4ED-06C999C6EFC6}"/>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4024009" y="3410170"/>
                  <a:ext cx="212504" cy="228404"/>
                </a:xfrm>
                <a:prstGeom prst="rect">
                  <a:avLst/>
                </a:prstGeom>
              </p:spPr>
            </p:pic>
            <p:pic>
              <p:nvPicPr>
                <p:cNvPr id="59" name="object 35">
                  <a:extLst>
                    <a:ext uri="{FF2B5EF4-FFF2-40B4-BE49-F238E27FC236}">
                      <a16:creationId xmlns:a16="http://schemas.microsoft.com/office/drawing/2014/main" id="{9D99607A-9C6F-F0E9-C6DA-60D8E1DE962D}"/>
                    </a:ext>
                  </a:extLst>
                </p:cNvPr>
                <p:cNvPicPr/>
                <p:nvPr/>
              </p:nvPicPr>
              <p:blipFill>
                <a:blip r:embed="rId29" cstate="print">
                  <a:extLst>
                    <a:ext uri="{28A0092B-C50C-407E-A947-70E740481C1C}">
                      <a14:useLocalDpi xmlns:a14="http://schemas.microsoft.com/office/drawing/2010/main" val="0"/>
                    </a:ext>
                  </a:extLst>
                </a:blip>
                <a:stretch>
                  <a:fillRect/>
                </a:stretch>
              </p:blipFill>
              <p:spPr>
                <a:xfrm>
                  <a:off x="3973551" y="3409105"/>
                  <a:ext cx="123806" cy="138793"/>
                </a:xfrm>
                <a:prstGeom prst="rect">
                  <a:avLst/>
                </a:prstGeom>
              </p:spPr>
            </p:pic>
            <p:pic>
              <p:nvPicPr>
                <p:cNvPr id="60" name="object 36">
                  <a:extLst>
                    <a:ext uri="{FF2B5EF4-FFF2-40B4-BE49-F238E27FC236}">
                      <a16:creationId xmlns:a16="http://schemas.microsoft.com/office/drawing/2014/main" id="{466B2DE1-9DEE-4CF3-879A-6459C4BEF22E}"/>
                    </a:ext>
                  </a:extLst>
                </p:cNvPr>
                <p:cNvPicPr/>
                <p:nvPr/>
              </p:nvPicPr>
              <p:blipFill>
                <a:blip r:embed="rId30" cstate="print">
                  <a:extLst>
                    <a:ext uri="{28A0092B-C50C-407E-A947-70E740481C1C}">
                      <a14:useLocalDpi xmlns:a14="http://schemas.microsoft.com/office/drawing/2010/main" val="0"/>
                    </a:ext>
                  </a:extLst>
                </a:blip>
                <a:stretch>
                  <a:fillRect/>
                </a:stretch>
              </p:blipFill>
              <p:spPr>
                <a:xfrm>
                  <a:off x="3838236" y="3834290"/>
                  <a:ext cx="77923" cy="398671"/>
                </a:xfrm>
                <a:prstGeom prst="rect">
                  <a:avLst/>
                </a:prstGeom>
              </p:spPr>
            </p:pic>
            <p:pic>
              <p:nvPicPr>
                <p:cNvPr id="61" name="object 37">
                  <a:extLst>
                    <a:ext uri="{FF2B5EF4-FFF2-40B4-BE49-F238E27FC236}">
                      <a16:creationId xmlns:a16="http://schemas.microsoft.com/office/drawing/2014/main" id="{4837D9A8-8AA9-9ABE-CDC2-7F41D1BE34A7}"/>
                    </a:ext>
                  </a:extLst>
                </p:cNvPr>
                <p:cNvPicPr/>
                <p:nvPr/>
              </p:nvPicPr>
              <p:blipFill>
                <a:blip r:embed="rId31" cstate="print">
                  <a:extLst>
                    <a:ext uri="{28A0092B-C50C-407E-A947-70E740481C1C}">
                      <a14:useLocalDpi xmlns:a14="http://schemas.microsoft.com/office/drawing/2010/main" val="0"/>
                    </a:ext>
                  </a:extLst>
                </a:blip>
                <a:stretch>
                  <a:fillRect/>
                </a:stretch>
              </p:blipFill>
              <p:spPr>
                <a:xfrm>
                  <a:off x="3921899" y="3769452"/>
                  <a:ext cx="55477" cy="53855"/>
                </a:xfrm>
                <a:prstGeom prst="rect">
                  <a:avLst/>
                </a:prstGeom>
              </p:spPr>
            </p:pic>
            <p:pic>
              <p:nvPicPr>
                <p:cNvPr id="62" name="object 38">
                  <a:extLst>
                    <a:ext uri="{FF2B5EF4-FFF2-40B4-BE49-F238E27FC236}">
                      <a16:creationId xmlns:a16="http://schemas.microsoft.com/office/drawing/2014/main" id="{8319E072-F347-02E9-4255-FD56EB4539AF}"/>
                    </a:ext>
                  </a:extLst>
                </p:cNvPr>
                <p:cNvPicPr/>
                <p:nvPr/>
              </p:nvPicPr>
              <p:blipFill>
                <a:blip r:embed="rId32" cstate="print"/>
                <a:stretch>
                  <a:fillRect/>
                </a:stretch>
              </p:blipFill>
              <p:spPr>
                <a:xfrm>
                  <a:off x="3998994" y="3743547"/>
                  <a:ext cx="14680" cy="4914"/>
                </a:xfrm>
                <a:prstGeom prst="rect">
                  <a:avLst/>
                </a:prstGeom>
              </p:spPr>
            </p:pic>
            <p:pic>
              <p:nvPicPr>
                <p:cNvPr id="63" name="object 39">
                  <a:extLst>
                    <a:ext uri="{FF2B5EF4-FFF2-40B4-BE49-F238E27FC236}">
                      <a16:creationId xmlns:a16="http://schemas.microsoft.com/office/drawing/2014/main" id="{549633EE-AD12-8C72-7152-F6F7F5176FB1}"/>
                    </a:ext>
                  </a:extLst>
                </p:cNvPr>
                <p:cNvPicPr/>
                <p:nvPr/>
              </p:nvPicPr>
              <p:blipFill>
                <a:blip r:embed="rId33" cstate="print">
                  <a:extLst>
                    <a:ext uri="{28A0092B-C50C-407E-A947-70E740481C1C}">
                      <a14:useLocalDpi xmlns:a14="http://schemas.microsoft.com/office/drawing/2010/main" val="0"/>
                    </a:ext>
                  </a:extLst>
                </a:blip>
                <a:stretch>
                  <a:fillRect/>
                </a:stretch>
              </p:blipFill>
              <p:spPr>
                <a:xfrm>
                  <a:off x="3988217" y="3692378"/>
                  <a:ext cx="285040" cy="71229"/>
                </a:xfrm>
                <a:prstGeom prst="rect">
                  <a:avLst/>
                </a:prstGeom>
              </p:spPr>
            </p:pic>
            <p:pic>
              <p:nvPicPr>
                <p:cNvPr id="64" name="object 40">
                  <a:extLst>
                    <a:ext uri="{FF2B5EF4-FFF2-40B4-BE49-F238E27FC236}">
                      <a16:creationId xmlns:a16="http://schemas.microsoft.com/office/drawing/2014/main" id="{DCE1D592-F376-1C16-5348-8069FC501BDF}"/>
                    </a:ext>
                  </a:extLst>
                </p:cNvPr>
                <p:cNvPicPr/>
                <p:nvPr/>
              </p:nvPicPr>
              <p:blipFill>
                <a:blip r:embed="rId34" cstate="print"/>
                <a:stretch>
                  <a:fillRect/>
                </a:stretch>
              </p:blipFill>
              <p:spPr>
                <a:xfrm>
                  <a:off x="4288562" y="3708250"/>
                  <a:ext cx="19767" cy="13471"/>
                </a:xfrm>
                <a:prstGeom prst="rect">
                  <a:avLst/>
                </a:prstGeom>
              </p:spPr>
            </p:pic>
            <p:pic>
              <p:nvPicPr>
                <p:cNvPr id="65" name="object 41">
                  <a:extLst>
                    <a:ext uri="{FF2B5EF4-FFF2-40B4-BE49-F238E27FC236}">
                      <a16:creationId xmlns:a16="http://schemas.microsoft.com/office/drawing/2014/main" id="{DFD0A28C-B740-77F4-2275-CAC75D82880C}"/>
                    </a:ext>
                  </a:extLst>
                </p:cNvPr>
                <p:cNvPicPr/>
                <p:nvPr/>
              </p:nvPicPr>
              <p:blipFill>
                <a:blip r:embed="rId35" cstate="print"/>
                <a:stretch>
                  <a:fillRect/>
                </a:stretch>
              </p:blipFill>
              <p:spPr>
                <a:xfrm>
                  <a:off x="4491980" y="3879374"/>
                  <a:ext cx="15303" cy="18468"/>
                </a:xfrm>
                <a:prstGeom prst="rect">
                  <a:avLst/>
                </a:prstGeom>
              </p:spPr>
            </p:pic>
            <p:pic>
              <p:nvPicPr>
                <p:cNvPr id="66" name="object 42">
                  <a:extLst>
                    <a:ext uri="{FF2B5EF4-FFF2-40B4-BE49-F238E27FC236}">
                      <a16:creationId xmlns:a16="http://schemas.microsoft.com/office/drawing/2014/main" id="{490443A3-F10E-28C3-E16F-FD19B67F1E8B}"/>
                    </a:ext>
                  </a:extLst>
                </p:cNvPr>
                <p:cNvPicPr/>
                <p:nvPr/>
              </p:nvPicPr>
              <p:blipFill>
                <a:blip r:embed="rId36" cstate="print"/>
                <a:stretch>
                  <a:fillRect/>
                </a:stretch>
              </p:blipFill>
              <p:spPr>
                <a:xfrm>
                  <a:off x="4056448" y="4359631"/>
                  <a:ext cx="19768" cy="13847"/>
                </a:xfrm>
                <a:prstGeom prst="rect">
                  <a:avLst/>
                </a:prstGeom>
              </p:spPr>
            </p:pic>
            <p:pic>
              <p:nvPicPr>
                <p:cNvPr id="67" name="object 43">
                  <a:extLst>
                    <a:ext uri="{FF2B5EF4-FFF2-40B4-BE49-F238E27FC236}">
                      <a16:creationId xmlns:a16="http://schemas.microsoft.com/office/drawing/2014/main" id="{6402942F-978A-39A5-3049-8B0850555913}"/>
                    </a:ext>
                  </a:extLst>
                </p:cNvPr>
                <p:cNvPicPr/>
                <p:nvPr/>
              </p:nvPicPr>
              <p:blipFill>
                <a:blip r:embed="rId37" cstate="print">
                  <a:extLst>
                    <a:ext uri="{28A0092B-C50C-407E-A947-70E740481C1C}">
                      <a14:useLocalDpi xmlns:a14="http://schemas.microsoft.com/office/drawing/2010/main" val="0"/>
                    </a:ext>
                  </a:extLst>
                </a:blip>
                <a:stretch>
                  <a:fillRect/>
                </a:stretch>
              </p:blipFill>
              <p:spPr>
                <a:xfrm>
                  <a:off x="3921543" y="3773426"/>
                  <a:ext cx="620327" cy="621335"/>
                </a:xfrm>
                <a:prstGeom prst="rect">
                  <a:avLst/>
                </a:prstGeom>
              </p:spPr>
            </p:pic>
            <p:pic>
              <p:nvPicPr>
                <p:cNvPr id="68" name="object 44">
                  <a:extLst>
                    <a:ext uri="{FF2B5EF4-FFF2-40B4-BE49-F238E27FC236}">
                      <a16:creationId xmlns:a16="http://schemas.microsoft.com/office/drawing/2014/main" id="{5789F7C8-2740-1574-7784-5691BEF6A095}"/>
                    </a:ext>
                  </a:extLst>
                </p:cNvPr>
                <p:cNvPicPr/>
                <p:nvPr/>
              </p:nvPicPr>
              <p:blipFill>
                <a:blip r:embed="rId38" cstate="print">
                  <a:extLst>
                    <a:ext uri="{28A0092B-C50C-407E-A947-70E740481C1C}">
                      <a14:useLocalDpi xmlns:a14="http://schemas.microsoft.com/office/drawing/2010/main" val="0"/>
                    </a:ext>
                  </a:extLst>
                </a:blip>
                <a:stretch>
                  <a:fillRect/>
                </a:stretch>
              </p:blipFill>
              <p:spPr>
                <a:xfrm>
                  <a:off x="4131348" y="3982675"/>
                  <a:ext cx="116409" cy="116218"/>
                </a:xfrm>
                <a:prstGeom prst="rect">
                  <a:avLst/>
                </a:prstGeom>
              </p:spPr>
            </p:pic>
            <p:sp>
              <p:nvSpPr>
                <p:cNvPr id="69" name="object 45">
                  <a:extLst>
                    <a:ext uri="{FF2B5EF4-FFF2-40B4-BE49-F238E27FC236}">
                      <a16:creationId xmlns:a16="http://schemas.microsoft.com/office/drawing/2014/main" id="{74551976-FE70-A408-67FA-4508EFC9288F}"/>
                    </a:ext>
                  </a:extLst>
                </p:cNvPr>
                <p:cNvSpPr/>
                <p:nvPr/>
              </p:nvSpPr>
              <p:spPr>
                <a:xfrm>
                  <a:off x="4041585" y="3892859"/>
                  <a:ext cx="297815" cy="295275"/>
                </a:xfrm>
                <a:custGeom>
                  <a:avLst/>
                  <a:gdLst/>
                  <a:ahLst/>
                  <a:cxnLst/>
                  <a:rect l="l" t="t" r="r" b="b"/>
                  <a:pathLst>
                    <a:path w="297814" h="295275">
                      <a:moveTo>
                        <a:pt x="148428" y="295204"/>
                      </a:moveTo>
                      <a:lnTo>
                        <a:pt x="145775" y="295186"/>
                      </a:lnTo>
                      <a:lnTo>
                        <a:pt x="144475" y="295159"/>
                      </a:lnTo>
                      <a:lnTo>
                        <a:pt x="141753" y="295062"/>
                      </a:lnTo>
                      <a:lnTo>
                        <a:pt x="140838" y="294105"/>
                      </a:lnTo>
                      <a:lnTo>
                        <a:pt x="140838" y="292879"/>
                      </a:lnTo>
                      <a:lnTo>
                        <a:pt x="140883" y="291680"/>
                      </a:lnTo>
                      <a:lnTo>
                        <a:pt x="141897" y="290767"/>
                      </a:lnTo>
                      <a:lnTo>
                        <a:pt x="143078" y="290804"/>
                      </a:lnTo>
                      <a:lnTo>
                        <a:pt x="150743" y="290883"/>
                      </a:lnTo>
                      <a:lnTo>
                        <a:pt x="217884" y="273212"/>
                      </a:lnTo>
                      <a:lnTo>
                        <a:pt x="251484" y="247780"/>
                      </a:lnTo>
                      <a:lnTo>
                        <a:pt x="276145" y="214108"/>
                      </a:lnTo>
                      <a:lnTo>
                        <a:pt x="290229" y="174536"/>
                      </a:lnTo>
                      <a:lnTo>
                        <a:pt x="292097" y="131401"/>
                      </a:lnTo>
                      <a:lnTo>
                        <a:pt x="291748" y="128198"/>
                      </a:lnTo>
                      <a:lnTo>
                        <a:pt x="270367" y="69317"/>
                      </a:lnTo>
                      <a:lnTo>
                        <a:pt x="231358" y="28768"/>
                      </a:lnTo>
                      <a:lnTo>
                        <a:pt x="179832" y="6062"/>
                      </a:lnTo>
                      <a:lnTo>
                        <a:pt x="151944" y="2726"/>
                      </a:lnTo>
                      <a:lnTo>
                        <a:pt x="123519" y="4928"/>
                      </a:lnTo>
                      <a:lnTo>
                        <a:pt x="75405" y="22651"/>
                      </a:lnTo>
                      <a:lnTo>
                        <a:pt x="37703" y="54754"/>
                      </a:lnTo>
                      <a:lnTo>
                        <a:pt x="13106" y="97395"/>
                      </a:lnTo>
                      <a:lnTo>
                        <a:pt x="4309" y="146733"/>
                      </a:lnTo>
                      <a:lnTo>
                        <a:pt x="4309" y="155028"/>
                      </a:lnTo>
                      <a:lnTo>
                        <a:pt x="18348" y="208806"/>
                      </a:lnTo>
                      <a:lnTo>
                        <a:pt x="39548" y="241164"/>
                      </a:lnTo>
                      <a:lnTo>
                        <a:pt x="39906" y="241575"/>
                      </a:lnTo>
                      <a:lnTo>
                        <a:pt x="40076" y="242077"/>
                      </a:lnTo>
                      <a:lnTo>
                        <a:pt x="14457" y="210661"/>
                      </a:lnTo>
                      <a:lnTo>
                        <a:pt x="2276" y="172613"/>
                      </a:lnTo>
                      <a:lnTo>
                        <a:pt x="0" y="146726"/>
                      </a:lnTo>
                      <a:lnTo>
                        <a:pt x="9060" y="95914"/>
                      </a:lnTo>
                      <a:lnTo>
                        <a:pt x="34391" y="51999"/>
                      </a:lnTo>
                      <a:lnTo>
                        <a:pt x="73221" y="18939"/>
                      </a:lnTo>
                      <a:lnTo>
                        <a:pt x="122777" y="688"/>
                      </a:lnTo>
                      <a:lnTo>
                        <a:pt x="170295" y="0"/>
                      </a:lnTo>
                      <a:lnTo>
                        <a:pt x="214133" y="13683"/>
                      </a:lnTo>
                      <a:lnTo>
                        <a:pt x="251433" y="39742"/>
                      </a:lnTo>
                      <a:lnTo>
                        <a:pt x="279333" y="76179"/>
                      </a:lnTo>
                      <a:lnTo>
                        <a:pt x="294974" y="120998"/>
                      </a:lnTo>
                      <a:lnTo>
                        <a:pt x="297250" y="146878"/>
                      </a:lnTo>
                      <a:lnTo>
                        <a:pt x="288190" y="197694"/>
                      </a:lnTo>
                      <a:lnTo>
                        <a:pt x="262859" y="241611"/>
                      </a:lnTo>
                      <a:lnTo>
                        <a:pt x="224029" y="274672"/>
                      </a:lnTo>
                      <a:lnTo>
                        <a:pt x="174473" y="292923"/>
                      </a:lnTo>
                      <a:lnTo>
                        <a:pt x="154952" y="295062"/>
                      </a:lnTo>
                      <a:lnTo>
                        <a:pt x="148428" y="2952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70" name="object 46">
                  <a:extLst>
                    <a:ext uri="{FF2B5EF4-FFF2-40B4-BE49-F238E27FC236}">
                      <a16:creationId xmlns:a16="http://schemas.microsoft.com/office/drawing/2014/main" id="{3810CBA6-EF7C-D512-6B40-689EB379A01E}"/>
                    </a:ext>
                  </a:extLst>
                </p:cNvPr>
                <p:cNvPicPr/>
                <p:nvPr/>
              </p:nvPicPr>
              <p:blipFill>
                <a:blip r:embed="rId39" cstate="print">
                  <a:extLst>
                    <a:ext uri="{28A0092B-C50C-407E-A947-70E740481C1C}">
                      <a14:useLocalDpi xmlns:a14="http://schemas.microsoft.com/office/drawing/2010/main" val="0"/>
                    </a:ext>
                  </a:extLst>
                </a:blip>
                <a:stretch>
                  <a:fillRect/>
                </a:stretch>
              </p:blipFill>
              <p:spPr>
                <a:xfrm>
                  <a:off x="4524801" y="3777258"/>
                  <a:ext cx="240104" cy="196399"/>
                </a:xfrm>
                <a:prstGeom prst="rect">
                  <a:avLst/>
                </a:prstGeom>
              </p:spPr>
            </p:pic>
            <p:pic>
              <p:nvPicPr>
                <p:cNvPr id="71" name="object 47">
                  <a:extLst>
                    <a:ext uri="{FF2B5EF4-FFF2-40B4-BE49-F238E27FC236}">
                      <a16:creationId xmlns:a16="http://schemas.microsoft.com/office/drawing/2014/main" id="{A708139B-C6D8-3FA9-2B42-77023F3C9EFE}"/>
                    </a:ext>
                  </a:extLst>
                </p:cNvPr>
                <p:cNvPicPr/>
                <p:nvPr/>
              </p:nvPicPr>
              <p:blipFill>
                <a:blip r:embed="rId40" cstate="print"/>
                <a:stretch>
                  <a:fillRect/>
                </a:stretch>
              </p:blipFill>
              <p:spPr>
                <a:xfrm>
                  <a:off x="4821753" y="3897238"/>
                  <a:ext cx="5644" cy="9594"/>
                </a:xfrm>
                <a:prstGeom prst="rect">
                  <a:avLst/>
                </a:prstGeom>
              </p:spPr>
            </p:pic>
            <p:pic>
              <p:nvPicPr>
                <p:cNvPr id="72" name="object 48">
                  <a:extLst>
                    <a:ext uri="{FF2B5EF4-FFF2-40B4-BE49-F238E27FC236}">
                      <a16:creationId xmlns:a16="http://schemas.microsoft.com/office/drawing/2014/main" id="{1666DF64-9B88-58EB-39E6-FC10EF1C9406}"/>
                    </a:ext>
                  </a:extLst>
                </p:cNvPr>
                <p:cNvPicPr/>
                <p:nvPr/>
              </p:nvPicPr>
              <p:blipFill>
                <a:blip r:embed="rId41" cstate="print">
                  <a:extLst>
                    <a:ext uri="{28A0092B-C50C-407E-A947-70E740481C1C}">
                      <a14:useLocalDpi xmlns:a14="http://schemas.microsoft.com/office/drawing/2010/main" val="0"/>
                    </a:ext>
                  </a:extLst>
                </a:blip>
                <a:stretch>
                  <a:fillRect/>
                </a:stretch>
              </p:blipFill>
              <p:spPr>
                <a:xfrm>
                  <a:off x="4343402" y="3736206"/>
                  <a:ext cx="485757" cy="345081"/>
                </a:xfrm>
                <a:prstGeom prst="rect">
                  <a:avLst/>
                </a:prstGeom>
              </p:spPr>
            </p:pic>
            <p:pic>
              <p:nvPicPr>
                <p:cNvPr id="73" name="object 49">
                  <a:extLst>
                    <a:ext uri="{FF2B5EF4-FFF2-40B4-BE49-F238E27FC236}">
                      <a16:creationId xmlns:a16="http://schemas.microsoft.com/office/drawing/2014/main" id="{90064EC0-790D-A175-0869-798BA5383D74}"/>
                    </a:ext>
                  </a:extLst>
                </p:cNvPr>
                <p:cNvPicPr/>
                <p:nvPr/>
              </p:nvPicPr>
              <p:blipFill>
                <a:blip r:embed="rId35" cstate="print"/>
                <a:stretch>
                  <a:fillRect/>
                </a:stretch>
              </p:blipFill>
              <p:spPr>
                <a:xfrm>
                  <a:off x="4233084" y="3671044"/>
                  <a:ext cx="13161" cy="19073"/>
                </a:xfrm>
                <a:prstGeom prst="rect">
                  <a:avLst/>
                </a:prstGeom>
              </p:spPr>
            </p:pic>
            <p:pic>
              <p:nvPicPr>
                <p:cNvPr id="74" name="object 50">
                  <a:extLst>
                    <a:ext uri="{FF2B5EF4-FFF2-40B4-BE49-F238E27FC236}">
                      <a16:creationId xmlns:a16="http://schemas.microsoft.com/office/drawing/2014/main" id="{9D809DFF-B4F9-909F-A610-CCC6AD53C4E3}"/>
                    </a:ext>
                  </a:extLst>
                </p:cNvPr>
                <p:cNvPicPr/>
                <p:nvPr/>
              </p:nvPicPr>
              <p:blipFill>
                <a:blip r:embed="rId42" cstate="print"/>
                <a:stretch>
                  <a:fillRect/>
                </a:stretch>
              </p:blipFill>
              <p:spPr>
                <a:xfrm>
                  <a:off x="4226708" y="3626216"/>
                  <a:ext cx="12312" cy="27993"/>
                </a:xfrm>
                <a:prstGeom prst="rect">
                  <a:avLst/>
                </a:prstGeom>
              </p:spPr>
            </p:pic>
            <p:pic>
              <p:nvPicPr>
                <p:cNvPr id="75" name="object 51">
                  <a:extLst>
                    <a:ext uri="{FF2B5EF4-FFF2-40B4-BE49-F238E27FC236}">
                      <a16:creationId xmlns:a16="http://schemas.microsoft.com/office/drawing/2014/main" id="{357202BE-8A11-AFEC-87D8-F7C84BC871A5}"/>
                    </a:ext>
                  </a:extLst>
                </p:cNvPr>
                <p:cNvPicPr/>
                <p:nvPr/>
              </p:nvPicPr>
              <p:blipFill>
                <a:blip r:embed="rId43" cstate="print">
                  <a:extLst>
                    <a:ext uri="{28A0092B-C50C-407E-A947-70E740481C1C}">
                      <a14:useLocalDpi xmlns:a14="http://schemas.microsoft.com/office/drawing/2010/main" val="0"/>
                    </a:ext>
                  </a:extLst>
                </a:blip>
                <a:stretch>
                  <a:fillRect/>
                </a:stretch>
              </p:blipFill>
              <p:spPr>
                <a:xfrm>
                  <a:off x="4227345" y="3396053"/>
                  <a:ext cx="325851" cy="212863"/>
                </a:xfrm>
                <a:prstGeom prst="rect">
                  <a:avLst/>
                </a:prstGeom>
              </p:spPr>
            </p:pic>
            <p:pic>
              <p:nvPicPr>
                <p:cNvPr id="76" name="object 52">
                  <a:extLst>
                    <a:ext uri="{FF2B5EF4-FFF2-40B4-BE49-F238E27FC236}">
                      <a16:creationId xmlns:a16="http://schemas.microsoft.com/office/drawing/2014/main" id="{4ED01E40-69C9-D2B5-13DE-6BBBBFE142E3}"/>
                    </a:ext>
                  </a:extLst>
                </p:cNvPr>
                <p:cNvPicPr/>
                <p:nvPr/>
              </p:nvPicPr>
              <p:blipFill>
                <a:blip r:embed="rId44" cstate="print"/>
                <a:stretch>
                  <a:fillRect/>
                </a:stretch>
              </p:blipFill>
              <p:spPr>
                <a:xfrm>
                  <a:off x="4566588" y="3430715"/>
                  <a:ext cx="18492" cy="15546"/>
                </a:xfrm>
                <a:prstGeom prst="rect">
                  <a:avLst/>
                </a:prstGeom>
              </p:spPr>
            </p:pic>
            <p:pic>
              <p:nvPicPr>
                <p:cNvPr id="77" name="object 53">
                  <a:extLst>
                    <a:ext uri="{FF2B5EF4-FFF2-40B4-BE49-F238E27FC236}">
                      <a16:creationId xmlns:a16="http://schemas.microsoft.com/office/drawing/2014/main" id="{DD8FF16B-2C5F-B6C6-38FE-5684B94F191B}"/>
                    </a:ext>
                  </a:extLst>
                </p:cNvPr>
                <p:cNvPicPr/>
                <p:nvPr/>
              </p:nvPicPr>
              <p:blipFill>
                <a:blip r:embed="rId45" cstate="print"/>
                <a:stretch>
                  <a:fillRect/>
                </a:stretch>
              </p:blipFill>
              <p:spPr>
                <a:xfrm>
                  <a:off x="4664790" y="3572997"/>
                  <a:ext cx="12753" cy="19231"/>
                </a:xfrm>
                <a:prstGeom prst="rect">
                  <a:avLst/>
                </a:prstGeom>
              </p:spPr>
            </p:pic>
            <p:pic>
              <p:nvPicPr>
                <p:cNvPr id="78" name="object 54">
                  <a:extLst>
                    <a:ext uri="{FF2B5EF4-FFF2-40B4-BE49-F238E27FC236}">
                      <a16:creationId xmlns:a16="http://schemas.microsoft.com/office/drawing/2014/main" id="{35696251-1860-B439-FC18-BA9E82FEC4F2}"/>
                    </a:ext>
                  </a:extLst>
                </p:cNvPr>
                <p:cNvPicPr/>
                <p:nvPr/>
              </p:nvPicPr>
              <p:blipFill>
                <a:blip r:embed="rId46" cstate="print"/>
                <a:stretch>
                  <a:fillRect/>
                </a:stretch>
              </p:blipFill>
              <p:spPr>
                <a:xfrm>
                  <a:off x="4647573" y="3696422"/>
                  <a:ext cx="18492" cy="26401"/>
                </a:xfrm>
                <a:prstGeom prst="rect">
                  <a:avLst/>
                </a:prstGeom>
              </p:spPr>
            </p:pic>
            <p:pic>
              <p:nvPicPr>
                <p:cNvPr id="79" name="object 55">
                  <a:extLst>
                    <a:ext uri="{FF2B5EF4-FFF2-40B4-BE49-F238E27FC236}">
                      <a16:creationId xmlns:a16="http://schemas.microsoft.com/office/drawing/2014/main" id="{5F990BD1-4970-BABF-DE7E-8EAC0B684328}"/>
                    </a:ext>
                  </a:extLst>
                </p:cNvPr>
                <p:cNvPicPr/>
                <p:nvPr/>
              </p:nvPicPr>
              <p:blipFill>
                <a:blip r:embed="rId47" cstate="print"/>
                <a:stretch>
                  <a:fillRect/>
                </a:stretch>
              </p:blipFill>
              <p:spPr>
                <a:xfrm>
                  <a:off x="4662877" y="3653427"/>
                  <a:ext cx="14666" cy="27414"/>
                </a:xfrm>
                <a:prstGeom prst="rect">
                  <a:avLst/>
                </a:prstGeom>
              </p:spPr>
            </p:pic>
            <p:pic>
              <p:nvPicPr>
                <p:cNvPr id="80" name="object 56">
                  <a:extLst>
                    <a:ext uri="{FF2B5EF4-FFF2-40B4-BE49-F238E27FC236}">
                      <a16:creationId xmlns:a16="http://schemas.microsoft.com/office/drawing/2014/main" id="{FB1B2F7A-538F-8167-0DEB-C73D37E30B78}"/>
                    </a:ext>
                  </a:extLst>
                </p:cNvPr>
                <p:cNvPicPr/>
                <p:nvPr/>
              </p:nvPicPr>
              <p:blipFill>
                <a:blip r:embed="rId48" cstate="print"/>
                <a:stretch>
                  <a:fillRect/>
                </a:stretch>
              </p:blipFill>
              <p:spPr>
                <a:xfrm>
                  <a:off x="4669049" y="3608954"/>
                  <a:ext cx="11032" cy="27767"/>
                </a:xfrm>
                <a:prstGeom prst="rect">
                  <a:avLst/>
                </a:prstGeom>
              </p:spPr>
            </p:pic>
            <p:pic>
              <p:nvPicPr>
                <p:cNvPr id="81" name="object 57">
                  <a:extLst>
                    <a:ext uri="{FF2B5EF4-FFF2-40B4-BE49-F238E27FC236}">
                      <a16:creationId xmlns:a16="http://schemas.microsoft.com/office/drawing/2014/main" id="{B08A799C-D19D-13DD-03F4-12E634E11D5E}"/>
                    </a:ext>
                  </a:extLst>
                </p:cNvPr>
                <p:cNvPicPr/>
                <p:nvPr/>
              </p:nvPicPr>
              <p:blipFill>
                <a:blip r:embed="rId49" cstate="print">
                  <a:extLst>
                    <a:ext uri="{28A0092B-C50C-407E-A947-70E740481C1C}">
                      <a14:useLocalDpi xmlns:a14="http://schemas.microsoft.com/office/drawing/2010/main" val="0"/>
                    </a:ext>
                  </a:extLst>
                </a:blip>
                <a:stretch>
                  <a:fillRect/>
                </a:stretch>
              </p:blipFill>
              <p:spPr>
                <a:xfrm>
                  <a:off x="4281981" y="3449591"/>
                  <a:ext cx="343036" cy="358941"/>
                </a:xfrm>
                <a:prstGeom prst="rect">
                  <a:avLst/>
                </a:prstGeom>
              </p:spPr>
            </p:pic>
          </p:grpSp>
        </p:grpSp>
        <p:sp>
          <p:nvSpPr>
            <p:cNvPr id="25" name="Elipse 139">
              <a:extLst>
                <a:ext uri="{FF2B5EF4-FFF2-40B4-BE49-F238E27FC236}">
                  <a16:creationId xmlns:a16="http://schemas.microsoft.com/office/drawing/2014/main" id="{B5AD4001-720F-35DD-E70A-B828DA56F92E}"/>
                </a:ext>
              </a:extLst>
            </p:cNvPr>
            <p:cNvSpPr/>
            <p:nvPr/>
          </p:nvSpPr>
          <p:spPr>
            <a:xfrm>
              <a:off x="6216691" y="2242066"/>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grpSp>
          <p:nvGrpSpPr>
            <p:cNvPr id="26" name="object 61">
              <a:extLst>
                <a:ext uri="{FF2B5EF4-FFF2-40B4-BE49-F238E27FC236}">
                  <a16:creationId xmlns:a16="http://schemas.microsoft.com/office/drawing/2014/main" id="{9819FD60-7365-CD20-D9EA-3F59207D6F8F}"/>
                </a:ext>
              </a:extLst>
            </p:cNvPr>
            <p:cNvGrpSpPr/>
            <p:nvPr/>
          </p:nvGrpSpPr>
          <p:grpSpPr>
            <a:xfrm>
              <a:off x="6324650" y="2351170"/>
              <a:ext cx="606887" cy="515649"/>
              <a:chOff x="2271547" y="5738328"/>
              <a:chExt cx="1308735" cy="1059815"/>
            </a:xfrm>
          </p:grpSpPr>
          <p:sp>
            <p:nvSpPr>
              <p:cNvPr id="27" name="object 62">
                <a:extLst>
                  <a:ext uri="{FF2B5EF4-FFF2-40B4-BE49-F238E27FC236}">
                    <a16:creationId xmlns:a16="http://schemas.microsoft.com/office/drawing/2014/main" id="{0D3224AA-511C-71BB-C62C-F26EBC307C9E}"/>
                  </a:ext>
                </a:extLst>
              </p:cNvPr>
              <p:cNvSpPr/>
              <p:nvPr/>
            </p:nvSpPr>
            <p:spPr>
              <a:xfrm>
                <a:off x="2290769" y="6212111"/>
                <a:ext cx="376555" cy="509905"/>
              </a:xfrm>
              <a:custGeom>
                <a:avLst/>
                <a:gdLst/>
                <a:ahLst/>
                <a:cxnLst/>
                <a:rect l="l" t="t" r="r" b="b"/>
                <a:pathLst>
                  <a:path w="376555" h="509904">
                    <a:moveTo>
                      <a:pt x="196212" y="509781"/>
                    </a:moveTo>
                    <a:lnTo>
                      <a:pt x="180522" y="509781"/>
                    </a:lnTo>
                    <a:lnTo>
                      <a:pt x="180522" y="368159"/>
                    </a:lnTo>
                    <a:lnTo>
                      <a:pt x="155055" y="374403"/>
                    </a:lnTo>
                    <a:lnTo>
                      <a:pt x="121487" y="378365"/>
                    </a:lnTo>
                    <a:lnTo>
                      <a:pt x="85525" y="375336"/>
                    </a:lnTo>
                    <a:lnTo>
                      <a:pt x="52880" y="360607"/>
                    </a:lnTo>
                    <a:lnTo>
                      <a:pt x="21676" y="328789"/>
                    </a:lnTo>
                    <a:lnTo>
                      <a:pt x="3611" y="293043"/>
                    </a:lnTo>
                    <a:lnTo>
                      <a:pt x="0" y="257672"/>
                    </a:lnTo>
                    <a:lnTo>
                      <a:pt x="12155" y="226977"/>
                    </a:lnTo>
                    <a:lnTo>
                      <a:pt x="38491" y="207071"/>
                    </a:lnTo>
                    <a:lnTo>
                      <a:pt x="73530" y="201119"/>
                    </a:lnTo>
                    <a:lnTo>
                      <a:pt x="112783" y="209007"/>
                    </a:lnTo>
                    <a:lnTo>
                      <a:pt x="151764" y="230618"/>
                    </a:lnTo>
                    <a:lnTo>
                      <a:pt x="180522" y="271120"/>
                    </a:lnTo>
                    <a:lnTo>
                      <a:pt x="180522" y="219307"/>
                    </a:lnTo>
                    <a:lnTo>
                      <a:pt x="159620" y="203287"/>
                    </a:lnTo>
                    <a:lnTo>
                      <a:pt x="135660" y="179711"/>
                    </a:lnTo>
                    <a:lnTo>
                      <a:pt x="115690" y="150026"/>
                    </a:lnTo>
                    <a:lnTo>
                      <a:pt x="106756" y="115681"/>
                    </a:lnTo>
                    <a:lnTo>
                      <a:pt x="111891" y="71399"/>
                    </a:lnTo>
                    <a:lnTo>
                      <a:pt x="128333" y="34880"/>
                    </a:lnTo>
                    <a:lnTo>
                      <a:pt x="153567" y="9841"/>
                    </a:lnTo>
                    <a:lnTo>
                      <a:pt x="185075" y="0"/>
                    </a:lnTo>
                    <a:lnTo>
                      <a:pt x="217102" y="7980"/>
                    </a:lnTo>
                    <a:lnTo>
                      <a:pt x="243752" y="31502"/>
                    </a:lnTo>
                    <a:lnTo>
                      <a:pt x="262293" y="66999"/>
                    </a:lnTo>
                    <a:lnTo>
                      <a:pt x="269994" y="110906"/>
                    </a:lnTo>
                    <a:lnTo>
                      <a:pt x="261484" y="149433"/>
                    </a:lnTo>
                    <a:lnTo>
                      <a:pt x="239959" y="182737"/>
                    </a:lnTo>
                    <a:lnTo>
                      <a:pt x="215005" y="208251"/>
                    </a:lnTo>
                    <a:lnTo>
                      <a:pt x="196212" y="223404"/>
                    </a:lnTo>
                    <a:lnTo>
                      <a:pt x="196212" y="331670"/>
                    </a:lnTo>
                    <a:lnTo>
                      <a:pt x="224547" y="292251"/>
                    </a:lnTo>
                    <a:lnTo>
                      <a:pt x="263528" y="270641"/>
                    </a:lnTo>
                    <a:lnTo>
                      <a:pt x="302781" y="262755"/>
                    </a:lnTo>
                    <a:lnTo>
                      <a:pt x="337820" y="268712"/>
                    </a:lnTo>
                    <a:lnTo>
                      <a:pt x="364156" y="288628"/>
                    </a:lnTo>
                    <a:lnTo>
                      <a:pt x="376311" y="319313"/>
                    </a:lnTo>
                    <a:lnTo>
                      <a:pt x="372700" y="354681"/>
                    </a:lnTo>
                    <a:lnTo>
                      <a:pt x="354635" y="390430"/>
                    </a:lnTo>
                    <a:lnTo>
                      <a:pt x="323431" y="422258"/>
                    </a:lnTo>
                    <a:lnTo>
                      <a:pt x="290971" y="436928"/>
                    </a:lnTo>
                    <a:lnTo>
                      <a:pt x="255201" y="440009"/>
                    </a:lnTo>
                    <a:lnTo>
                      <a:pt x="221741" y="436128"/>
                    </a:lnTo>
                    <a:lnTo>
                      <a:pt x="196212" y="429911"/>
                    </a:lnTo>
                    <a:lnTo>
                      <a:pt x="196212" y="509781"/>
                    </a:lnTo>
                    <a:close/>
                  </a:path>
                </a:pathLst>
              </a:custGeom>
              <a:solidFill>
                <a:srgbClr val="DBED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28" name="object 63">
                <a:extLst>
                  <a:ext uri="{FF2B5EF4-FFF2-40B4-BE49-F238E27FC236}">
                    <a16:creationId xmlns:a16="http://schemas.microsoft.com/office/drawing/2014/main" id="{416B6B10-CCA8-5142-F2BE-5A6796095B65}"/>
                  </a:ext>
                </a:extLst>
              </p:cNvPr>
              <p:cNvPicPr/>
              <p:nvPr/>
            </p:nvPicPr>
            <p:blipFill>
              <a:blip r:embed="rId50" cstate="print">
                <a:extLst>
                  <a:ext uri="{28A0092B-C50C-407E-A947-70E740481C1C}">
                    <a14:useLocalDpi xmlns:a14="http://schemas.microsoft.com/office/drawing/2010/main" val="0"/>
                  </a:ext>
                </a:extLst>
              </a:blip>
              <a:stretch>
                <a:fillRect/>
              </a:stretch>
            </p:blipFill>
            <p:spPr>
              <a:xfrm>
                <a:off x="2271547" y="6565323"/>
                <a:ext cx="1308392" cy="232382"/>
              </a:xfrm>
              <a:prstGeom prst="rect">
                <a:avLst/>
              </a:prstGeom>
            </p:spPr>
          </p:pic>
          <p:sp>
            <p:nvSpPr>
              <p:cNvPr id="29" name="object 64">
                <a:extLst>
                  <a:ext uri="{FF2B5EF4-FFF2-40B4-BE49-F238E27FC236}">
                    <a16:creationId xmlns:a16="http://schemas.microsoft.com/office/drawing/2014/main" id="{6ABAA7B4-BF24-BDC1-7AFC-C0F44B06D902}"/>
                  </a:ext>
                </a:extLst>
              </p:cNvPr>
              <p:cNvSpPr/>
              <p:nvPr/>
            </p:nvSpPr>
            <p:spPr>
              <a:xfrm>
                <a:off x="3493679" y="6730121"/>
                <a:ext cx="8255" cy="6350"/>
              </a:xfrm>
              <a:custGeom>
                <a:avLst/>
                <a:gdLst/>
                <a:ahLst/>
                <a:cxnLst/>
                <a:rect l="l" t="t" r="r" b="b"/>
                <a:pathLst>
                  <a:path w="8254" h="6350">
                    <a:moveTo>
                      <a:pt x="6990" y="5723"/>
                    </a:moveTo>
                    <a:lnTo>
                      <a:pt x="5687" y="5604"/>
                    </a:lnTo>
                    <a:lnTo>
                      <a:pt x="5128" y="4944"/>
                    </a:lnTo>
                    <a:lnTo>
                      <a:pt x="3639" y="3132"/>
                    </a:lnTo>
                    <a:lnTo>
                      <a:pt x="1912" y="1473"/>
                    </a:lnTo>
                    <a:lnTo>
                      <a:pt x="0" y="0"/>
                    </a:lnTo>
                    <a:lnTo>
                      <a:pt x="2691" y="1777"/>
                    </a:lnTo>
                    <a:lnTo>
                      <a:pt x="5247" y="3555"/>
                    </a:lnTo>
                    <a:lnTo>
                      <a:pt x="7803" y="5299"/>
                    </a:lnTo>
                    <a:lnTo>
                      <a:pt x="6990" y="5723"/>
                    </a:lnTo>
                    <a:close/>
                  </a:path>
                </a:pathLst>
              </a:custGeom>
              <a:solidFill>
                <a:srgbClr val="56A5B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30" name="object 65">
                <a:extLst>
                  <a:ext uri="{FF2B5EF4-FFF2-40B4-BE49-F238E27FC236}">
                    <a16:creationId xmlns:a16="http://schemas.microsoft.com/office/drawing/2014/main" id="{D7E619B2-6F54-1497-8458-30C673E23A2A}"/>
                  </a:ext>
                </a:extLst>
              </p:cNvPr>
              <p:cNvPicPr/>
              <p:nvPr/>
            </p:nvPicPr>
            <p:blipFill>
              <a:blip r:embed="rId51" cstate="print">
                <a:extLst>
                  <a:ext uri="{28A0092B-C50C-407E-A947-70E740481C1C}">
                    <a14:useLocalDpi xmlns:a14="http://schemas.microsoft.com/office/drawing/2010/main" val="0"/>
                  </a:ext>
                </a:extLst>
              </a:blip>
              <a:stretch>
                <a:fillRect/>
              </a:stretch>
            </p:blipFill>
            <p:spPr>
              <a:xfrm>
                <a:off x="2394479" y="5738328"/>
                <a:ext cx="1093952" cy="997567"/>
              </a:xfrm>
              <a:prstGeom prst="rect">
                <a:avLst/>
              </a:prstGeom>
            </p:spPr>
          </p:pic>
        </p:grpSp>
      </p:grpSp>
    </p:spTree>
    <p:extLst>
      <p:ext uri="{BB962C8B-B14F-4D97-AF65-F5344CB8AC3E}">
        <p14:creationId xmlns:p14="http://schemas.microsoft.com/office/powerpoint/2010/main" val="229397825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027">
              <a:defRPr sz="4000">
                <a:solidFill>
                  <a:srgbClr val="FFFFFF"/>
                </a:solidFill>
                <a:effectLst>
                  <a:outerShdw blurRad="38100" dist="12700" dir="5400000" rotWithShape="0">
                    <a:srgbClr val="000000">
                      <a:alpha val="50000"/>
                    </a:srgbClr>
                  </a:outerShdw>
                </a:effectLst>
              </a:defRPr>
            </a:pPr>
            <a:endParaRPr lang="es-CO" sz="2000"/>
          </a:p>
        </p:txBody>
      </p:sp>
    </p:spTree>
    <p:extLst>
      <p:ext uri="{BB962C8B-B14F-4D97-AF65-F5344CB8AC3E}">
        <p14:creationId xmlns:p14="http://schemas.microsoft.com/office/powerpoint/2010/main" val="2927372159"/>
      </p:ext>
    </p:extLst>
  </p:cSld>
  <p:clrMapOvr>
    <a:masterClrMapping/>
  </p:clrMapOvr>
  <p:transition spd="slow" advTm="2000">
    <p:cover dir="d"/>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itle page - Timelin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s-CO" err="1"/>
              <a:t>Insert</a:t>
            </a:r>
            <a:r>
              <a:rPr lang="es-CO"/>
              <a:t> </a:t>
            </a:r>
            <a:r>
              <a:rPr lang="es-CO" err="1"/>
              <a:t>your</a:t>
            </a:r>
            <a:r>
              <a:rPr lang="es-CO"/>
              <a:t> </a:t>
            </a:r>
            <a:r>
              <a:rPr lang="es-CO" err="1"/>
              <a:t>main</a:t>
            </a:r>
            <a:r>
              <a:rPr lang="es-CO"/>
              <a:t> </a:t>
            </a:r>
            <a:r>
              <a:rPr lang="es-CO" err="1"/>
              <a:t>title</a:t>
            </a:r>
            <a:r>
              <a:rPr lang="es-CO"/>
              <a:t> </a:t>
            </a:r>
            <a:r>
              <a:rPr lang="es-CO" err="1"/>
              <a:t>here</a:t>
            </a:r>
            <a:endParaRPr lang="es-CO"/>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CO" err="1"/>
              <a:t>Insert</a:t>
            </a:r>
            <a:r>
              <a:rPr lang="es-CO"/>
              <a:t> </a:t>
            </a:r>
            <a:r>
              <a:rPr lang="es-CO" err="1"/>
              <a:t>your</a:t>
            </a:r>
            <a:r>
              <a:rPr lang="es-CO"/>
              <a:t> </a:t>
            </a:r>
            <a:r>
              <a:rPr lang="es-CO" err="1"/>
              <a:t>awesome</a:t>
            </a:r>
            <a:r>
              <a:rPr lang="es-CO"/>
              <a:t> </a:t>
            </a:r>
            <a:r>
              <a:rPr lang="es-CO" err="1"/>
              <a:t>subtitle</a:t>
            </a:r>
            <a:r>
              <a:rPr lang="es-CO"/>
              <a:t> </a:t>
            </a:r>
            <a:r>
              <a:rPr lang="es-CO" err="1"/>
              <a:t>here</a:t>
            </a:r>
            <a:endParaRPr lang="es-CO"/>
          </a:p>
        </p:txBody>
      </p:sp>
    </p:spTree>
    <p:extLst>
      <p:ext uri="{BB962C8B-B14F-4D97-AF65-F5344CB8AC3E}">
        <p14:creationId xmlns:p14="http://schemas.microsoft.com/office/powerpoint/2010/main" val="55122599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60519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5"/>
          <p:cNvSpPr>
            <a:spLocks noGrp="1"/>
          </p:cNvSpPr>
          <p:nvPr>
            <p:ph type="body" sz="quarter" idx="11"/>
          </p:nvPr>
        </p:nvSpPr>
        <p:spPr>
          <a:xfrm>
            <a:off x="1168400" y="879505"/>
            <a:ext cx="9855200" cy="316100"/>
          </a:xfrm>
          <a:prstGeom prst="rect">
            <a:avLst/>
          </a:prstGeom>
        </p:spPr>
        <p:txBody>
          <a:bodyPr vert="horz" anchor="ctr"/>
          <a:lstStyle>
            <a:lvl1pPr marL="0" indent="0" algn="ctr">
              <a:buNone/>
              <a:defRPr sz="1200" i="0" spc="300">
                <a:solidFill>
                  <a:schemeClr val="tx1">
                    <a:lumMod val="65000"/>
                    <a:lumOff val="35000"/>
                  </a:schemeClr>
                </a:solidFill>
                <a:latin typeface="Calibri"/>
                <a:cs typeface="Calibri"/>
              </a:defRPr>
            </a:lvl1pPr>
            <a:lvl2pPr>
              <a:defRPr sz="3000"/>
            </a:lvl2pPr>
            <a:lvl3pPr>
              <a:defRPr sz="3000"/>
            </a:lvl3pPr>
            <a:lvl4pPr>
              <a:defRPr sz="3000"/>
            </a:lvl4pPr>
            <a:lvl5pPr>
              <a:defRPr sz="3000"/>
            </a:lvl5pPr>
          </a:lstStyle>
          <a:p>
            <a:pPr lvl="0"/>
            <a:endParaRPr lang="es-CO"/>
          </a:p>
        </p:txBody>
      </p:sp>
    </p:spTree>
    <p:extLst>
      <p:ext uri="{BB962C8B-B14F-4D97-AF65-F5344CB8AC3E}">
        <p14:creationId xmlns:p14="http://schemas.microsoft.com/office/powerpoint/2010/main" val="425110365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33_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092266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60702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PhAnim="0" preserve="1" userDrawn="1">
  <p:cSld name="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p:txBody>
      </p:sp>
    </p:spTree>
    <p:extLst>
      <p:ext uri="{BB962C8B-B14F-4D97-AF65-F5344CB8AC3E}">
        <p14:creationId xmlns:p14="http://schemas.microsoft.com/office/powerpoint/2010/main" val="154045416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PhAnim="0" preserve="1" userDrawn="1">
  <p:cSld name="3. Image and go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2" y="1393825"/>
            <a:ext cx="2806114" cy="4783138"/>
          </a:xfrm>
          <a:prstGeom prst="rect">
            <a:avLst/>
          </a:prstGeom>
        </p:spPr>
        <p:txBody>
          <a:bodyPr/>
          <a:lstStyle/>
          <a:p>
            <a:endParaRPr lang="es-CO"/>
          </a:p>
        </p:txBody>
      </p:sp>
    </p:spTree>
    <p:extLst>
      <p:ext uri="{BB962C8B-B14F-4D97-AF65-F5344CB8AC3E}">
        <p14:creationId xmlns:p14="http://schemas.microsoft.com/office/powerpoint/2010/main" val="155303433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PhAnim="0" preserve="1" userDrawn="1">
  <p:cSld name="4. Differentiated appro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7" name="Text Placeholder 6">
            <a:extLst>
              <a:ext uri="{FF2B5EF4-FFF2-40B4-BE49-F238E27FC236}">
                <a16:creationId xmlns:a16="http://schemas.microsoft.com/office/drawing/2014/main" id="{69EFA15F-D8F6-3D36-F5E7-6F1B91884CC6}"/>
              </a:ext>
            </a:extLst>
          </p:cNvPr>
          <p:cNvSpPr>
            <a:spLocks noGrp="1"/>
          </p:cNvSpPr>
          <p:nvPr>
            <p:ph type="body" sz="quarter" idx="10" hasCustomPrompt="1"/>
          </p:nvPr>
        </p:nvSpPr>
        <p:spPr>
          <a:xfrm>
            <a:off x="154693" y="6317673"/>
            <a:ext cx="10079197" cy="521855"/>
          </a:xfrm>
          <a:prstGeom prst="rect">
            <a:avLst/>
          </a:prstGeom>
          <a:ln>
            <a:noFill/>
          </a:ln>
        </p:spPr>
        <p:txBody>
          <a:bodyPr anchor="ct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grpSp>
        <p:nvGrpSpPr>
          <p:cNvPr id="3" name="Group 2">
            <a:extLst>
              <a:ext uri="{FF2B5EF4-FFF2-40B4-BE49-F238E27FC236}">
                <a16:creationId xmlns:a16="http://schemas.microsoft.com/office/drawing/2014/main" id="{68FD0E65-81A9-7732-E46B-FB8EF4F101FD}"/>
              </a:ext>
            </a:extLst>
          </p:cNvPr>
          <p:cNvGrpSpPr/>
          <p:nvPr userDrawn="1"/>
        </p:nvGrpSpPr>
        <p:grpSpPr>
          <a:xfrm>
            <a:off x="146933" y="1996751"/>
            <a:ext cx="3594643" cy="3400420"/>
            <a:chOff x="3791883" y="1517333"/>
            <a:chExt cx="4075485" cy="3612243"/>
          </a:xfrm>
        </p:grpSpPr>
        <p:sp>
          <p:nvSpPr>
            <p:cNvPr id="6" name="Freeform 2">
              <a:extLst>
                <a:ext uri="{FF2B5EF4-FFF2-40B4-BE49-F238E27FC236}">
                  <a16:creationId xmlns:a16="http://schemas.microsoft.com/office/drawing/2014/main" id="{CE7510E1-41A3-E349-6E56-576A6A8E81E0}"/>
                </a:ext>
              </a:extLst>
            </p:cNvPr>
            <p:cNvSpPr>
              <a:spLocks noChangeArrowheads="1"/>
            </p:cNvSpPr>
            <p:nvPr/>
          </p:nvSpPr>
          <p:spPr bwMode="auto">
            <a:xfrm>
              <a:off x="3821565" y="1517333"/>
              <a:ext cx="1965019" cy="1730119"/>
            </a:xfrm>
            <a:custGeom>
              <a:avLst/>
              <a:gdLst>
                <a:gd name="T0" fmla="*/ 2919 w 2920"/>
                <a:gd name="T1" fmla="*/ 2073 h 2761"/>
                <a:gd name="T2" fmla="*/ 2919 w 2920"/>
                <a:gd name="T3" fmla="*/ 0 h 2761"/>
                <a:gd name="T4" fmla="*/ 0 w 2920"/>
                <a:gd name="T5" fmla="*/ 2121 h 2761"/>
                <a:gd name="T6" fmla="*/ 1971 w 2920"/>
                <a:gd name="T7" fmla="*/ 2760 h 2761"/>
                <a:gd name="T8" fmla="*/ 1971 w 2920"/>
                <a:gd name="T9" fmla="*/ 2760 h 2761"/>
                <a:gd name="T10" fmla="*/ 2919 w 2920"/>
                <a:gd name="T11" fmla="*/ 2073 h 2761"/>
              </a:gdLst>
              <a:ahLst/>
              <a:cxnLst>
                <a:cxn ang="0">
                  <a:pos x="T0" y="T1"/>
                </a:cxn>
                <a:cxn ang="0">
                  <a:pos x="T2" y="T3"/>
                </a:cxn>
                <a:cxn ang="0">
                  <a:pos x="T4" y="T5"/>
                </a:cxn>
                <a:cxn ang="0">
                  <a:pos x="T6" y="T7"/>
                </a:cxn>
                <a:cxn ang="0">
                  <a:pos x="T8" y="T9"/>
                </a:cxn>
                <a:cxn ang="0">
                  <a:pos x="T10" y="T11"/>
                </a:cxn>
              </a:cxnLst>
              <a:rect l="0" t="0" r="r" b="b"/>
              <a:pathLst>
                <a:path w="2920" h="2761">
                  <a:moveTo>
                    <a:pt x="2919" y="2073"/>
                  </a:moveTo>
                  <a:lnTo>
                    <a:pt x="2919" y="0"/>
                  </a:lnTo>
                  <a:lnTo>
                    <a:pt x="0" y="2121"/>
                  </a:lnTo>
                  <a:lnTo>
                    <a:pt x="1971" y="2760"/>
                  </a:lnTo>
                  <a:lnTo>
                    <a:pt x="1971" y="2760"/>
                  </a:lnTo>
                  <a:cubicBezTo>
                    <a:pt x="2123" y="2377"/>
                    <a:pt x="2488" y="2099"/>
                    <a:pt x="2919" y="2073"/>
                  </a:cubicBezTo>
                </a:path>
              </a:pathLst>
            </a:custGeom>
            <a:solidFill>
              <a:schemeClr val="accent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8" name="Freeform 435">
              <a:extLst>
                <a:ext uri="{FF2B5EF4-FFF2-40B4-BE49-F238E27FC236}">
                  <a16:creationId xmlns:a16="http://schemas.microsoft.com/office/drawing/2014/main" id="{6562D609-7953-DC34-CB99-E773E9A1D2A4}"/>
                </a:ext>
              </a:extLst>
            </p:cNvPr>
            <p:cNvSpPr>
              <a:spLocks noChangeArrowheads="1"/>
            </p:cNvSpPr>
            <p:nvPr/>
          </p:nvSpPr>
          <p:spPr bwMode="auto">
            <a:xfrm>
              <a:off x="5875634" y="1517333"/>
              <a:ext cx="1965019" cy="1730119"/>
            </a:xfrm>
            <a:custGeom>
              <a:avLst/>
              <a:gdLst>
                <a:gd name="T0" fmla="*/ 948 w 2920"/>
                <a:gd name="T1" fmla="*/ 2760 h 2761"/>
                <a:gd name="T2" fmla="*/ 2919 w 2920"/>
                <a:gd name="T3" fmla="*/ 2121 h 2761"/>
                <a:gd name="T4" fmla="*/ 0 w 2920"/>
                <a:gd name="T5" fmla="*/ 0 h 2761"/>
                <a:gd name="T6" fmla="*/ 0 w 2920"/>
                <a:gd name="T7" fmla="*/ 2073 h 2761"/>
                <a:gd name="T8" fmla="*/ 0 w 2920"/>
                <a:gd name="T9" fmla="*/ 2073 h 2761"/>
                <a:gd name="T10" fmla="*/ 948 w 2920"/>
                <a:gd name="T11" fmla="*/ 2760 h 2761"/>
              </a:gdLst>
              <a:ahLst/>
              <a:cxnLst>
                <a:cxn ang="0">
                  <a:pos x="T0" y="T1"/>
                </a:cxn>
                <a:cxn ang="0">
                  <a:pos x="T2" y="T3"/>
                </a:cxn>
                <a:cxn ang="0">
                  <a:pos x="T4" y="T5"/>
                </a:cxn>
                <a:cxn ang="0">
                  <a:pos x="T6" y="T7"/>
                </a:cxn>
                <a:cxn ang="0">
                  <a:pos x="T8" y="T9"/>
                </a:cxn>
                <a:cxn ang="0">
                  <a:pos x="T10" y="T11"/>
                </a:cxn>
              </a:cxnLst>
              <a:rect l="0" t="0" r="r" b="b"/>
              <a:pathLst>
                <a:path w="2920" h="2761">
                  <a:moveTo>
                    <a:pt x="948" y="2760"/>
                  </a:moveTo>
                  <a:lnTo>
                    <a:pt x="2919" y="2121"/>
                  </a:lnTo>
                  <a:lnTo>
                    <a:pt x="0" y="0"/>
                  </a:lnTo>
                  <a:lnTo>
                    <a:pt x="0" y="2073"/>
                  </a:lnTo>
                  <a:lnTo>
                    <a:pt x="0" y="2073"/>
                  </a:lnTo>
                  <a:cubicBezTo>
                    <a:pt x="432" y="2099"/>
                    <a:pt x="796" y="2377"/>
                    <a:pt x="948" y="2760"/>
                  </a:cubicBezTo>
                </a:path>
              </a:pathLst>
            </a:cu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9" name="Freeform 436">
              <a:extLst>
                <a:ext uri="{FF2B5EF4-FFF2-40B4-BE49-F238E27FC236}">
                  <a16:creationId xmlns:a16="http://schemas.microsoft.com/office/drawing/2014/main" id="{76F979BA-D03B-0259-D9C2-47A79A6F8E4B}"/>
                </a:ext>
              </a:extLst>
            </p:cNvPr>
            <p:cNvSpPr>
              <a:spLocks noChangeArrowheads="1"/>
            </p:cNvSpPr>
            <p:nvPr/>
          </p:nvSpPr>
          <p:spPr bwMode="auto">
            <a:xfrm>
              <a:off x="6297134" y="2926854"/>
              <a:ext cx="1570234" cy="2150211"/>
            </a:xfrm>
            <a:custGeom>
              <a:avLst/>
              <a:gdLst>
                <a:gd name="T0" fmla="*/ 362 w 2334"/>
                <a:gd name="T1" fmla="*/ 639 h 3431"/>
                <a:gd name="T2" fmla="*/ 362 w 2334"/>
                <a:gd name="T3" fmla="*/ 639 h 3431"/>
                <a:gd name="T4" fmla="*/ 397 w 2334"/>
                <a:gd name="T5" fmla="*/ 912 h 3431"/>
                <a:gd name="T6" fmla="*/ 397 w 2334"/>
                <a:gd name="T7" fmla="*/ 912 h 3431"/>
                <a:gd name="T8" fmla="*/ 0 w 2334"/>
                <a:gd name="T9" fmla="*/ 1753 h 3431"/>
                <a:gd name="T10" fmla="*/ 1218 w 2334"/>
                <a:gd name="T11" fmla="*/ 3430 h 3431"/>
                <a:gd name="T12" fmla="*/ 2333 w 2334"/>
                <a:gd name="T13" fmla="*/ 0 h 3431"/>
                <a:gd name="T14" fmla="*/ 362 w 2334"/>
                <a:gd name="T15" fmla="*/ 639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362" y="639"/>
                  </a:moveTo>
                  <a:lnTo>
                    <a:pt x="362" y="639"/>
                  </a:lnTo>
                  <a:cubicBezTo>
                    <a:pt x="385" y="726"/>
                    <a:pt x="397" y="818"/>
                    <a:pt x="397" y="912"/>
                  </a:cubicBezTo>
                  <a:lnTo>
                    <a:pt x="397" y="912"/>
                  </a:lnTo>
                  <a:cubicBezTo>
                    <a:pt x="397" y="1250"/>
                    <a:pt x="242" y="1553"/>
                    <a:pt x="0" y="1753"/>
                  </a:cubicBezTo>
                  <a:lnTo>
                    <a:pt x="1218" y="3430"/>
                  </a:lnTo>
                  <a:lnTo>
                    <a:pt x="2333" y="0"/>
                  </a:lnTo>
                  <a:lnTo>
                    <a:pt x="362" y="639"/>
                  </a:ln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0" name="Freeform 437">
              <a:extLst>
                <a:ext uri="{FF2B5EF4-FFF2-40B4-BE49-F238E27FC236}">
                  <a16:creationId xmlns:a16="http://schemas.microsoft.com/office/drawing/2014/main" id="{D49074BA-6EE9-A832-23E8-B6454382DDDB}"/>
                </a:ext>
              </a:extLst>
            </p:cNvPr>
            <p:cNvSpPr>
              <a:spLocks noChangeArrowheads="1"/>
            </p:cNvSpPr>
            <p:nvPr/>
          </p:nvSpPr>
          <p:spPr bwMode="auto">
            <a:xfrm>
              <a:off x="4617072" y="4076582"/>
              <a:ext cx="2428075" cy="1052994"/>
            </a:xfrm>
            <a:custGeom>
              <a:avLst/>
              <a:gdLst>
                <a:gd name="T0" fmla="*/ 2389 w 3608"/>
                <a:gd name="T1" fmla="*/ 0 h 1678"/>
                <a:gd name="T2" fmla="*/ 2389 w 3608"/>
                <a:gd name="T3" fmla="*/ 0 h 1678"/>
                <a:gd name="T4" fmla="*/ 1804 w 3608"/>
                <a:gd name="T5" fmla="*/ 171 h 1678"/>
                <a:gd name="T6" fmla="*/ 1804 w 3608"/>
                <a:gd name="T7" fmla="*/ 171 h 1678"/>
                <a:gd name="T8" fmla="*/ 1218 w 3608"/>
                <a:gd name="T9" fmla="*/ 0 h 1678"/>
                <a:gd name="T10" fmla="*/ 0 w 3608"/>
                <a:gd name="T11" fmla="*/ 1677 h 1678"/>
                <a:gd name="T12" fmla="*/ 3607 w 3608"/>
                <a:gd name="T13" fmla="*/ 1677 h 1678"/>
                <a:gd name="T14" fmla="*/ 2389 w 3608"/>
                <a:gd name="T15" fmla="*/ 0 h 1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8" h="1678">
                  <a:moveTo>
                    <a:pt x="2389" y="0"/>
                  </a:moveTo>
                  <a:lnTo>
                    <a:pt x="2389" y="0"/>
                  </a:lnTo>
                  <a:cubicBezTo>
                    <a:pt x="2220" y="108"/>
                    <a:pt x="2018" y="171"/>
                    <a:pt x="1804" y="171"/>
                  </a:cubicBezTo>
                  <a:lnTo>
                    <a:pt x="1804" y="171"/>
                  </a:lnTo>
                  <a:cubicBezTo>
                    <a:pt x="1589" y="171"/>
                    <a:pt x="1388" y="108"/>
                    <a:pt x="1218" y="0"/>
                  </a:cubicBezTo>
                  <a:lnTo>
                    <a:pt x="0" y="1677"/>
                  </a:lnTo>
                  <a:lnTo>
                    <a:pt x="3607" y="1677"/>
                  </a:lnTo>
                  <a:lnTo>
                    <a:pt x="2389" y="0"/>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1" name="Freeform 438">
              <a:extLst>
                <a:ext uri="{FF2B5EF4-FFF2-40B4-BE49-F238E27FC236}">
                  <a16:creationId xmlns:a16="http://schemas.microsoft.com/office/drawing/2014/main" id="{457C60C3-E211-EC3C-A1CF-41C74FDA6E8B}"/>
                </a:ext>
              </a:extLst>
            </p:cNvPr>
            <p:cNvSpPr>
              <a:spLocks noChangeArrowheads="1"/>
            </p:cNvSpPr>
            <p:nvPr/>
          </p:nvSpPr>
          <p:spPr bwMode="auto">
            <a:xfrm>
              <a:off x="3791883" y="2926854"/>
              <a:ext cx="1570234" cy="2150211"/>
            </a:xfrm>
            <a:custGeom>
              <a:avLst/>
              <a:gdLst>
                <a:gd name="T0" fmla="*/ 1937 w 2334"/>
                <a:gd name="T1" fmla="*/ 912 h 3431"/>
                <a:gd name="T2" fmla="*/ 1937 w 2334"/>
                <a:gd name="T3" fmla="*/ 912 h 3431"/>
                <a:gd name="T4" fmla="*/ 1971 w 2334"/>
                <a:gd name="T5" fmla="*/ 639 h 3431"/>
                <a:gd name="T6" fmla="*/ 0 w 2334"/>
                <a:gd name="T7" fmla="*/ 0 h 3431"/>
                <a:gd name="T8" fmla="*/ 1115 w 2334"/>
                <a:gd name="T9" fmla="*/ 3430 h 3431"/>
                <a:gd name="T10" fmla="*/ 2333 w 2334"/>
                <a:gd name="T11" fmla="*/ 1753 h 3431"/>
                <a:gd name="T12" fmla="*/ 2333 w 2334"/>
                <a:gd name="T13" fmla="*/ 1753 h 3431"/>
                <a:gd name="T14" fmla="*/ 1937 w 2334"/>
                <a:gd name="T15" fmla="*/ 912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1937" y="912"/>
                  </a:moveTo>
                  <a:lnTo>
                    <a:pt x="1937" y="912"/>
                  </a:lnTo>
                  <a:cubicBezTo>
                    <a:pt x="1937" y="818"/>
                    <a:pt x="1949" y="726"/>
                    <a:pt x="1971" y="639"/>
                  </a:cubicBezTo>
                  <a:lnTo>
                    <a:pt x="0" y="0"/>
                  </a:lnTo>
                  <a:lnTo>
                    <a:pt x="1115" y="3430"/>
                  </a:lnTo>
                  <a:lnTo>
                    <a:pt x="2333" y="1753"/>
                  </a:lnTo>
                  <a:lnTo>
                    <a:pt x="2333" y="1753"/>
                  </a:lnTo>
                  <a:cubicBezTo>
                    <a:pt x="2091" y="1553"/>
                    <a:pt x="1937" y="1250"/>
                    <a:pt x="1937" y="912"/>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2" name="TextBox 22">
              <a:extLst>
                <a:ext uri="{FF2B5EF4-FFF2-40B4-BE49-F238E27FC236}">
                  <a16:creationId xmlns:a16="http://schemas.microsoft.com/office/drawing/2014/main" id="{0B806796-2B41-752B-A987-41EAA42C2C43}"/>
                </a:ext>
              </a:extLst>
            </p:cNvPr>
            <p:cNvSpPr txBox="1"/>
            <p:nvPr/>
          </p:nvSpPr>
          <p:spPr>
            <a:xfrm>
              <a:off x="4705283"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3" name="TextBox 23">
              <a:extLst>
                <a:ext uri="{FF2B5EF4-FFF2-40B4-BE49-F238E27FC236}">
                  <a16:creationId xmlns:a16="http://schemas.microsoft.com/office/drawing/2014/main" id="{59E7FECD-29AE-B3A7-9E99-F96EF446BAB1}"/>
                </a:ext>
              </a:extLst>
            </p:cNvPr>
            <p:cNvSpPr txBox="1"/>
            <p:nvPr/>
          </p:nvSpPr>
          <p:spPr>
            <a:xfrm>
              <a:off x="4254300"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4" name="TextBox 24">
              <a:extLst>
                <a:ext uri="{FF2B5EF4-FFF2-40B4-BE49-F238E27FC236}">
                  <a16:creationId xmlns:a16="http://schemas.microsoft.com/office/drawing/2014/main" id="{3F39999C-034B-F1C0-40D4-63ADB63E1613}"/>
                </a:ext>
              </a:extLst>
            </p:cNvPr>
            <p:cNvSpPr txBox="1"/>
            <p:nvPr/>
          </p:nvSpPr>
          <p:spPr>
            <a:xfrm>
              <a:off x="5439886" y="4223557"/>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5" name="TextBox 25">
              <a:extLst>
                <a:ext uri="{FF2B5EF4-FFF2-40B4-BE49-F238E27FC236}">
                  <a16:creationId xmlns:a16="http://schemas.microsoft.com/office/drawing/2014/main" id="{D447E6BD-C128-6B5F-E0FF-2A4537572214}"/>
                </a:ext>
              </a:extLst>
            </p:cNvPr>
            <p:cNvSpPr txBox="1"/>
            <p:nvPr/>
          </p:nvSpPr>
          <p:spPr>
            <a:xfrm>
              <a:off x="6629394"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6" name="TextBox 26">
              <a:extLst>
                <a:ext uri="{FF2B5EF4-FFF2-40B4-BE49-F238E27FC236}">
                  <a16:creationId xmlns:a16="http://schemas.microsoft.com/office/drawing/2014/main" id="{E6D28A08-BA83-0608-F74F-A8ACDC0E3A4A}"/>
                </a:ext>
              </a:extLst>
            </p:cNvPr>
            <p:cNvSpPr txBox="1"/>
            <p:nvPr/>
          </p:nvSpPr>
          <p:spPr>
            <a:xfrm>
              <a:off x="6178416"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grpSp>
          <p:nvGrpSpPr>
            <p:cNvPr id="17" name="Grupo 146">
              <a:extLst>
                <a:ext uri="{FF2B5EF4-FFF2-40B4-BE49-F238E27FC236}">
                  <a16:creationId xmlns:a16="http://schemas.microsoft.com/office/drawing/2014/main" id="{057B876F-3EC9-2ECB-328F-B6E87F97C052}"/>
                </a:ext>
              </a:extLst>
            </p:cNvPr>
            <p:cNvGrpSpPr/>
            <p:nvPr/>
          </p:nvGrpSpPr>
          <p:grpSpPr>
            <a:xfrm>
              <a:off x="5247416" y="2911259"/>
              <a:ext cx="1190527" cy="1135901"/>
              <a:chOff x="5133727" y="2858498"/>
              <a:chExt cx="1433627" cy="1264823"/>
            </a:xfrm>
          </p:grpSpPr>
          <p:pic>
            <p:nvPicPr>
              <p:cNvPr id="84" name="Imagen 31">
                <a:extLst>
                  <a:ext uri="{FF2B5EF4-FFF2-40B4-BE49-F238E27FC236}">
                    <a16:creationId xmlns:a16="http://schemas.microsoft.com/office/drawing/2014/main" id="{540E83C2-D0C7-ACC6-E218-81A700EDC9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92" r="16968"/>
              <a:stretch/>
            </p:blipFill>
            <p:spPr>
              <a:xfrm>
                <a:off x="5172156" y="2858498"/>
                <a:ext cx="1305206" cy="1264823"/>
              </a:xfrm>
              <a:prstGeom prst="ellipse">
                <a:avLst/>
              </a:prstGeom>
            </p:spPr>
          </p:pic>
          <p:sp>
            <p:nvSpPr>
              <p:cNvPr id="85" name="TextBox 21">
                <a:extLst>
                  <a:ext uri="{FF2B5EF4-FFF2-40B4-BE49-F238E27FC236}">
                    <a16:creationId xmlns:a16="http://schemas.microsoft.com/office/drawing/2014/main" id="{26DF87ED-4870-4C4D-8837-1ABA5710B6DC}"/>
                  </a:ext>
                </a:extLst>
              </p:cNvPr>
              <p:cNvSpPr txBox="1"/>
              <p:nvPr/>
            </p:nvSpPr>
            <p:spPr>
              <a:xfrm rot="20644378">
                <a:off x="5133727" y="3179162"/>
                <a:ext cx="1110560" cy="30034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50" b="1" i="1" u="none" strike="noStrike" kern="1200" cap="none" spc="-30" normalizeH="0" baseline="0" noProof="0">
                    <a:ln>
                      <a:noFill/>
                    </a:ln>
                    <a:solidFill>
                      <a:srgbClr val="23036A"/>
                    </a:solidFill>
                    <a:effectLst/>
                    <a:uLnTx/>
                    <a:uFillTx/>
                    <a:latin typeface="Poppins" panose="00000500000000000000" pitchFamily="2" charset="0"/>
                    <a:ea typeface="+mn-ea"/>
                    <a:cs typeface="Poppins" pitchFamily="2" charset="77"/>
                  </a:rPr>
                  <a:t>Not so</a:t>
                </a:r>
              </a:p>
            </p:txBody>
          </p:sp>
          <p:sp>
            <p:nvSpPr>
              <p:cNvPr id="86" name="TextBox 21">
                <a:extLst>
                  <a:ext uri="{FF2B5EF4-FFF2-40B4-BE49-F238E27FC236}">
                    <a16:creationId xmlns:a16="http://schemas.microsoft.com/office/drawing/2014/main" id="{56D874E3-1392-BFC8-FF3E-568E414EFADE}"/>
                  </a:ext>
                </a:extLst>
              </p:cNvPr>
              <p:cNvSpPr txBox="1"/>
              <p:nvPr/>
            </p:nvSpPr>
            <p:spPr>
              <a:xfrm rot="20644378">
                <a:off x="5773218" y="3378782"/>
                <a:ext cx="794136" cy="4914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1" u="none" strike="noStrike" kern="1200" cap="none" spc="-30" normalizeH="0" baseline="0" noProof="0">
                    <a:ln>
                      <a:noFill/>
                    </a:ln>
                    <a:solidFill>
                      <a:srgbClr val="23036A"/>
                    </a:solidFill>
                    <a:effectLst/>
                    <a:uLnTx/>
                    <a:uFillTx/>
                    <a:latin typeface="Poppins" panose="00000500000000000000" pitchFamily="2" charset="0"/>
                    <a:ea typeface="+mn-ea"/>
                    <a:cs typeface="Poppins" pitchFamily="2" charset="77"/>
                  </a:rPr>
                  <a:t>Sauce</a:t>
                </a:r>
              </a:p>
            </p:txBody>
          </p:sp>
        </p:grpSp>
        <p:sp>
          <p:nvSpPr>
            <p:cNvPr id="18" name="Elipse 143">
              <a:extLst>
                <a:ext uri="{FF2B5EF4-FFF2-40B4-BE49-F238E27FC236}">
                  <a16:creationId xmlns:a16="http://schemas.microsoft.com/office/drawing/2014/main" id="{80E0CD33-1CBC-A3EF-A5FB-E208FC6BF0C8}"/>
                </a:ext>
              </a:extLst>
            </p:cNvPr>
            <p:cNvSpPr/>
            <p:nvPr/>
          </p:nvSpPr>
          <p:spPr>
            <a:xfrm>
              <a:off x="4665060" y="2173939"/>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sp>
          <p:nvSpPr>
            <p:cNvPr id="19" name="Elipse 142">
              <a:extLst>
                <a:ext uri="{FF2B5EF4-FFF2-40B4-BE49-F238E27FC236}">
                  <a16:creationId xmlns:a16="http://schemas.microsoft.com/office/drawing/2014/main" id="{C1840ABB-2658-0EC4-DAF1-D5C837EBCB06}"/>
                </a:ext>
              </a:extLst>
            </p:cNvPr>
            <p:cNvSpPr/>
            <p:nvPr/>
          </p:nvSpPr>
          <p:spPr>
            <a:xfrm>
              <a:off x="4241458" y="3433904"/>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pic>
          <p:nvPicPr>
            <p:cNvPr id="20" name="object 3">
              <a:extLst>
                <a:ext uri="{FF2B5EF4-FFF2-40B4-BE49-F238E27FC236}">
                  <a16:creationId xmlns:a16="http://schemas.microsoft.com/office/drawing/2014/main" id="{0C04512D-D873-7DFD-DCF4-1AA6E8B23B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63881" y="2295261"/>
              <a:ext cx="606033" cy="581189"/>
            </a:xfrm>
            <a:prstGeom prst="rect">
              <a:avLst/>
            </a:prstGeom>
          </p:spPr>
        </p:pic>
        <p:grpSp>
          <p:nvGrpSpPr>
            <p:cNvPr id="21" name="object 4">
              <a:extLst>
                <a:ext uri="{FF2B5EF4-FFF2-40B4-BE49-F238E27FC236}">
                  <a16:creationId xmlns:a16="http://schemas.microsoft.com/office/drawing/2014/main" id="{662ABB74-BDB6-D0DA-EBCF-5A89BC8DBA59}"/>
                </a:ext>
              </a:extLst>
            </p:cNvPr>
            <p:cNvGrpSpPr/>
            <p:nvPr/>
          </p:nvGrpSpPr>
          <p:grpSpPr>
            <a:xfrm>
              <a:off x="4354690" y="3591730"/>
              <a:ext cx="594966" cy="460379"/>
              <a:chOff x="3415332" y="1257389"/>
              <a:chExt cx="2122805" cy="1496695"/>
            </a:xfrm>
          </p:grpSpPr>
          <p:pic>
            <p:nvPicPr>
              <p:cNvPr id="82" name="object 5">
                <a:extLst>
                  <a:ext uri="{FF2B5EF4-FFF2-40B4-BE49-F238E27FC236}">
                    <a16:creationId xmlns:a16="http://schemas.microsoft.com/office/drawing/2014/main" id="{D844CA67-A596-8893-FDD9-FA3E4F8A871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16691" y="1257389"/>
                <a:ext cx="2120903" cy="1496293"/>
              </a:xfrm>
              <a:prstGeom prst="rect">
                <a:avLst/>
              </a:prstGeom>
            </p:spPr>
          </p:pic>
          <p:sp>
            <p:nvSpPr>
              <p:cNvPr id="83" name="object 6">
                <a:extLst>
                  <a:ext uri="{FF2B5EF4-FFF2-40B4-BE49-F238E27FC236}">
                    <a16:creationId xmlns:a16="http://schemas.microsoft.com/office/drawing/2014/main" id="{BDE13DEA-5C75-E552-F602-59D385A4CE17}"/>
                  </a:ext>
                </a:extLst>
              </p:cNvPr>
              <p:cNvSpPr/>
              <p:nvPr/>
            </p:nvSpPr>
            <p:spPr>
              <a:xfrm>
                <a:off x="3415332" y="2747847"/>
                <a:ext cx="2032000" cy="6350"/>
              </a:xfrm>
              <a:custGeom>
                <a:avLst/>
                <a:gdLst/>
                <a:ahLst/>
                <a:cxnLst/>
                <a:rect l="l" t="t" r="r" b="b"/>
                <a:pathLst>
                  <a:path w="2032000" h="6350">
                    <a:moveTo>
                      <a:pt x="2031658" y="5836"/>
                    </a:moveTo>
                    <a:lnTo>
                      <a:pt x="0" y="5836"/>
                    </a:lnTo>
                    <a:lnTo>
                      <a:pt x="0" y="0"/>
                    </a:lnTo>
                    <a:lnTo>
                      <a:pt x="2031658" y="0"/>
                    </a:lnTo>
                    <a:lnTo>
                      <a:pt x="2031658" y="5836"/>
                    </a:lnTo>
                    <a:close/>
                  </a:path>
                </a:pathLst>
              </a:custGeom>
              <a:solidFill>
                <a:srgbClr val="38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grpSp>
        <p:sp>
          <p:nvSpPr>
            <p:cNvPr id="22" name="Elipse 141">
              <a:extLst>
                <a:ext uri="{FF2B5EF4-FFF2-40B4-BE49-F238E27FC236}">
                  <a16:creationId xmlns:a16="http://schemas.microsoft.com/office/drawing/2014/main" id="{95F2C2A3-6275-BC70-8D12-F2B53FB339BA}"/>
                </a:ext>
              </a:extLst>
            </p:cNvPr>
            <p:cNvSpPr/>
            <p:nvPr/>
          </p:nvSpPr>
          <p:spPr>
            <a:xfrm>
              <a:off x="5409946" y="4269143"/>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pic>
          <p:nvPicPr>
            <p:cNvPr id="23" name="object 7">
              <a:extLst>
                <a:ext uri="{FF2B5EF4-FFF2-40B4-BE49-F238E27FC236}">
                  <a16:creationId xmlns:a16="http://schemas.microsoft.com/office/drawing/2014/main" id="{21942157-2050-3A9F-C25C-FB2CD919C1E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98855" y="4371919"/>
              <a:ext cx="640976" cy="601878"/>
            </a:xfrm>
            <a:prstGeom prst="rect">
              <a:avLst/>
            </a:prstGeom>
          </p:spPr>
        </p:pic>
        <p:grpSp>
          <p:nvGrpSpPr>
            <p:cNvPr id="24" name="Grupo 145">
              <a:extLst>
                <a:ext uri="{FF2B5EF4-FFF2-40B4-BE49-F238E27FC236}">
                  <a16:creationId xmlns:a16="http://schemas.microsoft.com/office/drawing/2014/main" id="{BFC86A1C-F39C-16A1-762D-B881466C53E5}"/>
                </a:ext>
              </a:extLst>
            </p:cNvPr>
            <p:cNvGrpSpPr/>
            <p:nvPr/>
          </p:nvGrpSpPr>
          <p:grpSpPr>
            <a:xfrm>
              <a:off x="6572018" y="3525481"/>
              <a:ext cx="839358" cy="779851"/>
              <a:chOff x="6572018" y="3471051"/>
              <a:chExt cx="839358" cy="779851"/>
            </a:xfrm>
          </p:grpSpPr>
          <p:sp>
            <p:nvSpPr>
              <p:cNvPr id="31" name="Elipse 140">
                <a:extLst>
                  <a:ext uri="{FF2B5EF4-FFF2-40B4-BE49-F238E27FC236}">
                    <a16:creationId xmlns:a16="http://schemas.microsoft.com/office/drawing/2014/main" id="{3092B70A-8DE8-6997-64DA-8F0098E853B5}"/>
                  </a:ext>
                </a:extLst>
              </p:cNvPr>
              <p:cNvSpPr/>
              <p:nvPr/>
            </p:nvSpPr>
            <p:spPr>
              <a:xfrm>
                <a:off x="6572018" y="3471051"/>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grpSp>
            <p:nvGrpSpPr>
              <p:cNvPr id="32" name="object 8">
                <a:extLst>
                  <a:ext uri="{FF2B5EF4-FFF2-40B4-BE49-F238E27FC236}">
                    <a16:creationId xmlns:a16="http://schemas.microsoft.com/office/drawing/2014/main" id="{B624B5EA-219C-CD7E-9AD5-E7D6EE65415C}"/>
                  </a:ext>
                </a:extLst>
              </p:cNvPr>
              <p:cNvGrpSpPr/>
              <p:nvPr/>
            </p:nvGrpSpPr>
            <p:grpSpPr>
              <a:xfrm>
                <a:off x="6704333" y="3564575"/>
                <a:ext cx="577437" cy="556200"/>
                <a:chOff x="3168471" y="3028342"/>
                <a:chExt cx="1791345" cy="1779523"/>
              </a:xfrm>
            </p:grpSpPr>
            <p:pic>
              <p:nvPicPr>
                <p:cNvPr id="33" name="object 9">
                  <a:extLst>
                    <a:ext uri="{FF2B5EF4-FFF2-40B4-BE49-F238E27FC236}">
                      <a16:creationId xmlns:a16="http://schemas.microsoft.com/office/drawing/2014/main" id="{E0E41365-E496-A679-FA04-183FDF116E4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187404" y="3028342"/>
                  <a:ext cx="1758018" cy="1760534"/>
                </a:xfrm>
                <a:prstGeom prst="rect">
                  <a:avLst/>
                </a:prstGeom>
              </p:spPr>
            </p:pic>
            <p:pic>
              <p:nvPicPr>
                <p:cNvPr id="34" name="object 10">
                  <a:extLst>
                    <a:ext uri="{FF2B5EF4-FFF2-40B4-BE49-F238E27FC236}">
                      <a16:creationId xmlns:a16="http://schemas.microsoft.com/office/drawing/2014/main" id="{0F714DEA-1606-A7B6-2293-CB9F3BC51F91}"/>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49788" y="3637779"/>
                  <a:ext cx="1607649" cy="981314"/>
                </a:xfrm>
                <a:prstGeom prst="rect">
                  <a:avLst/>
                </a:prstGeom>
              </p:spPr>
            </p:pic>
            <p:sp>
              <p:nvSpPr>
                <p:cNvPr id="35" name="object 11">
                  <a:extLst>
                    <a:ext uri="{FF2B5EF4-FFF2-40B4-BE49-F238E27FC236}">
                      <a16:creationId xmlns:a16="http://schemas.microsoft.com/office/drawing/2014/main" id="{84715E2E-2642-43F8-ECAF-DA1970E5BCEE}"/>
                    </a:ext>
                  </a:extLst>
                </p:cNvPr>
                <p:cNvSpPr/>
                <p:nvPr/>
              </p:nvSpPr>
              <p:spPr>
                <a:xfrm>
                  <a:off x="3306978" y="3713809"/>
                  <a:ext cx="519430" cy="473075"/>
                </a:xfrm>
                <a:custGeom>
                  <a:avLst/>
                  <a:gdLst/>
                  <a:ahLst/>
                  <a:cxnLst/>
                  <a:rect l="l" t="t" r="r" b="b"/>
                  <a:pathLst>
                    <a:path w="519429" h="473075">
                      <a:moveTo>
                        <a:pt x="10248" y="471716"/>
                      </a:moveTo>
                      <a:lnTo>
                        <a:pt x="9271" y="405168"/>
                      </a:lnTo>
                      <a:lnTo>
                        <a:pt x="8229" y="404241"/>
                      </a:lnTo>
                      <a:lnTo>
                        <a:pt x="7099" y="404241"/>
                      </a:lnTo>
                      <a:lnTo>
                        <a:pt x="5918" y="404253"/>
                      </a:lnTo>
                      <a:lnTo>
                        <a:pt x="4965" y="405231"/>
                      </a:lnTo>
                      <a:lnTo>
                        <a:pt x="5943" y="471779"/>
                      </a:lnTo>
                      <a:lnTo>
                        <a:pt x="6896" y="472719"/>
                      </a:lnTo>
                      <a:lnTo>
                        <a:pt x="8077" y="472719"/>
                      </a:lnTo>
                      <a:lnTo>
                        <a:pt x="9296" y="472694"/>
                      </a:lnTo>
                      <a:lnTo>
                        <a:pt x="10248" y="471716"/>
                      </a:lnTo>
                      <a:close/>
                    </a:path>
                    <a:path w="519429" h="473075">
                      <a:moveTo>
                        <a:pt x="519188" y="3289"/>
                      </a:moveTo>
                      <a:lnTo>
                        <a:pt x="519125" y="914"/>
                      </a:lnTo>
                      <a:lnTo>
                        <a:pt x="518160" y="0"/>
                      </a:lnTo>
                      <a:lnTo>
                        <a:pt x="516940" y="12"/>
                      </a:lnTo>
                      <a:lnTo>
                        <a:pt x="62522" y="12192"/>
                      </a:lnTo>
                      <a:lnTo>
                        <a:pt x="57137" y="12293"/>
                      </a:lnTo>
                      <a:lnTo>
                        <a:pt x="15049" y="28524"/>
                      </a:lnTo>
                      <a:lnTo>
                        <a:pt x="0" y="67551"/>
                      </a:lnTo>
                      <a:lnTo>
                        <a:pt x="3632" y="314515"/>
                      </a:lnTo>
                      <a:lnTo>
                        <a:pt x="4584" y="315455"/>
                      </a:lnTo>
                      <a:lnTo>
                        <a:pt x="5765" y="315455"/>
                      </a:lnTo>
                      <a:lnTo>
                        <a:pt x="6985" y="315442"/>
                      </a:lnTo>
                      <a:lnTo>
                        <a:pt x="7937" y="314464"/>
                      </a:lnTo>
                      <a:lnTo>
                        <a:pt x="4305" y="67538"/>
                      </a:lnTo>
                      <a:lnTo>
                        <a:pt x="5207" y="56743"/>
                      </a:lnTo>
                      <a:lnTo>
                        <a:pt x="31864" y="22517"/>
                      </a:lnTo>
                      <a:lnTo>
                        <a:pt x="62509" y="16484"/>
                      </a:lnTo>
                      <a:lnTo>
                        <a:pt x="517055" y="4305"/>
                      </a:lnTo>
                      <a:lnTo>
                        <a:pt x="518248" y="4279"/>
                      </a:lnTo>
                      <a:lnTo>
                        <a:pt x="519188" y="32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36" name="object 12">
                  <a:extLst>
                    <a:ext uri="{FF2B5EF4-FFF2-40B4-BE49-F238E27FC236}">
                      <a16:creationId xmlns:a16="http://schemas.microsoft.com/office/drawing/2014/main" id="{CB0F8A31-A447-9043-9E7A-12773BCCE48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168726" y="4614865"/>
                  <a:ext cx="1791090" cy="76584"/>
                </a:xfrm>
                <a:prstGeom prst="rect">
                  <a:avLst/>
                </a:prstGeom>
              </p:spPr>
            </p:pic>
            <p:pic>
              <p:nvPicPr>
                <p:cNvPr id="37" name="object 13">
                  <a:extLst>
                    <a:ext uri="{FF2B5EF4-FFF2-40B4-BE49-F238E27FC236}">
                      <a16:creationId xmlns:a16="http://schemas.microsoft.com/office/drawing/2014/main" id="{BC166FEF-4EC8-994C-435C-13BACAB30C72}"/>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3363037" y="3731611"/>
                  <a:ext cx="1414294" cy="817879"/>
                </a:xfrm>
                <a:prstGeom prst="rect">
                  <a:avLst/>
                </a:prstGeom>
              </p:spPr>
            </p:pic>
            <p:pic>
              <p:nvPicPr>
                <p:cNvPr id="38" name="object 14">
                  <a:extLst>
                    <a:ext uri="{FF2B5EF4-FFF2-40B4-BE49-F238E27FC236}">
                      <a16:creationId xmlns:a16="http://schemas.microsoft.com/office/drawing/2014/main" id="{EA80960C-3065-859F-1223-00851FCB016B}"/>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754911" y="3788734"/>
                  <a:ext cx="1012754" cy="759994"/>
                </a:xfrm>
                <a:prstGeom prst="rect">
                  <a:avLst/>
                </a:prstGeom>
              </p:spPr>
            </p:pic>
            <p:pic>
              <p:nvPicPr>
                <p:cNvPr id="39" name="object 15">
                  <a:extLst>
                    <a:ext uri="{FF2B5EF4-FFF2-40B4-BE49-F238E27FC236}">
                      <a16:creationId xmlns:a16="http://schemas.microsoft.com/office/drawing/2014/main" id="{AD6037F7-4E40-F05A-9AC9-A71DE864B659}"/>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613711" y="4506288"/>
                  <a:ext cx="223888" cy="250643"/>
                </a:xfrm>
                <a:prstGeom prst="rect">
                  <a:avLst/>
                </a:prstGeom>
              </p:spPr>
            </p:pic>
            <p:sp>
              <p:nvSpPr>
                <p:cNvPr id="40" name="object 16">
                  <a:extLst>
                    <a:ext uri="{FF2B5EF4-FFF2-40B4-BE49-F238E27FC236}">
                      <a16:creationId xmlns:a16="http://schemas.microsoft.com/office/drawing/2014/main" id="{63E7E964-746E-8EA5-5B22-58F25B3F8E5F}"/>
                    </a:ext>
                  </a:extLst>
                </p:cNvPr>
                <p:cNvSpPr/>
                <p:nvPr/>
              </p:nvSpPr>
              <p:spPr>
                <a:xfrm>
                  <a:off x="4601513" y="4529392"/>
                  <a:ext cx="182245" cy="262890"/>
                </a:xfrm>
                <a:custGeom>
                  <a:avLst/>
                  <a:gdLst/>
                  <a:ahLst/>
                  <a:cxnLst/>
                  <a:rect l="l" t="t" r="r" b="b"/>
                  <a:pathLst>
                    <a:path w="182245" h="262889">
                      <a:moveTo>
                        <a:pt x="0" y="72013"/>
                      </a:moveTo>
                      <a:lnTo>
                        <a:pt x="53347" y="0"/>
                      </a:lnTo>
                      <a:lnTo>
                        <a:pt x="89600" y="3088"/>
                      </a:lnTo>
                      <a:lnTo>
                        <a:pt x="93227" y="5488"/>
                      </a:lnTo>
                      <a:lnTo>
                        <a:pt x="95135" y="9129"/>
                      </a:lnTo>
                      <a:lnTo>
                        <a:pt x="107971" y="35981"/>
                      </a:lnTo>
                      <a:lnTo>
                        <a:pt x="113248" y="48978"/>
                      </a:lnTo>
                      <a:lnTo>
                        <a:pt x="68806" y="48978"/>
                      </a:lnTo>
                      <a:lnTo>
                        <a:pt x="0" y="72013"/>
                      </a:lnTo>
                      <a:close/>
                    </a:path>
                    <a:path w="182245" h="262889">
                      <a:moveTo>
                        <a:pt x="181948" y="262305"/>
                      </a:moveTo>
                      <a:lnTo>
                        <a:pt x="166193" y="253672"/>
                      </a:lnTo>
                      <a:lnTo>
                        <a:pt x="151917" y="242899"/>
                      </a:lnTo>
                      <a:lnTo>
                        <a:pt x="139135" y="229969"/>
                      </a:lnTo>
                      <a:lnTo>
                        <a:pt x="127861" y="214863"/>
                      </a:lnTo>
                      <a:lnTo>
                        <a:pt x="144012" y="203721"/>
                      </a:lnTo>
                      <a:lnTo>
                        <a:pt x="144644" y="199538"/>
                      </a:lnTo>
                      <a:lnTo>
                        <a:pt x="119379" y="167354"/>
                      </a:lnTo>
                      <a:lnTo>
                        <a:pt x="91675" y="127458"/>
                      </a:lnTo>
                      <a:lnTo>
                        <a:pt x="70930" y="85243"/>
                      </a:lnTo>
                      <a:lnTo>
                        <a:pt x="68806" y="48978"/>
                      </a:lnTo>
                      <a:lnTo>
                        <a:pt x="113248" y="48978"/>
                      </a:lnTo>
                      <a:lnTo>
                        <a:pt x="126316" y="81162"/>
                      </a:lnTo>
                      <a:lnTo>
                        <a:pt x="145491" y="140286"/>
                      </a:lnTo>
                      <a:lnTo>
                        <a:pt x="160820" y="208966"/>
                      </a:lnTo>
                      <a:lnTo>
                        <a:pt x="163625" y="215512"/>
                      </a:lnTo>
                      <a:lnTo>
                        <a:pt x="175622" y="244098"/>
                      </a:lnTo>
                      <a:lnTo>
                        <a:pt x="178426" y="250643"/>
                      </a:lnTo>
                      <a:lnTo>
                        <a:pt x="181948" y="262305"/>
                      </a:lnTo>
                      <a:close/>
                    </a:path>
                  </a:pathLst>
                </a:custGeom>
                <a:solidFill>
                  <a:srgbClr val="F9B67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41" name="object 17">
                  <a:extLst>
                    <a:ext uri="{FF2B5EF4-FFF2-40B4-BE49-F238E27FC236}">
                      <a16:creationId xmlns:a16="http://schemas.microsoft.com/office/drawing/2014/main" id="{5EF62684-631E-C32F-46DB-C8B2CCFABC64}"/>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4724731" y="4739448"/>
                  <a:ext cx="63015" cy="68417"/>
                </a:xfrm>
                <a:prstGeom prst="rect">
                  <a:avLst/>
                </a:prstGeom>
              </p:spPr>
            </p:pic>
            <p:pic>
              <p:nvPicPr>
                <p:cNvPr id="42" name="object 18">
                  <a:extLst>
                    <a:ext uri="{FF2B5EF4-FFF2-40B4-BE49-F238E27FC236}">
                      <a16:creationId xmlns:a16="http://schemas.microsoft.com/office/drawing/2014/main" id="{3FCF9E45-9694-2E1B-4387-1467EFCA892F}"/>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4472895" y="4513032"/>
                  <a:ext cx="236091" cy="93203"/>
                </a:xfrm>
                <a:prstGeom prst="rect">
                  <a:avLst/>
                </a:prstGeom>
              </p:spPr>
            </p:pic>
            <p:pic>
              <p:nvPicPr>
                <p:cNvPr id="43" name="object 19">
                  <a:extLst>
                    <a:ext uri="{FF2B5EF4-FFF2-40B4-BE49-F238E27FC236}">
                      <a16:creationId xmlns:a16="http://schemas.microsoft.com/office/drawing/2014/main" id="{A05E748A-E4F4-3682-D49D-A71F08365920}"/>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4467111" y="4263940"/>
                  <a:ext cx="180441" cy="260002"/>
                </a:xfrm>
                <a:prstGeom prst="rect">
                  <a:avLst/>
                </a:prstGeom>
              </p:spPr>
            </p:pic>
            <p:pic>
              <p:nvPicPr>
                <p:cNvPr id="44" name="object 20">
                  <a:extLst>
                    <a:ext uri="{FF2B5EF4-FFF2-40B4-BE49-F238E27FC236}">
                      <a16:creationId xmlns:a16="http://schemas.microsoft.com/office/drawing/2014/main" id="{A5835188-4B76-63A4-3A6D-04252115E351}"/>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4579571" y="4264690"/>
                  <a:ext cx="94624" cy="97476"/>
                </a:xfrm>
                <a:prstGeom prst="rect">
                  <a:avLst/>
                </a:prstGeom>
              </p:spPr>
            </p:pic>
            <p:pic>
              <p:nvPicPr>
                <p:cNvPr id="45" name="object 21">
                  <a:extLst>
                    <a:ext uri="{FF2B5EF4-FFF2-40B4-BE49-F238E27FC236}">
                      <a16:creationId xmlns:a16="http://schemas.microsoft.com/office/drawing/2014/main" id="{13E0310A-DC4F-F327-7033-7D877B82E3A6}"/>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4558331" y="4426043"/>
                  <a:ext cx="235906" cy="106112"/>
                </a:xfrm>
                <a:prstGeom prst="rect">
                  <a:avLst/>
                </a:prstGeom>
              </p:spPr>
            </p:pic>
            <p:sp>
              <p:nvSpPr>
                <p:cNvPr id="46" name="object 22">
                  <a:extLst>
                    <a:ext uri="{FF2B5EF4-FFF2-40B4-BE49-F238E27FC236}">
                      <a16:creationId xmlns:a16="http://schemas.microsoft.com/office/drawing/2014/main" id="{07094D55-7282-973F-CB4F-BE8A5347B947}"/>
                    </a:ext>
                  </a:extLst>
                </p:cNvPr>
                <p:cNvSpPr/>
                <p:nvPr/>
              </p:nvSpPr>
              <p:spPr>
                <a:xfrm>
                  <a:off x="3357567" y="4664068"/>
                  <a:ext cx="817244" cy="26034"/>
                </a:xfrm>
                <a:custGeom>
                  <a:avLst/>
                  <a:gdLst/>
                  <a:ahLst/>
                  <a:cxnLst/>
                  <a:rect l="l" t="t" r="r" b="b"/>
                  <a:pathLst>
                    <a:path w="817245" h="26035">
                      <a:moveTo>
                        <a:pt x="811443" y="25586"/>
                      </a:moveTo>
                      <a:lnTo>
                        <a:pt x="5736" y="25586"/>
                      </a:lnTo>
                      <a:lnTo>
                        <a:pt x="0" y="19856"/>
                      </a:lnTo>
                      <a:lnTo>
                        <a:pt x="0" y="5729"/>
                      </a:lnTo>
                      <a:lnTo>
                        <a:pt x="5736" y="0"/>
                      </a:lnTo>
                      <a:lnTo>
                        <a:pt x="811443" y="0"/>
                      </a:lnTo>
                      <a:lnTo>
                        <a:pt x="817177" y="5729"/>
                      </a:lnTo>
                      <a:lnTo>
                        <a:pt x="817177" y="19856"/>
                      </a:lnTo>
                      <a:lnTo>
                        <a:pt x="811443" y="25586"/>
                      </a:lnTo>
                      <a:close/>
                    </a:path>
                  </a:pathLst>
                </a:custGeom>
                <a:solidFill>
                  <a:srgbClr val="150D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47" name="object 23">
                  <a:extLst>
                    <a:ext uri="{FF2B5EF4-FFF2-40B4-BE49-F238E27FC236}">
                      <a16:creationId xmlns:a16="http://schemas.microsoft.com/office/drawing/2014/main" id="{7D0AC2A2-5D38-1248-2A36-3550F38C16C6}"/>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3451529" y="4315790"/>
                  <a:ext cx="629253" cy="348277"/>
                </a:xfrm>
                <a:prstGeom prst="rect">
                  <a:avLst/>
                </a:prstGeom>
              </p:spPr>
            </p:pic>
            <p:pic>
              <p:nvPicPr>
                <p:cNvPr id="48" name="object 24">
                  <a:extLst>
                    <a:ext uri="{FF2B5EF4-FFF2-40B4-BE49-F238E27FC236}">
                      <a16:creationId xmlns:a16="http://schemas.microsoft.com/office/drawing/2014/main" id="{4CF7D98A-E73B-538C-782C-243588579D38}"/>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3600115" y="4561017"/>
                  <a:ext cx="78025" cy="103050"/>
                </a:xfrm>
                <a:prstGeom prst="rect">
                  <a:avLst/>
                </a:prstGeom>
              </p:spPr>
            </p:pic>
            <p:pic>
              <p:nvPicPr>
                <p:cNvPr id="49" name="object 25">
                  <a:extLst>
                    <a:ext uri="{FF2B5EF4-FFF2-40B4-BE49-F238E27FC236}">
                      <a16:creationId xmlns:a16="http://schemas.microsoft.com/office/drawing/2014/main" id="{5A1CFDCA-4983-967F-FAE3-43CC80A0746C}"/>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279871" y="3725790"/>
                  <a:ext cx="506153" cy="559681"/>
                </a:xfrm>
                <a:prstGeom prst="rect">
                  <a:avLst/>
                </a:prstGeom>
              </p:spPr>
            </p:pic>
            <p:pic>
              <p:nvPicPr>
                <p:cNvPr id="50" name="object 26">
                  <a:extLst>
                    <a:ext uri="{FF2B5EF4-FFF2-40B4-BE49-F238E27FC236}">
                      <a16:creationId xmlns:a16="http://schemas.microsoft.com/office/drawing/2014/main" id="{85A6A843-8998-BC56-5EAF-6282B85B8239}"/>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3367027" y="3806207"/>
                  <a:ext cx="311593" cy="332410"/>
                </a:xfrm>
                <a:prstGeom prst="rect">
                  <a:avLst/>
                </a:prstGeom>
              </p:spPr>
            </p:pic>
            <p:pic>
              <p:nvPicPr>
                <p:cNvPr id="51" name="object 27">
                  <a:extLst>
                    <a:ext uri="{FF2B5EF4-FFF2-40B4-BE49-F238E27FC236}">
                      <a16:creationId xmlns:a16="http://schemas.microsoft.com/office/drawing/2014/main" id="{5B384F3D-C284-AED5-8745-E9C88E6132D3}"/>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3642516" y="4153912"/>
                  <a:ext cx="253922" cy="253654"/>
                </a:xfrm>
                <a:prstGeom prst="rect">
                  <a:avLst/>
                </a:prstGeom>
              </p:spPr>
            </p:pic>
            <p:pic>
              <p:nvPicPr>
                <p:cNvPr id="52" name="object 28">
                  <a:extLst>
                    <a:ext uri="{FF2B5EF4-FFF2-40B4-BE49-F238E27FC236}">
                      <a16:creationId xmlns:a16="http://schemas.microsoft.com/office/drawing/2014/main" id="{DD114694-36FE-AB67-A20D-0D33CA442C0A}"/>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3265470" y="3292506"/>
                  <a:ext cx="430462" cy="425975"/>
                </a:xfrm>
                <a:prstGeom prst="rect">
                  <a:avLst/>
                </a:prstGeom>
              </p:spPr>
            </p:pic>
            <p:pic>
              <p:nvPicPr>
                <p:cNvPr id="53" name="object 29">
                  <a:extLst>
                    <a:ext uri="{FF2B5EF4-FFF2-40B4-BE49-F238E27FC236}">
                      <a16:creationId xmlns:a16="http://schemas.microsoft.com/office/drawing/2014/main" id="{8A41C2CA-14EB-2084-3BDF-9C2D79B6C73E}"/>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331118" y="3362375"/>
                  <a:ext cx="278084" cy="260108"/>
                </a:xfrm>
                <a:prstGeom prst="rect">
                  <a:avLst/>
                </a:prstGeom>
              </p:spPr>
            </p:pic>
            <p:pic>
              <p:nvPicPr>
                <p:cNvPr id="54" name="object 30">
                  <a:extLst>
                    <a:ext uri="{FF2B5EF4-FFF2-40B4-BE49-F238E27FC236}">
                      <a16:creationId xmlns:a16="http://schemas.microsoft.com/office/drawing/2014/main" id="{CD9D8E3F-0CD8-0C6B-295A-425DD4A40016}"/>
                    </a:ext>
                  </a:extLst>
                </p:cNvPr>
                <p:cNvPicPr/>
                <p:nvPr/>
              </p:nvPicPr>
              <p:blipFill>
                <a:blip r:embed="rId24" cstate="print">
                  <a:extLst>
                    <a:ext uri="{28A0092B-C50C-407E-A947-70E740481C1C}">
                      <a14:useLocalDpi xmlns:a14="http://schemas.microsoft.com/office/drawing/2010/main" val="0"/>
                    </a:ext>
                  </a:extLst>
                </a:blip>
                <a:stretch>
                  <a:fillRect/>
                </a:stretch>
              </p:blipFill>
              <p:spPr>
                <a:xfrm>
                  <a:off x="3168471" y="3604453"/>
                  <a:ext cx="203922" cy="203696"/>
                </a:xfrm>
                <a:prstGeom prst="rect">
                  <a:avLst/>
                </a:prstGeom>
              </p:spPr>
            </p:pic>
            <p:pic>
              <p:nvPicPr>
                <p:cNvPr id="55" name="object 31">
                  <a:extLst>
                    <a:ext uri="{FF2B5EF4-FFF2-40B4-BE49-F238E27FC236}">
                      <a16:creationId xmlns:a16="http://schemas.microsoft.com/office/drawing/2014/main" id="{D8C20A5A-D970-C922-C13F-281383FF90CF}"/>
                    </a:ext>
                  </a:extLst>
                </p:cNvPr>
                <p:cNvPicPr/>
                <p:nvPr/>
              </p:nvPicPr>
              <p:blipFill>
                <a:blip r:embed="rId25" cstate="print">
                  <a:extLst>
                    <a:ext uri="{28A0092B-C50C-407E-A947-70E740481C1C}">
                      <a14:useLocalDpi xmlns:a14="http://schemas.microsoft.com/office/drawing/2010/main" val="0"/>
                    </a:ext>
                  </a:extLst>
                </a:blip>
                <a:stretch>
                  <a:fillRect/>
                </a:stretch>
              </p:blipFill>
              <p:spPr>
                <a:xfrm>
                  <a:off x="3732490" y="3272107"/>
                  <a:ext cx="272830" cy="208904"/>
                </a:xfrm>
                <a:prstGeom prst="rect">
                  <a:avLst/>
                </a:prstGeom>
              </p:spPr>
            </p:pic>
            <p:pic>
              <p:nvPicPr>
                <p:cNvPr id="56" name="object 32">
                  <a:extLst>
                    <a:ext uri="{FF2B5EF4-FFF2-40B4-BE49-F238E27FC236}">
                      <a16:creationId xmlns:a16="http://schemas.microsoft.com/office/drawing/2014/main" id="{4A220E12-5DD0-9414-7B0A-5D0A72E0A066}"/>
                    </a:ext>
                  </a:extLst>
                </p:cNvPr>
                <p:cNvPicPr/>
                <p:nvPr/>
              </p:nvPicPr>
              <p:blipFill>
                <a:blip r:embed="rId26" cstate="print">
                  <a:extLst>
                    <a:ext uri="{28A0092B-C50C-407E-A947-70E740481C1C}">
                      <a14:useLocalDpi xmlns:a14="http://schemas.microsoft.com/office/drawing/2010/main" val="0"/>
                    </a:ext>
                  </a:extLst>
                </a:blip>
                <a:stretch>
                  <a:fillRect/>
                </a:stretch>
              </p:blipFill>
              <p:spPr>
                <a:xfrm>
                  <a:off x="3620550" y="3198013"/>
                  <a:ext cx="159944" cy="159910"/>
                </a:xfrm>
                <a:prstGeom prst="rect">
                  <a:avLst/>
                </a:prstGeom>
              </p:spPr>
            </p:pic>
            <p:pic>
              <p:nvPicPr>
                <p:cNvPr id="57" name="object 33">
                  <a:extLst>
                    <a:ext uri="{FF2B5EF4-FFF2-40B4-BE49-F238E27FC236}">
                      <a16:creationId xmlns:a16="http://schemas.microsoft.com/office/drawing/2014/main" id="{25A1C5ED-0C9C-E6C0-CF65-DD12A592D27B}"/>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3953980" y="3404853"/>
                  <a:ext cx="85084" cy="108029"/>
                </a:xfrm>
                <a:prstGeom prst="rect">
                  <a:avLst/>
                </a:prstGeom>
              </p:spPr>
            </p:pic>
            <p:pic>
              <p:nvPicPr>
                <p:cNvPr id="58" name="object 34">
                  <a:extLst>
                    <a:ext uri="{FF2B5EF4-FFF2-40B4-BE49-F238E27FC236}">
                      <a16:creationId xmlns:a16="http://schemas.microsoft.com/office/drawing/2014/main" id="{4663A7AE-8EEC-3708-C4ED-06C999C6EFC6}"/>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4024009" y="3410170"/>
                  <a:ext cx="212504" cy="228404"/>
                </a:xfrm>
                <a:prstGeom prst="rect">
                  <a:avLst/>
                </a:prstGeom>
              </p:spPr>
            </p:pic>
            <p:pic>
              <p:nvPicPr>
                <p:cNvPr id="59" name="object 35">
                  <a:extLst>
                    <a:ext uri="{FF2B5EF4-FFF2-40B4-BE49-F238E27FC236}">
                      <a16:creationId xmlns:a16="http://schemas.microsoft.com/office/drawing/2014/main" id="{9D99607A-9C6F-F0E9-C6DA-60D8E1DE962D}"/>
                    </a:ext>
                  </a:extLst>
                </p:cNvPr>
                <p:cNvPicPr/>
                <p:nvPr/>
              </p:nvPicPr>
              <p:blipFill>
                <a:blip r:embed="rId29" cstate="print">
                  <a:extLst>
                    <a:ext uri="{28A0092B-C50C-407E-A947-70E740481C1C}">
                      <a14:useLocalDpi xmlns:a14="http://schemas.microsoft.com/office/drawing/2010/main" val="0"/>
                    </a:ext>
                  </a:extLst>
                </a:blip>
                <a:stretch>
                  <a:fillRect/>
                </a:stretch>
              </p:blipFill>
              <p:spPr>
                <a:xfrm>
                  <a:off x="3973551" y="3409105"/>
                  <a:ext cx="123806" cy="138793"/>
                </a:xfrm>
                <a:prstGeom prst="rect">
                  <a:avLst/>
                </a:prstGeom>
              </p:spPr>
            </p:pic>
            <p:pic>
              <p:nvPicPr>
                <p:cNvPr id="60" name="object 36">
                  <a:extLst>
                    <a:ext uri="{FF2B5EF4-FFF2-40B4-BE49-F238E27FC236}">
                      <a16:creationId xmlns:a16="http://schemas.microsoft.com/office/drawing/2014/main" id="{466B2DE1-9DEE-4CF3-879A-6459C4BEF22E}"/>
                    </a:ext>
                  </a:extLst>
                </p:cNvPr>
                <p:cNvPicPr/>
                <p:nvPr/>
              </p:nvPicPr>
              <p:blipFill>
                <a:blip r:embed="rId30" cstate="print">
                  <a:extLst>
                    <a:ext uri="{28A0092B-C50C-407E-A947-70E740481C1C}">
                      <a14:useLocalDpi xmlns:a14="http://schemas.microsoft.com/office/drawing/2010/main" val="0"/>
                    </a:ext>
                  </a:extLst>
                </a:blip>
                <a:stretch>
                  <a:fillRect/>
                </a:stretch>
              </p:blipFill>
              <p:spPr>
                <a:xfrm>
                  <a:off x="3838236" y="3834290"/>
                  <a:ext cx="77923" cy="398671"/>
                </a:xfrm>
                <a:prstGeom prst="rect">
                  <a:avLst/>
                </a:prstGeom>
              </p:spPr>
            </p:pic>
            <p:pic>
              <p:nvPicPr>
                <p:cNvPr id="61" name="object 37">
                  <a:extLst>
                    <a:ext uri="{FF2B5EF4-FFF2-40B4-BE49-F238E27FC236}">
                      <a16:creationId xmlns:a16="http://schemas.microsoft.com/office/drawing/2014/main" id="{4837D9A8-8AA9-9ABE-CDC2-7F41D1BE34A7}"/>
                    </a:ext>
                  </a:extLst>
                </p:cNvPr>
                <p:cNvPicPr/>
                <p:nvPr/>
              </p:nvPicPr>
              <p:blipFill>
                <a:blip r:embed="rId31" cstate="print">
                  <a:extLst>
                    <a:ext uri="{28A0092B-C50C-407E-A947-70E740481C1C}">
                      <a14:useLocalDpi xmlns:a14="http://schemas.microsoft.com/office/drawing/2010/main" val="0"/>
                    </a:ext>
                  </a:extLst>
                </a:blip>
                <a:stretch>
                  <a:fillRect/>
                </a:stretch>
              </p:blipFill>
              <p:spPr>
                <a:xfrm>
                  <a:off x="3921899" y="3769452"/>
                  <a:ext cx="55477" cy="53855"/>
                </a:xfrm>
                <a:prstGeom prst="rect">
                  <a:avLst/>
                </a:prstGeom>
              </p:spPr>
            </p:pic>
            <p:pic>
              <p:nvPicPr>
                <p:cNvPr id="62" name="object 38">
                  <a:extLst>
                    <a:ext uri="{FF2B5EF4-FFF2-40B4-BE49-F238E27FC236}">
                      <a16:creationId xmlns:a16="http://schemas.microsoft.com/office/drawing/2014/main" id="{8319E072-F347-02E9-4255-FD56EB4539AF}"/>
                    </a:ext>
                  </a:extLst>
                </p:cNvPr>
                <p:cNvPicPr/>
                <p:nvPr/>
              </p:nvPicPr>
              <p:blipFill>
                <a:blip r:embed="rId32" cstate="print"/>
                <a:stretch>
                  <a:fillRect/>
                </a:stretch>
              </p:blipFill>
              <p:spPr>
                <a:xfrm>
                  <a:off x="3998994" y="3743547"/>
                  <a:ext cx="14680" cy="4914"/>
                </a:xfrm>
                <a:prstGeom prst="rect">
                  <a:avLst/>
                </a:prstGeom>
              </p:spPr>
            </p:pic>
            <p:pic>
              <p:nvPicPr>
                <p:cNvPr id="63" name="object 39">
                  <a:extLst>
                    <a:ext uri="{FF2B5EF4-FFF2-40B4-BE49-F238E27FC236}">
                      <a16:creationId xmlns:a16="http://schemas.microsoft.com/office/drawing/2014/main" id="{549633EE-AD12-8C72-7152-F6F7F5176FB1}"/>
                    </a:ext>
                  </a:extLst>
                </p:cNvPr>
                <p:cNvPicPr/>
                <p:nvPr/>
              </p:nvPicPr>
              <p:blipFill>
                <a:blip r:embed="rId33" cstate="print">
                  <a:extLst>
                    <a:ext uri="{28A0092B-C50C-407E-A947-70E740481C1C}">
                      <a14:useLocalDpi xmlns:a14="http://schemas.microsoft.com/office/drawing/2010/main" val="0"/>
                    </a:ext>
                  </a:extLst>
                </a:blip>
                <a:stretch>
                  <a:fillRect/>
                </a:stretch>
              </p:blipFill>
              <p:spPr>
                <a:xfrm>
                  <a:off x="3988217" y="3692378"/>
                  <a:ext cx="285040" cy="71229"/>
                </a:xfrm>
                <a:prstGeom prst="rect">
                  <a:avLst/>
                </a:prstGeom>
              </p:spPr>
            </p:pic>
            <p:pic>
              <p:nvPicPr>
                <p:cNvPr id="64" name="object 40">
                  <a:extLst>
                    <a:ext uri="{FF2B5EF4-FFF2-40B4-BE49-F238E27FC236}">
                      <a16:creationId xmlns:a16="http://schemas.microsoft.com/office/drawing/2014/main" id="{DCE1D592-F376-1C16-5348-8069FC501BDF}"/>
                    </a:ext>
                  </a:extLst>
                </p:cNvPr>
                <p:cNvPicPr/>
                <p:nvPr/>
              </p:nvPicPr>
              <p:blipFill>
                <a:blip r:embed="rId34" cstate="print"/>
                <a:stretch>
                  <a:fillRect/>
                </a:stretch>
              </p:blipFill>
              <p:spPr>
                <a:xfrm>
                  <a:off x="4288562" y="3708250"/>
                  <a:ext cx="19767" cy="13471"/>
                </a:xfrm>
                <a:prstGeom prst="rect">
                  <a:avLst/>
                </a:prstGeom>
              </p:spPr>
            </p:pic>
            <p:pic>
              <p:nvPicPr>
                <p:cNvPr id="65" name="object 41">
                  <a:extLst>
                    <a:ext uri="{FF2B5EF4-FFF2-40B4-BE49-F238E27FC236}">
                      <a16:creationId xmlns:a16="http://schemas.microsoft.com/office/drawing/2014/main" id="{DFD0A28C-B740-77F4-2275-CAC75D82880C}"/>
                    </a:ext>
                  </a:extLst>
                </p:cNvPr>
                <p:cNvPicPr/>
                <p:nvPr/>
              </p:nvPicPr>
              <p:blipFill>
                <a:blip r:embed="rId35" cstate="print"/>
                <a:stretch>
                  <a:fillRect/>
                </a:stretch>
              </p:blipFill>
              <p:spPr>
                <a:xfrm>
                  <a:off x="4491980" y="3879374"/>
                  <a:ext cx="15303" cy="18468"/>
                </a:xfrm>
                <a:prstGeom prst="rect">
                  <a:avLst/>
                </a:prstGeom>
              </p:spPr>
            </p:pic>
            <p:pic>
              <p:nvPicPr>
                <p:cNvPr id="66" name="object 42">
                  <a:extLst>
                    <a:ext uri="{FF2B5EF4-FFF2-40B4-BE49-F238E27FC236}">
                      <a16:creationId xmlns:a16="http://schemas.microsoft.com/office/drawing/2014/main" id="{490443A3-F10E-28C3-E16F-FD19B67F1E8B}"/>
                    </a:ext>
                  </a:extLst>
                </p:cNvPr>
                <p:cNvPicPr/>
                <p:nvPr/>
              </p:nvPicPr>
              <p:blipFill>
                <a:blip r:embed="rId36" cstate="print"/>
                <a:stretch>
                  <a:fillRect/>
                </a:stretch>
              </p:blipFill>
              <p:spPr>
                <a:xfrm>
                  <a:off x="4056448" y="4359631"/>
                  <a:ext cx="19768" cy="13847"/>
                </a:xfrm>
                <a:prstGeom prst="rect">
                  <a:avLst/>
                </a:prstGeom>
              </p:spPr>
            </p:pic>
            <p:pic>
              <p:nvPicPr>
                <p:cNvPr id="67" name="object 43">
                  <a:extLst>
                    <a:ext uri="{FF2B5EF4-FFF2-40B4-BE49-F238E27FC236}">
                      <a16:creationId xmlns:a16="http://schemas.microsoft.com/office/drawing/2014/main" id="{6402942F-978A-39A5-3049-8B0850555913}"/>
                    </a:ext>
                  </a:extLst>
                </p:cNvPr>
                <p:cNvPicPr/>
                <p:nvPr/>
              </p:nvPicPr>
              <p:blipFill>
                <a:blip r:embed="rId37" cstate="print">
                  <a:extLst>
                    <a:ext uri="{28A0092B-C50C-407E-A947-70E740481C1C}">
                      <a14:useLocalDpi xmlns:a14="http://schemas.microsoft.com/office/drawing/2010/main" val="0"/>
                    </a:ext>
                  </a:extLst>
                </a:blip>
                <a:stretch>
                  <a:fillRect/>
                </a:stretch>
              </p:blipFill>
              <p:spPr>
                <a:xfrm>
                  <a:off x="3921543" y="3773426"/>
                  <a:ext cx="620327" cy="621335"/>
                </a:xfrm>
                <a:prstGeom prst="rect">
                  <a:avLst/>
                </a:prstGeom>
              </p:spPr>
            </p:pic>
            <p:pic>
              <p:nvPicPr>
                <p:cNvPr id="68" name="object 44">
                  <a:extLst>
                    <a:ext uri="{FF2B5EF4-FFF2-40B4-BE49-F238E27FC236}">
                      <a16:creationId xmlns:a16="http://schemas.microsoft.com/office/drawing/2014/main" id="{5789F7C8-2740-1574-7784-5691BEF6A095}"/>
                    </a:ext>
                  </a:extLst>
                </p:cNvPr>
                <p:cNvPicPr/>
                <p:nvPr/>
              </p:nvPicPr>
              <p:blipFill>
                <a:blip r:embed="rId38" cstate="print">
                  <a:extLst>
                    <a:ext uri="{28A0092B-C50C-407E-A947-70E740481C1C}">
                      <a14:useLocalDpi xmlns:a14="http://schemas.microsoft.com/office/drawing/2010/main" val="0"/>
                    </a:ext>
                  </a:extLst>
                </a:blip>
                <a:stretch>
                  <a:fillRect/>
                </a:stretch>
              </p:blipFill>
              <p:spPr>
                <a:xfrm>
                  <a:off x="4131348" y="3982675"/>
                  <a:ext cx="116409" cy="116218"/>
                </a:xfrm>
                <a:prstGeom prst="rect">
                  <a:avLst/>
                </a:prstGeom>
              </p:spPr>
            </p:pic>
            <p:sp>
              <p:nvSpPr>
                <p:cNvPr id="69" name="object 45">
                  <a:extLst>
                    <a:ext uri="{FF2B5EF4-FFF2-40B4-BE49-F238E27FC236}">
                      <a16:creationId xmlns:a16="http://schemas.microsoft.com/office/drawing/2014/main" id="{74551976-FE70-A408-67FA-4508EFC9288F}"/>
                    </a:ext>
                  </a:extLst>
                </p:cNvPr>
                <p:cNvSpPr/>
                <p:nvPr/>
              </p:nvSpPr>
              <p:spPr>
                <a:xfrm>
                  <a:off x="4041585" y="3892859"/>
                  <a:ext cx="297815" cy="295275"/>
                </a:xfrm>
                <a:custGeom>
                  <a:avLst/>
                  <a:gdLst/>
                  <a:ahLst/>
                  <a:cxnLst/>
                  <a:rect l="l" t="t" r="r" b="b"/>
                  <a:pathLst>
                    <a:path w="297814" h="295275">
                      <a:moveTo>
                        <a:pt x="148428" y="295204"/>
                      </a:moveTo>
                      <a:lnTo>
                        <a:pt x="145775" y="295186"/>
                      </a:lnTo>
                      <a:lnTo>
                        <a:pt x="144475" y="295159"/>
                      </a:lnTo>
                      <a:lnTo>
                        <a:pt x="141753" y="295062"/>
                      </a:lnTo>
                      <a:lnTo>
                        <a:pt x="140838" y="294105"/>
                      </a:lnTo>
                      <a:lnTo>
                        <a:pt x="140838" y="292879"/>
                      </a:lnTo>
                      <a:lnTo>
                        <a:pt x="140883" y="291680"/>
                      </a:lnTo>
                      <a:lnTo>
                        <a:pt x="141897" y="290767"/>
                      </a:lnTo>
                      <a:lnTo>
                        <a:pt x="143078" y="290804"/>
                      </a:lnTo>
                      <a:lnTo>
                        <a:pt x="150743" y="290883"/>
                      </a:lnTo>
                      <a:lnTo>
                        <a:pt x="217884" y="273212"/>
                      </a:lnTo>
                      <a:lnTo>
                        <a:pt x="251484" y="247780"/>
                      </a:lnTo>
                      <a:lnTo>
                        <a:pt x="276145" y="214108"/>
                      </a:lnTo>
                      <a:lnTo>
                        <a:pt x="290229" y="174536"/>
                      </a:lnTo>
                      <a:lnTo>
                        <a:pt x="292097" y="131401"/>
                      </a:lnTo>
                      <a:lnTo>
                        <a:pt x="291748" y="128198"/>
                      </a:lnTo>
                      <a:lnTo>
                        <a:pt x="270367" y="69317"/>
                      </a:lnTo>
                      <a:lnTo>
                        <a:pt x="231358" y="28768"/>
                      </a:lnTo>
                      <a:lnTo>
                        <a:pt x="179832" y="6062"/>
                      </a:lnTo>
                      <a:lnTo>
                        <a:pt x="151944" y="2726"/>
                      </a:lnTo>
                      <a:lnTo>
                        <a:pt x="123519" y="4928"/>
                      </a:lnTo>
                      <a:lnTo>
                        <a:pt x="75405" y="22651"/>
                      </a:lnTo>
                      <a:lnTo>
                        <a:pt x="37703" y="54754"/>
                      </a:lnTo>
                      <a:lnTo>
                        <a:pt x="13106" y="97395"/>
                      </a:lnTo>
                      <a:lnTo>
                        <a:pt x="4309" y="146733"/>
                      </a:lnTo>
                      <a:lnTo>
                        <a:pt x="4309" y="155028"/>
                      </a:lnTo>
                      <a:lnTo>
                        <a:pt x="18348" y="208806"/>
                      </a:lnTo>
                      <a:lnTo>
                        <a:pt x="39548" y="241164"/>
                      </a:lnTo>
                      <a:lnTo>
                        <a:pt x="39906" y="241575"/>
                      </a:lnTo>
                      <a:lnTo>
                        <a:pt x="40076" y="242077"/>
                      </a:lnTo>
                      <a:lnTo>
                        <a:pt x="14457" y="210661"/>
                      </a:lnTo>
                      <a:lnTo>
                        <a:pt x="2276" y="172613"/>
                      </a:lnTo>
                      <a:lnTo>
                        <a:pt x="0" y="146726"/>
                      </a:lnTo>
                      <a:lnTo>
                        <a:pt x="9060" y="95914"/>
                      </a:lnTo>
                      <a:lnTo>
                        <a:pt x="34391" y="51999"/>
                      </a:lnTo>
                      <a:lnTo>
                        <a:pt x="73221" y="18939"/>
                      </a:lnTo>
                      <a:lnTo>
                        <a:pt x="122777" y="688"/>
                      </a:lnTo>
                      <a:lnTo>
                        <a:pt x="170295" y="0"/>
                      </a:lnTo>
                      <a:lnTo>
                        <a:pt x="214133" y="13683"/>
                      </a:lnTo>
                      <a:lnTo>
                        <a:pt x="251433" y="39742"/>
                      </a:lnTo>
                      <a:lnTo>
                        <a:pt x="279333" y="76179"/>
                      </a:lnTo>
                      <a:lnTo>
                        <a:pt x="294974" y="120998"/>
                      </a:lnTo>
                      <a:lnTo>
                        <a:pt x="297250" y="146878"/>
                      </a:lnTo>
                      <a:lnTo>
                        <a:pt x="288190" y="197694"/>
                      </a:lnTo>
                      <a:lnTo>
                        <a:pt x="262859" y="241611"/>
                      </a:lnTo>
                      <a:lnTo>
                        <a:pt x="224029" y="274672"/>
                      </a:lnTo>
                      <a:lnTo>
                        <a:pt x="174473" y="292923"/>
                      </a:lnTo>
                      <a:lnTo>
                        <a:pt x="154952" y="295062"/>
                      </a:lnTo>
                      <a:lnTo>
                        <a:pt x="148428" y="2952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70" name="object 46">
                  <a:extLst>
                    <a:ext uri="{FF2B5EF4-FFF2-40B4-BE49-F238E27FC236}">
                      <a16:creationId xmlns:a16="http://schemas.microsoft.com/office/drawing/2014/main" id="{3810CBA6-EF7C-D512-6B40-689EB379A01E}"/>
                    </a:ext>
                  </a:extLst>
                </p:cNvPr>
                <p:cNvPicPr/>
                <p:nvPr/>
              </p:nvPicPr>
              <p:blipFill>
                <a:blip r:embed="rId39" cstate="print">
                  <a:extLst>
                    <a:ext uri="{28A0092B-C50C-407E-A947-70E740481C1C}">
                      <a14:useLocalDpi xmlns:a14="http://schemas.microsoft.com/office/drawing/2010/main" val="0"/>
                    </a:ext>
                  </a:extLst>
                </a:blip>
                <a:stretch>
                  <a:fillRect/>
                </a:stretch>
              </p:blipFill>
              <p:spPr>
                <a:xfrm>
                  <a:off x="4524801" y="3777258"/>
                  <a:ext cx="240104" cy="196399"/>
                </a:xfrm>
                <a:prstGeom prst="rect">
                  <a:avLst/>
                </a:prstGeom>
              </p:spPr>
            </p:pic>
            <p:pic>
              <p:nvPicPr>
                <p:cNvPr id="71" name="object 47">
                  <a:extLst>
                    <a:ext uri="{FF2B5EF4-FFF2-40B4-BE49-F238E27FC236}">
                      <a16:creationId xmlns:a16="http://schemas.microsoft.com/office/drawing/2014/main" id="{A708139B-C6D8-3FA9-2B42-77023F3C9EFE}"/>
                    </a:ext>
                  </a:extLst>
                </p:cNvPr>
                <p:cNvPicPr/>
                <p:nvPr/>
              </p:nvPicPr>
              <p:blipFill>
                <a:blip r:embed="rId40" cstate="print"/>
                <a:stretch>
                  <a:fillRect/>
                </a:stretch>
              </p:blipFill>
              <p:spPr>
                <a:xfrm>
                  <a:off x="4821753" y="3897238"/>
                  <a:ext cx="5644" cy="9594"/>
                </a:xfrm>
                <a:prstGeom prst="rect">
                  <a:avLst/>
                </a:prstGeom>
              </p:spPr>
            </p:pic>
            <p:pic>
              <p:nvPicPr>
                <p:cNvPr id="72" name="object 48">
                  <a:extLst>
                    <a:ext uri="{FF2B5EF4-FFF2-40B4-BE49-F238E27FC236}">
                      <a16:creationId xmlns:a16="http://schemas.microsoft.com/office/drawing/2014/main" id="{1666DF64-9B88-58EB-39E6-FC10EF1C9406}"/>
                    </a:ext>
                  </a:extLst>
                </p:cNvPr>
                <p:cNvPicPr/>
                <p:nvPr/>
              </p:nvPicPr>
              <p:blipFill>
                <a:blip r:embed="rId41" cstate="print">
                  <a:extLst>
                    <a:ext uri="{28A0092B-C50C-407E-A947-70E740481C1C}">
                      <a14:useLocalDpi xmlns:a14="http://schemas.microsoft.com/office/drawing/2010/main" val="0"/>
                    </a:ext>
                  </a:extLst>
                </a:blip>
                <a:stretch>
                  <a:fillRect/>
                </a:stretch>
              </p:blipFill>
              <p:spPr>
                <a:xfrm>
                  <a:off x="4343402" y="3736206"/>
                  <a:ext cx="485757" cy="345081"/>
                </a:xfrm>
                <a:prstGeom prst="rect">
                  <a:avLst/>
                </a:prstGeom>
              </p:spPr>
            </p:pic>
            <p:pic>
              <p:nvPicPr>
                <p:cNvPr id="73" name="object 49">
                  <a:extLst>
                    <a:ext uri="{FF2B5EF4-FFF2-40B4-BE49-F238E27FC236}">
                      <a16:creationId xmlns:a16="http://schemas.microsoft.com/office/drawing/2014/main" id="{90064EC0-790D-A175-0869-798BA5383D74}"/>
                    </a:ext>
                  </a:extLst>
                </p:cNvPr>
                <p:cNvPicPr/>
                <p:nvPr/>
              </p:nvPicPr>
              <p:blipFill>
                <a:blip r:embed="rId35" cstate="print"/>
                <a:stretch>
                  <a:fillRect/>
                </a:stretch>
              </p:blipFill>
              <p:spPr>
                <a:xfrm>
                  <a:off x="4233084" y="3671044"/>
                  <a:ext cx="13161" cy="19073"/>
                </a:xfrm>
                <a:prstGeom prst="rect">
                  <a:avLst/>
                </a:prstGeom>
              </p:spPr>
            </p:pic>
            <p:pic>
              <p:nvPicPr>
                <p:cNvPr id="74" name="object 50">
                  <a:extLst>
                    <a:ext uri="{FF2B5EF4-FFF2-40B4-BE49-F238E27FC236}">
                      <a16:creationId xmlns:a16="http://schemas.microsoft.com/office/drawing/2014/main" id="{9D809DFF-B4F9-909F-A610-CCC6AD53C4E3}"/>
                    </a:ext>
                  </a:extLst>
                </p:cNvPr>
                <p:cNvPicPr/>
                <p:nvPr/>
              </p:nvPicPr>
              <p:blipFill>
                <a:blip r:embed="rId42" cstate="print"/>
                <a:stretch>
                  <a:fillRect/>
                </a:stretch>
              </p:blipFill>
              <p:spPr>
                <a:xfrm>
                  <a:off x="4226708" y="3626216"/>
                  <a:ext cx="12312" cy="27993"/>
                </a:xfrm>
                <a:prstGeom prst="rect">
                  <a:avLst/>
                </a:prstGeom>
              </p:spPr>
            </p:pic>
            <p:pic>
              <p:nvPicPr>
                <p:cNvPr id="75" name="object 51">
                  <a:extLst>
                    <a:ext uri="{FF2B5EF4-FFF2-40B4-BE49-F238E27FC236}">
                      <a16:creationId xmlns:a16="http://schemas.microsoft.com/office/drawing/2014/main" id="{357202BE-8A11-AFEC-87D8-F7C84BC871A5}"/>
                    </a:ext>
                  </a:extLst>
                </p:cNvPr>
                <p:cNvPicPr/>
                <p:nvPr/>
              </p:nvPicPr>
              <p:blipFill>
                <a:blip r:embed="rId43" cstate="print">
                  <a:extLst>
                    <a:ext uri="{28A0092B-C50C-407E-A947-70E740481C1C}">
                      <a14:useLocalDpi xmlns:a14="http://schemas.microsoft.com/office/drawing/2010/main" val="0"/>
                    </a:ext>
                  </a:extLst>
                </a:blip>
                <a:stretch>
                  <a:fillRect/>
                </a:stretch>
              </p:blipFill>
              <p:spPr>
                <a:xfrm>
                  <a:off x="4227345" y="3396053"/>
                  <a:ext cx="325851" cy="212863"/>
                </a:xfrm>
                <a:prstGeom prst="rect">
                  <a:avLst/>
                </a:prstGeom>
              </p:spPr>
            </p:pic>
            <p:pic>
              <p:nvPicPr>
                <p:cNvPr id="76" name="object 52">
                  <a:extLst>
                    <a:ext uri="{FF2B5EF4-FFF2-40B4-BE49-F238E27FC236}">
                      <a16:creationId xmlns:a16="http://schemas.microsoft.com/office/drawing/2014/main" id="{4ED01E40-69C9-D2B5-13DE-6BBBBFE142E3}"/>
                    </a:ext>
                  </a:extLst>
                </p:cNvPr>
                <p:cNvPicPr/>
                <p:nvPr/>
              </p:nvPicPr>
              <p:blipFill>
                <a:blip r:embed="rId44" cstate="print"/>
                <a:stretch>
                  <a:fillRect/>
                </a:stretch>
              </p:blipFill>
              <p:spPr>
                <a:xfrm>
                  <a:off x="4566588" y="3430715"/>
                  <a:ext cx="18492" cy="15546"/>
                </a:xfrm>
                <a:prstGeom prst="rect">
                  <a:avLst/>
                </a:prstGeom>
              </p:spPr>
            </p:pic>
            <p:pic>
              <p:nvPicPr>
                <p:cNvPr id="77" name="object 53">
                  <a:extLst>
                    <a:ext uri="{FF2B5EF4-FFF2-40B4-BE49-F238E27FC236}">
                      <a16:creationId xmlns:a16="http://schemas.microsoft.com/office/drawing/2014/main" id="{DD8FF16B-2C5F-B6C6-38FE-5684B94F191B}"/>
                    </a:ext>
                  </a:extLst>
                </p:cNvPr>
                <p:cNvPicPr/>
                <p:nvPr/>
              </p:nvPicPr>
              <p:blipFill>
                <a:blip r:embed="rId45" cstate="print"/>
                <a:stretch>
                  <a:fillRect/>
                </a:stretch>
              </p:blipFill>
              <p:spPr>
                <a:xfrm>
                  <a:off x="4664790" y="3572997"/>
                  <a:ext cx="12753" cy="19231"/>
                </a:xfrm>
                <a:prstGeom prst="rect">
                  <a:avLst/>
                </a:prstGeom>
              </p:spPr>
            </p:pic>
            <p:pic>
              <p:nvPicPr>
                <p:cNvPr id="78" name="object 54">
                  <a:extLst>
                    <a:ext uri="{FF2B5EF4-FFF2-40B4-BE49-F238E27FC236}">
                      <a16:creationId xmlns:a16="http://schemas.microsoft.com/office/drawing/2014/main" id="{35696251-1860-B439-FC18-BA9E82FEC4F2}"/>
                    </a:ext>
                  </a:extLst>
                </p:cNvPr>
                <p:cNvPicPr/>
                <p:nvPr/>
              </p:nvPicPr>
              <p:blipFill>
                <a:blip r:embed="rId46" cstate="print"/>
                <a:stretch>
                  <a:fillRect/>
                </a:stretch>
              </p:blipFill>
              <p:spPr>
                <a:xfrm>
                  <a:off x="4647573" y="3696422"/>
                  <a:ext cx="18492" cy="26401"/>
                </a:xfrm>
                <a:prstGeom prst="rect">
                  <a:avLst/>
                </a:prstGeom>
              </p:spPr>
            </p:pic>
            <p:pic>
              <p:nvPicPr>
                <p:cNvPr id="79" name="object 55">
                  <a:extLst>
                    <a:ext uri="{FF2B5EF4-FFF2-40B4-BE49-F238E27FC236}">
                      <a16:creationId xmlns:a16="http://schemas.microsoft.com/office/drawing/2014/main" id="{5F990BD1-4970-BABF-DE7E-8EAC0B684328}"/>
                    </a:ext>
                  </a:extLst>
                </p:cNvPr>
                <p:cNvPicPr/>
                <p:nvPr/>
              </p:nvPicPr>
              <p:blipFill>
                <a:blip r:embed="rId47" cstate="print"/>
                <a:stretch>
                  <a:fillRect/>
                </a:stretch>
              </p:blipFill>
              <p:spPr>
                <a:xfrm>
                  <a:off x="4662877" y="3653427"/>
                  <a:ext cx="14666" cy="27414"/>
                </a:xfrm>
                <a:prstGeom prst="rect">
                  <a:avLst/>
                </a:prstGeom>
              </p:spPr>
            </p:pic>
            <p:pic>
              <p:nvPicPr>
                <p:cNvPr id="80" name="object 56">
                  <a:extLst>
                    <a:ext uri="{FF2B5EF4-FFF2-40B4-BE49-F238E27FC236}">
                      <a16:creationId xmlns:a16="http://schemas.microsoft.com/office/drawing/2014/main" id="{FB1B2F7A-538F-8167-0DEB-C73D37E30B78}"/>
                    </a:ext>
                  </a:extLst>
                </p:cNvPr>
                <p:cNvPicPr/>
                <p:nvPr/>
              </p:nvPicPr>
              <p:blipFill>
                <a:blip r:embed="rId48" cstate="print"/>
                <a:stretch>
                  <a:fillRect/>
                </a:stretch>
              </p:blipFill>
              <p:spPr>
                <a:xfrm>
                  <a:off x="4669049" y="3608954"/>
                  <a:ext cx="11032" cy="27767"/>
                </a:xfrm>
                <a:prstGeom prst="rect">
                  <a:avLst/>
                </a:prstGeom>
              </p:spPr>
            </p:pic>
            <p:pic>
              <p:nvPicPr>
                <p:cNvPr id="81" name="object 57">
                  <a:extLst>
                    <a:ext uri="{FF2B5EF4-FFF2-40B4-BE49-F238E27FC236}">
                      <a16:creationId xmlns:a16="http://schemas.microsoft.com/office/drawing/2014/main" id="{B08A799C-D19D-13DD-03F4-12E634E11D5E}"/>
                    </a:ext>
                  </a:extLst>
                </p:cNvPr>
                <p:cNvPicPr/>
                <p:nvPr/>
              </p:nvPicPr>
              <p:blipFill>
                <a:blip r:embed="rId49" cstate="print">
                  <a:extLst>
                    <a:ext uri="{28A0092B-C50C-407E-A947-70E740481C1C}">
                      <a14:useLocalDpi xmlns:a14="http://schemas.microsoft.com/office/drawing/2010/main" val="0"/>
                    </a:ext>
                  </a:extLst>
                </a:blip>
                <a:stretch>
                  <a:fillRect/>
                </a:stretch>
              </p:blipFill>
              <p:spPr>
                <a:xfrm>
                  <a:off x="4281981" y="3449591"/>
                  <a:ext cx="343036" cy="358941"/>
                </a:xfrm>
                <a:prstGeom prst="rect">
                  <a:avLst/>
                </a:prstGeom>
              </p:spPr>
            </p:pic>
          </p:grpSp>
        </p:grpSp>
        <p:sp>
          <p:nvSpPr>
            <p:cNvPr id="25" name="Elipse 139">
              <a:extLst>
                <a:ext uri="{FF2B5EF4-FFF2-40B4-BE49-F238E27FC236}">
                  <a16:creationId xmlns:a16="http://schemas.microsoft.com/office/drawing/2014/main" id="{B5AD4001-720F-35DD-E70A-B828DA56F92E}"/>
                </a:ext>
              </a:extLst>
            </p:cNvPr>
            <p:cNvSpPr/>
            <p:nvPr/>
          </p:nvSpPr>
          <p:spPr>
            <a:xfrm>
              <a:off x="6216691" y="2242066"/>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grpSp>
          <p:nvGrpSpPr>
            <p:cNvPr id="26" name="object 61">
              <a:extLst>
                <a:ext uri="{FF2B5EF4-FFF2-40B4-BE49-F238E27FC236}">
                  <a16:creationId xmlns:a16="http://schemas.microsoft.com/office/drawing/2014/main" id="{9819FD60-7365-CD20-D9EA-3F59207D6F8F}"/>
                </a:ext>
              </a:extLst>
            </p:cNvPr>
            <p:cNvGrpSpPr/>
            <p:nvPr/>
          </p:nvGrpSpPr>
          <p:grpSpPr>
            <a:xfrm>
              <a:off x="6324650" y="2351170"/>
              <a:ext cx="606887" cy="515649"/>
              <a:chOff x="2271547" y="5738328"/>
              <a:chExt cx="1308735" cy="1059815"/>
            </a:xfrm>
          </p:grpSpPr>
          <p:sp>
            <p:nvSpPr>
              <p:cNvPr id="27" name="object 62">
                <a:extLst>
                  <a:ext uri="{FF2B5EF4-FFF2-40B4-BE49-F238E27FC236}">
                    <a16:creationId xmlns:a16="http://schemas.microsoft.com/office/drawing/2014/main" id="{0D3224AA-511C-71BB-C62C-F26EBC307C9E}"/>
                  </a:ext>
                </a:extLst>
              </p:cNvPr>
              <p:cNvSpPr/>
              <p:nvPr/>
            </p:nvSpPr>
            <p:spPr>
              <a:xfrm>
                <a:off x="2290769" y="6212111"/>
                <a:ext cx="376555" cy="509905"/>
              </a:xfrm>
              <a:custGeom>
                <a:avLst/>
                <a:gdLst/>
                <a:ahLst/>
                <a:cxnLst/>
                <a:rect l="l" t="t" r="r" b="b"/>
                <a:pathLst>
                  <a:path w="376555" h="509904">
                    <a:moveTo>
                      <a:pt x="196212" y="509781"/>
                    </a:moveTo>
                    <a:lnTo>
                      <a:pt x="180522" y="509781"/>
                    </a:lnTo>
                    <a:lnTo>
                      <a:pt x="180522" y="368159"/>
                    </a:lnTo>
                    <a:lnTo>
                      <a:pt x="155055" y="374403"/>
                    </a:lnTo>
                    <a:lnTo>
                      <a:pt x="121487" y="378365"/>
                    </a:lnTo>
                    <a:lnTo>
                      <a:pt x="85525" y="375336"/>
                    </a:lnTo>
                    <a:lnTo>
                      <a:pt x="52880" y="360607"/>
                    </a:lnTo>
                    <a:lnTo>
                      <a:pt x="21676" y="328789"/>
                    </a:lnTo>
                    <a:lnTo>
                      <a:pt x="3611" y="293043"/>
                    </a:lnTo>
                    <a:lnTo>
                      <a:pt x="0" y="257672"/>
                    </a:lnTo>
                    <a:lnTo>
                      <a:pt x="12155" y="226977"/>
                    </a:lnTo>
                    <a:lnTo>
                      <a:pt x="38491" y="207071"/>
                    </a:lnTo>
                    <a:lnTo>
                      <a:pt x="73530" y="201119"/>
                    </a:lnTo>
                    <a:lnTo>
                      <a:pt x="112783" y="209007"/>
                    </a:lnTo>
                    <a:lnTo>
                      <a:pt x="151764" y="230618"/>
                    </a:lnTo>
                    <a:lnTo>
                      <a:pt x="180522" y="271120"/>
                    </a:lnTo>
                    <a:lnTo>
                      <a:pt x="180522" y="219307"/>
                    </a:lnTo>
                    <a:lnTo>
                      <a:pt x="159620" y="203287"/>
                    </a:lnTo>
                    <a:lnTo>
                      <a:pt x="135660" y="179711"/>
                    </a:lnTo>
                    <a:lnTo>
                      <a:pt x="115690" y="150026"/>
                    </a:lnTo>
                    <a:lnTo>
                      <a:pt x="106756" y="115681"/>
                    </a:lnTo>
                    <a:lnTo>
                      <a:pt x="111891" y="71399"/>
                    </a:lnTo>
                    <a:lnTo>
                      <a:pt x="128333" y="34880"/>
                    </a:lnTo>
                    <a:lnTo>
                      <a:pt x="153567" y="9841"/>
                    </a:lnTo>
                    <a:lnTo>
                      <a:pt x="185075" y="0"/>
                    </a:lnTo>
                    <a:lnTo>
                      <a:pt x="217102" y="7980"/>
                    </a:lnTo>
                    <a:lnTo>
                      <a:pt x="243752" y="31502"/>
                    </a:lnTo>
                    <a:lnTo>
                      <a:pt x="262293" y="66999"/>
                    </a:lnTo>
                    <a:lnTo>
                      <a:pt x="269994" y="110906"/>
                    </a:lnTo>
                    <a:lnTo>
                      <a:pt x="261484" y="149433"/>
                    </a:lnTo>
                    <a:lnTo>
                      <a:pt x="239959" y="182737"/>
                    </a:lnTo>
                    <a:lnTo>
                      <a:pt x="215005" y="208251"/>
                    </a:lnTo>
                    <a:lnTo>
                      <a:pt x="196212" y="223404"/>
                    </a:lnTo>
                    <a:lnTo>
                      <a:pt x="196212" y="331670"/>
                    </a:lnTo>
                    <a:lnTo>
                      <a:pt x="224547" y="292251"/>
                    </a:lnTo>
                    <a:lnTo>
                      <a:pt x="263528" y="270641"/>
                    </a:lnTo>
                    <a:lnTo>
                      <a:pt x="302781" y="262755"/>
                    </a:lnTo>
                    <a:lnTo>
                      <a:pt x="337820" y="268712"/>
                    </a:lnTo>
                    <a:lnTo>
                      <a:pt x="364156" y="288628"/>
                    </a:lnTo>
                    <a:lnTo>
                      <a:pt x="376311" y="319313"/>
                    </a:lnTo>
                    <a:lnTo>
                      <a:pt x="372700" y="354681"/>
                    </a:lnTo>
                    <a:lnTo>
                      <a:pt x="354635" y="390430"/>
                    </a:lnTo>
                    <a:lnTo>
                      <a:pt x="323431" y="422258"/>
                    </a:lnTo>
                    <a:lnTo>
                      <a:pt x="290971" y="436928"/>
                    </a:lnTo>
                    <a:lnTo>
                      <a:pt x="255201" y="440009"/>
                    </a:lnTo>
                    <a:lnTo>
                      <a:pt x="221741" y="436128"/>
                    </a:lnTo>
                    <a:lnTo>
                      <a:pt x="196212" y="429911"/>
                    </a:lnTo>
                    <a:lnTo>
                      <a:pt x="196212" y="509781"/>
                    </a:lnTo>
                    <a:close/>
                  </a:path>
                </a:pathLst>
              </a:custGeom>
              <a:solidFill>
                <a:srgbClr val="DBED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28" name="object 63">
                <a:extLst>
                  <a:ext uri="{FF2B5EF4-FFF2-40B4-BE49-F238E27FC236}">
                    <a16:creationId xmlns:a16="http://schemas.microsoft.com/office/drawing/2014/main" id="{416B6B10-CCA8-5142-F2BE-5A6796095B65}"/>
                  </a:ext>
                </a:extLst>
              </p:cNvPr>
              <p:cNvPicPr/>
              <p:nvPr/>
            </p:nvPicPr>
            <p:blipFill>
              <a:blip r:embed="rId50" cstate="print">
                <a:extLst>
                  <a:ext uri="{28A0092B-C50C-407E-A947-70E740481C1C}">
                    <a14:useLocalDpi xmlns:a14="http://schemas.microsoft.com/office/drawing/2010/main" val="0"/>
                  </a:ext>
                </a:extLst>
              </a:blip>
              <a:stretch>
                <a:fillRect/>
              </a:stretch>
            </p:blipFill>
            <p:spPr>
              <a:xfrm>
                <a:off x="2271547" y="6565323"/>
                <a:ext cx="1308392" cy="232382"/>
              </a:xfrm>
              <a:prstGeom prst="rect">
                <a:avLst/>
              </a:prstGeom>
            </p:spPr>
          </p:pic>
          <p:sp>
            <p:nvSpPr>
              <p:cNvPr id="29" name="object 64">
                <a:extLst>
                  <a:ext uri="{FF2B5EF4-FFF2-40B4-BE49-F238E27FC236}">
                    <a16:creationId xmlns:a16="http://schemas.microsoft.com/office/drawing/2014/main" id="{6ABAA7B4-BF24-BDC1-7AFC-C0F44B06D902}"/>
                  </a:ext>
                </a:extLst>
              </p:cNvPr>
              <p:cNvSpPr/>
              <p:nvPr/>
            </p:nvSpPr>
            <p:spPr>
              <a:xfrm>
                <a:off x="3493679" y="6730121"/>
                <a:ext cx="8255" cy="6350"/>
              </a:xfrm>
              <a:custGeom>
                <a:avLst/>
                <a:gdLst/>
                <a:ahLst/>
                <a:cxnLst/>
                <a:rect l="l" t="t" r="r" b="b"/>
                <a:pathLst>
                  <a:path w="8254" h="6350">
                    <a:moveTo>
                      <a:pt x="6990" y="5723"/>
                    </a:moveTo>
                    <a:lnTo>
                      <a:pt x="5687" y="5604"/>
                    </a:lnTo>
                    <a:lnTo>
                      <a:pt x="5128" y="4944"/>
                    </a:lnTo>
                    <a:lnTo>
                      <a:pt x="3639" y="3132"/>
                    </a:lnTo>
                    <a:lnTo>
                      <a:pt x="1912" y="1473"/>
                    </a:lnTo>
                    <a:lnTo>
                      <a:pt x="0" y="0"/>
                    </a:lnTo>
                    <a:lnTo>
                      <a:pt x="2691" y="1777"/>
                    </a:lnTo>
                    <a:lnTo>
                      <a:pt x="5247" y="3555"/>
                    </a:lnTo>
                    <a:lnTo>
                      <a:pt x="7803" y="5299"/>
                    </a:lnTo>
                    <a:lnTo>
                      <a:pt x="6990" y="5723"/>
                    </a:lnTo>
                    <a:close/>
                  </a:path>
                </a:pathLst>
              </a:custGeom>
              <a:solidFill>
                <a:srgbClr val="56A5B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30" name="object 65">
                <a:extLst>
                  <a:ext uri="{FF2B5EF4-FFF2-40B4-BE49-F238E27FC236}">
                    <a16:creationId xmlns:a16="http://schemas.microsoft.com/office/drawing/2014/main" id="{D7E619B2-6F54-1497-8458-30C673E23A2A}"/>
                  </a:ext>
                </a:extLst>
              </p:cNvPr>
              <p:cNvPicPr/>
              <p:nvPr/>
            </p:nvPicPr>
            <p:blipFill>
              <a:blip r:embed="rId51" cstate="print">
                <a:extLst>
                  <a:ext uri="{28A0092B-C50C-407E-A947-70E740481C1C}">
                    <a14:useLocalDpi xmlns:a14="http://schemas.microsoft.com/office/drawing/2010/main" val="0"/>
                  </a:ext>
                </a:extLst>
              </a:blip>
              <a:stretch>
                <a:fillRect/>
              </a:stretch>
            </p:blipFill>
            <p:spPr>
              <a:xfrm>
                <a:off x="2394479" y="5738328"/>
                <a:ext cx="1093952" cy="997567"/>
              </a:xfrm>
              <a:prstGeom prst="rect">
                <a:avLst/>
              </a:prstGeom>
            </p:spPr>
          </p:pic>
        </p:grpSp>
      </p:grpSp>
    </p:spTree>
    <p:extLst>
      <p:ext uri="{BB962C8B-B14F-4D97-AF65-F5344CB8AC3E}">
        <p14:creationId xmlns:p14="http://schemas.microsoft.com/office/powerpoint/2010/main" val="13001124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PhAnim="0" preserve="1" userDrawn="1">
  <p:cSld name="Deliverables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49" y="1209456"/>
            <a:ext cx="3526972"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8" name="Text Placeholder 7">
            <a:extLst>
              <a:ext uri="{FF2B5EF4-FFF2-40B4-BE49-F238E27FC236}">
                <a16:creationId xmlns:a16="http://schemas.microsoft.com/office/drawing/2014/main" id="{D64B9BC5-0E40-BA75-1C34-0FA314774C6F}"/>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11" name="Picture Placeholder 10">
            <a:extLst>
              <a:ext uri="{FF2B5EF4-FFF2-40B4-BE49-F238E27FC236}">
                <a16:creationId xmlns:a16="http://schemas.microsoft.com/office/drawing/2014/main" id="{4EAE8274-8D54-45A0-DB33-E983093EA9D2}"/>
              </a:ext>
            </a:extLst>
          </p:cNvPr>
          <p:cNvSpPr>
            <a:spLocks noGrp="1"/>
          </p:cNvSpPr>
          <p:nvPr>
            <p:ph type="pic" sz="quarter" idx="13"/>
          </p:nvPr>
        </p:nvSpPr>
        <p:spPr>
          <a:xfrm>
            <a:off x="6848475" y="1884363"/>
            <a:ext cx="4376738" cy="4292600"/>
          </a:xfrm>
          <a:prstGeom prst="rect">
            <a:avLst/>
          </a:prstGeom>
        </p:spPr>
        <p:txBody>
          <a:bodyPr/>
          <a:lstStyle/>
          <a:p>
            <a:endParaRPr lang="es-CO"/>
          </a:p>
        </p:txBody>
      </p:sp>
    </p:spTree>
    <p:extLst>
      <p:ext uri="{BB962C8B-B14F-4D97-AF65-F5344CB8AC3E}">
        <p14:creationId xmlns:p14="http://schemas.microsoft.com/office/powerpoint/2010/main" val="3865230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PhAnim="0" preserve="1" userDrawn="1">
  <p:cSld name="Deliverables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49" y="1209456"/>
            <a:ext cx="3526972"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8" name="Text Placeholder 7">
            <a:extLst>
              <a:ext uri="{FF2B5EF4-FFF2-40B4-BE49-F238E27FC236}">
                <a16:creationId xmlns:a16="http://schemas.microsoft.com/office/drawing/2014/main" id="{D64B9BC5-0E40-BA75-1C34-0FA314774C6F}"/>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1" name="Picture Placeholder 10">
            <a:extLst>
              <a:ext uri="{FF2B5EF4-FFF2-40B4-BE49-F238E27FC236}">
                <a16:creationId xmlns:a16="http://schemas.microsoft.com/office/drawing/2014/main" id="{4EAE8274-8D54-45A0-DB33-E983093EA9D2}"/>
              </a:ext>
            </a:extLst>
          </p:cNvPr>
          <p:cNvSpPr>
            <a:spLocks noGrp="1"/>
          </p:cNvSpPr>
          <p:nvPr>
            <p:ph type="pic" sz="quarter" idx="13"/>
          </p:nvPr>
        </p:nvSpPr>
        <p:spPr>
          <a:xfrm>
            <a:off x="6848475" y="1884363"/>
            <a:ext cx="4376738" cy="4292600"/>
          </a:xfrm>
          <a:prstGeom prst="rect">
            <a:avLst/>
          </a:prstGeom>
        </p:spPr>
        <p:txBody>
          <a:bodyPr/>
          <a:lstStyle/>
          <a:p>
            <a:endParaRPr lang="es-CO" dirty="0"/>
          </a:p>
        </p:txBody>
      </p:sp>
    </p:spTree>
    <p:extLst>
      <p:ext uri="{BB962C8B-B14F-4D97-AF65-F5344CB8AC3E}">
        <p14:creationId xmlns:p14="http://schemas.microsoft.com/office/powerpoint/2010/main" val="85698135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PhAnim="0" preserve="1" userDrawn="1">
  <p:cSld name="Deliverable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50" y="1209456"/>
            <a:ext cx="3526971"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6" name="Text Placeholder 7">
            <a:extLst>
              <a:ext uri="{FF2B5EF4-FFF2-40B4-BE49-F238E27FC236}">
                <a16:creationId xmlns:a16="http://schemas.microsoft.com/office/drawing/2014/main" id="{D8E471E2-CDC6-1E50-4AF8-56DECD164569}"/>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9" name="Text Placeholder 7">
            <a:extLst>
              <a:ext uri="{FF2B5EF4-FFF2-40B4-BE49-F238E27FC236}">
                <a16:creationId xmlns:a16="http://schemas.microsoft.com/office/drawing/2014/main" id="{FEAF4EB9-093B-2824-3A51-C9A00302C4B1}"/>
              </a:ext>
            </a:extLst>
          </p:cNvPr>
          <p:cNvSpPr>
            <a:spLocks noGrp="1"/>
          </p:cNvSpPr>
          <p:nvPr>
            <p:ph type="body" sz="quarter" idx="12" hasCustomPrompt="1"/>
          </p:nvPr>
        </p:nvSpPr>
        <p:spPr>
          <a:xfrm>
            <a:off x="6848281" y="3727674"/>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10" name="Picture Placeholder 10">
            <a:extLst>
              <a:ext uri="{FF2B5EF4-FFF2-40B4-BE49-F238E27FC236}">
                <a16:creationId xmlns:a16="http://schemas.microsoft.com/office/drawing/2014/main" id="{765555C2-EB61-720C-7444-8626B7F89D0F}"/>
              </a:ext>
            </a:extLst>
          </p:cNvPr>
          <p:cNvSpPr>
            <a:spLocks noGrp="1"/>
          </p:cNvSpPr>
          <p:nvPr>
            <p:ph type="pic" sz="quarter" idx="13"/>
          </p:nvPr>
        </p:nvSpPr>
        <p:spPr>
          <a:xfrm>
            <a:off x="6848475" y="1884363"/>
            <a:ext cx="4376738" cy="1643062"/>
          </a:xfrm>
          <a:prstGeom prst="rect">
            <a:avLst/>
          </a:prstGeom>
        </p:spPr>
        <p:txBody>
          <a:bodyPr/>
          <a:lstStyle/>
          <a:p>
            <a:endParaRPr lang="es-CO"/>
          </a:p>
        </p:txBody>
      </p:sp>
      <p:sp>
        <p:nvSpPr>
          <p:cNvPr id="12" name="Picture Placeholder 12">
            <a:extLst>
              <a:ext uri="{FF2B5EF4-FFF2-40B4-BE49-F238E27FC236}">
                <a16:creationId xmlns:a16="http://schemas.microsoft.com/office/drawing/2014/main" id="{BA4C7614-29EF-9EF5-4C3A-9471D7D8A851}"/>
              </a:ext>
            </a:extLst>
          </p:cNvPr>
          <p:cNvSpPr>
            <a:spLocks noGrp="1"/>
          </p:cNvSpPr>
          <p:nvPr>
            <p:ph type="pic" sz="quarter" idx="15"/>
          </p:nvPr>
        </p:nvSpPr>
        <p:spPr>
          <a:xfrm>
            <a:off x="6848475" y="4391025"/>
            <a:ext cx="4376738" cy="1645920"/>
          </a:xfrm>
          <a:prstGeom prst="rect">
            <a:avLst/>
          </a:prstGeom>
        </p:spPr>
        <p:txBody>
          <a:bodyPr/>
          <a:lstStyle/>
          <a:p>
            <a:endParaRPr lang="es-CO"/>
          </a:p>
        </p:txBody>
      </p:sp>
    </p:spTree>
    <p:extLst>
      <p:ext uri="{BB962C8B-B14F-4D97-AF65-F5344CB8AC3E}">
        <p14:creationId xmlns:p14="http://schemas.microsoft.com/office/powerpoint/2010/main" val="113437199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PhAnim="0" preserve="1" userDrawn="1">
  <p:cSld name="8 Deliverable deep d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525208" y="1448900"/>
            <a:ext cx="5396204"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1496" y="1449354"/>
            <a:ext cx="4377703" cy="4783138"/>
          </a:xfrm>
          <a:prstGeom prst="rect">
            <a:avLst/>
          </a:prstGeom>
        </p:spPr>
        <p:txBody>
          <a:bodyPr/>
          <a:lstStyle/>
          <a:p>
            <a:endParaRPr lang="es-CO"/>
          </a:p>
        </p:txBody>
      </p:sp>
      <p:sp>
        <p:nvSpPr>
          <p:cNvPr id="3" name="Rectangle 2">
            <a:extLst>
              <a:ext uri="{FF2B5EF4-FFF2-40B4-BE49-F238E27FC236}">
                <a16:creationId xmlns:a16="http://schemas.microsoft.com/office/drawing/2014/main" id="{FB3F6377-E847-A0C6-F520-122248FABD04}"/>
              </a:ext>
            </a:extLst>
          </p:cNvPr>
          <p:cNvSpPr/>
          <p:nvPr userDrawn="1"/>
        </p:nvSpPr>
        <p:spPr>
          <a:xfrm>
            <a:off x="1112741" y="1265439"/>
            <a:ext cx="4376459" cy="1794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
        <p:nvSpPr>
          <p:cNvPr id="6" name="Isosceles Triangle 5">
            <a:extLst>
              <a:ext uri="{FF2B5EF4-FFF2-40B4-BE49-F238E27FC236}">
                <a16:creationId xmlns:a16="http://schemas.microsoft.com/office/drawing/2014/main" id="{5CBF1A9F-3629-810A-98E2-BFF9349BCAAA}"/>
              </a:ext>
            </a:extLst>
          </p:cNvPr>
          <p:cNvSpPr/>
          <p:nvPr userDrawn="1"/>
        </p:nvSpPr>
        <p:spPr>
          <a:xfrm rot="16200000" flipH="1">
            <a:off x="4531377"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8" name="Rectangle 7">
            <a:extLst>
              <a:ext uri="{FF2B5EF4-FFF2-40B4-BE49-F238E27FC236}">
                <a16:creationId xmlns:a16="http://schemas.microsoft.com/office/drawing/2014/main" id="{9822E414-A680-CB78-ED0F-02C09EEDF735}"/>
              </a:ext>
            </a:extLst>
          </p:cNvPr>
          <p:cNvSpPr/>
          <p:nvPr userDrawn="1"/>
        </p:nvSpPr>
        <p:spPr>
          <a:xfrm>
            <a:off x="6525208" y="1261023"/>
            <a:ext cx="5394960"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411796144"/>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PhAnim="0" preserve="1" userDrawn="1">
  <p:cSld name="Calend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9209314" y="1393371"/>
            <a:ext cx="2677886" cy="4783592"/>
          </a:xfrm>
          <a:prstGeom prst="rect">
            <a:avLst/>
          </a:prstGeom>
        </p:spPr>
        <p:txBody>
          <a:bodyPr>
            <a:normAutofit/>
          </a:bodyPr>
          <a:lstStyle>
            <a:lvl1pPr marL="176213" indent="-176213">
              <a:lnSpc>
                <a:spcPct val="100000"/>
              </a:lnSpc>
              <a:spcBef>
                <a:spcPts val="0"/>
              </a:spcBef>
              <a:spcAft>
                <a:spcPts val="600"/>
              </a:spcAft>
              <a:buClr>
                <a:schemeClr val="accent4"/>
              </a:buClr>
              <a:buSzPct val="100000"/>
              <a:buFont typeface="+mj-lt"/>
              <a:buAutoNum type="arabicPeriod"/>
              <a:defRPr sz="1200" b="0" i="0">
                <a:solidFill>
                  <a:schemeClr val="tx1"/>
                </a:solidFill>
                <a:latin typeface="+mj-lt"/>
              </a:defRPr>
            </a:lvl1pPr>
            <a:lvl2pPr marL="800100" indent="-342900">
              <a:lnSpc>
                <a:spcPct val="100000"/>
              </a:lnSpc>
              <a:spcBef>
                <a:spcPts val="0"/>
              </a:spcBef>
              <a:spcAft>
                <a:spcPts val="600"/>
              </a:spcAft>
              <a:buClr>
                <a:schemeClr val="accent4"/>
              </a:buClr>
              <a:buSzPct val="100000"/>
              <a:buFont typeface="+mj-lt"/>
              <a:buAutoNum type="alphaLcPeriod"/>
              <a:defRPr sz="1200" b="0">
                <a:solidFill>
                  <a:schemeClr val="tx1"/>
                </a:solidFill>
                <a:latin typeface="+mj-lt"/>
              </a:defRPr>
            </a:lvl2pPr>
            <a:lvl3pPr marL="1257300" indent="-342900">
              <a:lnSpc>
                <a:spcPct val="100000"/>
              </a:lnSpc>
              <a:spcBef>
                <a:spcPts val="0"/>
              </a:spcBef>
              <a:spcAft>
                <a:spcPts val="600"/>
              </a:spcAft>
              <a:buClr>
                <a:schemeClr val="accent4"/>
              </a:buClr>
              <a:buSzPct val="100000"/>
              <a:buFont typeface="+mj-lt"/>
              <a:buAutoNum type="romanLcPeriod"/>
              <a:defRPr sz="1200" b="0">
                <a:solidFill>
                  <a:schemeClr val="tx1"/>
                </a:solidFill>
                <a:latin typeface="+mj-lt"/>
              </a:defRPr>
            </a:lvl3pPr>
            <a:lvl4pPr marL="1714500" indent="-342900">
              <a:lnSpc>
                <a:spcPct val="100000"/>
              </a:lnSpc>
              <a:spcAft>
                <a:spcPts val="600"/>
              </a:spcAft>
              <a:buFont typeface="+mj-lt"/>
              <a:buAutoNum type="arabicPeriod"/>
              <a:defRPr sz="1200" b="0">
                <a:solidFill>
                  <a:schemeClr val="tx1"/>
                </a:solidFill>
                <a:latin typeface="+mj-lt"/>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1" y="1393825"/>
            <a:ext cx="7956613" cy="4783138"/>
          </a:xfrm>
          <a:prstGeom prst="rect">
            <a:avLst/>
          </a:prstGeom>
        </p:spPr>
        <p:txBody>
          <a:bodyPr/>
          <a:lstStyle/>
          <a:p>
            <a:endParaRPr lang="es-CO"/>
          </a:p>
        </p:txBody>
      </p:sp>
    </p:spTree>
    <p:extLst>
      <p:ext uri="{BB962C8B-B14F-4D97-AF65-F5344CB8AC3E}">
        <p14:creationId xmlns:p14="http://schemas.microsoft.com/office/powerpoint/2010/main" val="81617651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PhAnim="0" preserve="1" userDrawn="1">
  <p:cSld name="Project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4" name="Rectángulo 27">
            <a:extLst>
              <a:ext uri="{FF2B5EF4-FFF2-40B4-BE49-F238E27FC236}">
                <a16:creationId xmlns:a16="http://schemas.microsoft.com/office/drawing/2014/main" id="{B17E4127-CD01-D06A-92B8-BD6B3A3FFC1A}"/>
              </a:ext>
            </a:extLst>
          </p:cNvPr>
          <p:cNvSpPr>
            <a:spLocks noChangeArrowheads="1"/>
          </p:cNvSpPr>
          <p:nvPr userDrawn="1"/>
        </p:nvSpPr>
        <p:spPr bwMode="auto">
          <a:xfrm>
            <a:off x="145362" y="2400426"/>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err="1">
                <a:solidFill>
                  <a:srgbClr val="FFFFFF"/>
                </a:solidFill>
                <a:latin typeface="+mj-lt"/>
              </a:rPr>
              <a:t>Steering</a:t>
            </a:r>
            <a:r>
              <a:rPr lang="es-CO" sz="1300" b="1">
                <a:solidFill>
                  <a:srgbClr val="FFFFFF"/>
                </a:solidFill>
                <a:latin typeface="+mj-lt"/>
              </a:rPr>
              <a:t> </a:t>
            </a:r>
            <a:r>
              <a:rPr lang="es-CO" sz="1300" b="1" err="1">
                <a:solidFill>
                  <a:srgbClr val="FFFFFF"/>
                </a:solidFill>
                <a:latin typeface="+mj-lt"/>
              </a:rPr>
              <a:t>Committee</a:t>
            </a:r>
            <a:endParaRPr lang="es-CO" sz="1300" b="1">
              <a:solidFill>
                <a:srgbClr val="FFFFFF"/>
              </a:solidFill>
              <a:latin typeface="+mj-lt"/>
            </a:endParaRP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145362" y="4950583"/>
            <a:ext cx="1691640" cy="1818184"/>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Project Team</a:t>
            </a:r>
          </a:p>
        </p:txBody>
      </p:sp>
      <p:sp>
        <p:nvSpPr>
          <p:cNvPr id="8" name="Rectángulo 29">
            <a:extLst>
              <a:ext uri="{FF2B5EF4-FFF2-40B4-BE49-F238E27FC236}">
                <a16:creationId xmlns:a16="http://schemas.microsoft.com/office/drawing/2014/main" id="{0A01EC68-7C6F-BDDA-3AA4-1AE18EC901A7}"/>
              </a:ext>
            </a:extLst>
          </p:cNvPr>
          <p:cNvSpPr>
            <a:spLocks noChangeArrowheads="1"/>
          </p:cNvSpPr>
          <p:nvPr userDrawn="1"/>
        </p:nvSpPr>
        <p:spPr bwMode="auto">
          <a:xfrm>
            <a:off x="145362" y="3685027"/>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Project Management</a:t>
            </a:r>
          </a:p>
        </p:txBody>
      </p:sp>
      <p:sp>
        <p:nvSpPr>
          <p:cNvPr id="9" name="Rectángulo 27">
            <a:extLst>
              <a:ext uri="{FF2B5EF4-FFF2-40B4-BE49-F238E27FC236}">
                <a16:creationId xmlns:a16="http://schemas.microsoft.com/office/drawing/2014/main" id="{BA237E21-852F-647D-729B-CF3727C96800}"/>
              </a:ext>
            </a:extLst>
          </p:cNvPr>
          <p:cNvSpPr>
            <a:spLocks noChangeArrowheads="1"/>
          </p:cNvSpPr>
          <p:nvPr userDrawn="1"/>
        </p:nvSpPr>
        <p:spPr bwMode="auto">
          <a:xfrm>
            <a:off x="145362" y="1557947"/>
            <a:ext cx="1691640" cy="694102"/>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Sponsors</a:t>
            </a:r>
          </a:p>
        </p:txBody>
      </p:sp>
      <p:cxnSp>
        <p:nvCxnSpPr>
          <p:cNvPr id="10" name="Straight Connector 32">
            <a:extLst>
              <a:ext uri="{FF2B5EF4-FFF2-40B4-BE49-F238E27FC236}">
                <a16:creationId xmlns:a16="http://schemas.microsoft.com/office/drawing/2014/main" id="{1FA3E036-BD6E-8A2E-613B-6AC615248460}"/>
              </a:ext>
            </a:extLst>
          </p:cNvPr>
          <p:cNvCxnSpPr>
            <a:cxnSpLocks/>
          </p:cNvCxnSpPr>
          <p:nvPr userDrawn="1"/>
        </p:nvCxnSpPr>
        <p:spPr>
          <a:xfrm>
            <a:off x="145362" y="232663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775A324F-C430-BB4B-6CCE-B6698DB05669}"/>
              </a:ext>
            </a:extLst>
          </p:cNvPr>
          <p:cNvCxnSpPr>
            <a:cxnSpLocks/>
          </p:cNvCxnSpPr>
          <p:nvPr userDrawn="1"/>
        </p:nvCxnSpPr>
        <p:spPr>
          <a:xfrm>
            <a:off x="145362" y="363546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2B13274A-FE0F-6AE3-C1FA-05AEA45660F0}"/>
              </a:ext>
            </a:extLst>
          </p:cNvPr>
          <p:cNvCxnSpPr>
            <a:cxnSpLocks/>
          </p:cNvCxnSpPr>
          <p:nvPr userDrawn="1"/>
        </p:nvCxnSpPr>
        <p:spPr>
          <a:xfrm>
            <a:off x="145362" y="4916871"/>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3" name="Imagen 9" descr="Imagen que contiene Icono&#10;&#10;Descripción generada automáticamente">
            <a:extLst>
              <a:ext uri="{FF2B5EF4-FFF2-40B4-BE49-F238E27FC236}">
                <a16:creationId xmlns:a16="http://schemas.microsoft.com/office/drawing/2014/main" id="{C68E9A4E-87F8-008D-0EE5-4D4819867CF0}"/>
              </a:ext>
            </a:extLst>
          </p:cNvPr>
          <p:cNvPicPr>
            <a:picLocks noChangeAspect="1"/>
          </p:cNvPicPr>
          <p:nvPr userDrawn="1"/>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112498" y="1197040"/>
            <a:ext cx="738596" cy="227261"/>
          </a:xfrm>
          <a:prstGeom prst="rect">
            <a:avLst/>
          </a:prstGeom>
        </p:spPr>
      </p:pic>
      <p:sp>
        <p:nvSpPr>
          <p:cNvPr id="16" name="Picture Placeholder 15">
            <a:extLst>
              <a:ext uri="{FF2B5EF4-FFF2-40B4-BE49-F238E27FC236}">
                <a16:creationId xmlns:a16="http://schemas.microsoft.com/office/drawing/2014/main" id="{0C8420B8-1D58-A6F8-C40B-9011973667EE}"/>
              </a:ext>
            </a:extLst>
          </p:cNvPr>
          <p:cNvSpPr>
            <a:spLocks noGrp="1"/>
          </p:cNvSpPr>
          <p:nvPr>
            <p:ph type="pic" sz="quarter" idx="10"/>
          </p:nvPr>
        </p:nvSpPr>
        <p:spPr>
          <a:xfrm>
            <a:off x="6857617" y="991423"/>
            <a:ext cx="914400" cy="551527"/>
          </a:xfrm>
          <a:prstGeom prst="rect">
            <a:avLst/>
          </a:prstGeom>
        </p:spPr>
        <p:txBody>
          <a:bodyPr/>
          <a:lstStyle/>
          <a:p>
            <a:endParaRPr lang="es-CO"/>
          </a:p>
        </p:txBody>
      </p:sp>
      <p:sp>
        <p:nvSpPr>
          <p:cNvPr id="17" name="Rectángulo 37">
            <a:extLst>
              <a:ext uri="{FF2B5EF4-FFF2-40B4-BE49-F238E27FC236}">
                <a16:creationId xmlns:a16="http://schemas.microsoft.com/office/drawing/2014/main" id="{3B26E765-45BE-2F2E-CCFF-E6CEC51D8ED3}"/>
              </a:ext>
            </a:extLst>
          </p:cNvPr>
          <p:cNvSpPr/>
          <p:nvPr userDrawn="1"/>
        </p:nvSpPr>
        <p:spPr>
          <a:xfrm>
            <a:off x="1922106" y="1557938"/>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s-CO" sz="1200">
              <a:solidFill>
                <a:srgbClr val="304258"/>
              </a:solidFill>
              <a:latin typeface="Poppins" panose="00000500000000000000" pitchFamily="2" charset="0"/>
              <a:cs typeface="Poppins" panose="00000500000000000000" pitchFamily="2" charset="0"/>
            </a:endParaRPr>
          </a:p>
        </p:txBody>
      </p:sp>
      <p:sp>
        <p:nvSpPr>
          <p:cNvPr id="18" name="Rectángulo 37">
            <a:extLst>
              <a:ext uri="{FF2B5EF4-FFF2-40B4-BE49-F238E27FC236}">
                <a16:creationId xmlns:a16="http://schemas.microsoft.com/office/drawing/2014/main" id="{BD5C7593-8E45-28F3-88F9-8246F9FCED62}"/>
              </a:ext>
            </a:extLst>
          </p:cNvPr>
          <p:cNvSpPr/>
          <p:nvPr userDrawn="1"/>
        </p:nvSpPr>
        <p:spPr>
          <a:xfrm>
            <a:off x="5604817" y="1568552"/>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s-CO" sz="1200">
              <a:solidFill>
                <a:srgbClr val="304258"/>
              </a:solidFill>
              <a:latin typeface="Poppins" panose="00000500000000000000" pitchFamily="2" charset="0"/>
              <a:cs typeface="Poppins" panose="00000500000000000000" pitchFamily="2" charset="0"/>
            </a:endParaRPr>
          </a:p>
        </p:txBody>
      </p:sp>
      <p:sp>
        <p:nvSpPr>
          <p:cNvPr id="19" name="Triángulo isósceles 4">
            <a:extLst>
              <a:ext uri="{FF2B5EF4-FFF2-40B4-BE49-F238E27FC236}">
                <a16:creationId xmlns:a16="http://schemas.microsoft.com/office/drawing/2014/main" id="{B15266C6-0D5C-5124-83AE-66A6FF0C07F8}"/>
              </a:ext>
            </a:extLst>
          </p:cNvPr>
          <p:cNvSpPr>
            <a:spLocks noChangeArrowheads="1"/>
          </p:cNvSpPr>
          <p:nvPr userDrawn="1"/>
        </p:nvSpPr>
        <p:spPr bwMode="auto">
          <a:xfrm rot="5400000">
            <a:off x="8744730" y="2931629"/>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s-CO" sz="1200">
              <a:solidFill>
                <a:srgbClr val="304258"/>
              </a:solidFill>
              <a:latin typeface="Poppins" panose="00000500000000000000" pitchFamily="2" charset="0"/>
            </a:endParaRPr>
          </a:p>
        </p:txBody>
      </p:sp>
      <p:sp>
        <p:nvSpPr>
          <p:cNvPr id="20" name="Triángulo isósceles 4">
            <a:extLst>
              <a:ext uri="{FF2B5EF4-FFF2-40B4-BE49-F238E27FC236}">
                <a16:creationId xmlns:a16="http://schemas.microsoft.com/office/drawing/2014/main" id="{60E48D47-FF3E-B32D-258F-430FD2972CF2}"/>
              </a:ext>
            </a:extLst>
          </p:cNvPr>
          <p:cNvSpPr>
            <a:spLocks noChangeArrowheads="1"/>
          </p:cNvSpPr>
          <p:nvPr userDrawn="1"/>
        </p:nvSpPr>
        <p:spPr bwMode="auto">
          <a:xfrm rot="5400000">
            <a:off x="8744729" y="4190202"/>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s-CO" sz="1200">
              <a:solidFill>
                <a:srgbClr val="304258"/>
              </a:solidFill>
              <a:latin typeface="Poppins" panose="00000500000000000000" pitchFamily="2" charset="0"/>
            </a:endParaRPr>
          </a:p>
        </p:txBody>
      </p:sp>
      <p:sp>
        <p:nvSpPr>
          <p:cNvPr id="21" name="Triángulo isósceles 4">
            <a:extLst>
              <a:ext uri="{FF2B5EF4-FFF2-40B4-BE49-F238E27FC236}">
                <a16:creationId xmlns:a16="http://schemas.microsoft.com/office/drawing/2014/main" id="{80DB0719-00AB-2386-93BE-EA1B2C364A79}"/>
              </a:ext>
            </a:extLst>
          </p:cNvPr>
          <p:cNvSpPr>
            <a:spLocks noChangeArrowheads="1"/>
          </p:cNvSpPr>
          <p:nvPr userDrawn="1"/>
        </p:nvSpPr>
        <p:spPr bwMode="auto">
          <a:xfrm rot="5400000">
            <a:off x="8491122" y="5729683"/>
            <a:ext cx="1463040"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s-CO" sz="1200">
              <a:solidFill>
                <a:srgbClr val="304258"/>
              </a:solidFill>
              <a:latin typeface="Poppins" panose="00000500000000000000" pitchFamily="2" charset="0"/>
            </a:endParaRPr>
          </a:p>
        </p:txBody>
      </p:sp>
      <p:sp>
        <p:nvSpPr>
          <p:cNvPr id="22" name="CuadroTexto 5">
            <a:extLst>
              <a:ext uri="{FF2B5EF4-FFF2-40B4-BE49-F238E27FC236}">
                <a16:creationId xmlns:a16="http://schemas.microsoft.com/office/drawing/2014/main" id="{11C25805-2BB7-C063-0D76-933EC8C61641}"/>
              </a:ext>
            </a:extLst>
          </p:cNvPr>
          <p:cNvSpPr txBox="1">
            <a:spLocks noChangeArrowheads="1"/>
          </p:cNvSpPr>
          <p:nvPr userDrawn="1"/>
        </p:nvSpPr>
        <p:spPr bwMode="auto">
          <a:xfrm>
            <a:off x="9384321" y="2478198"/>
            <a:ext cx="2994236" cy="1061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40" tIns="45671" rIns="91340" bIns="45671" anchor="ctr">
            <a:spAutoFit/>
          </a:bodyPr>
          <a:lstStyle>
            <a:lvl1pPr marL="180975" indent="-18097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285750" indent="-285750" eaLnBrk="1" hangingPunct="1">
              <a:spcBef>
                <a:spcPts val="600"/>
              </a:spcBef>
              <a:buClr>
                <a:srgbClr val="9683FF"/>
              </a:buClr>
              <a:buSzPct val="120000"/>
              <a:buFont typeface="Wingdings" panose="05000000000000000000" pitchFamily="2" charset="2"/>
              <a:buChar char="§"/>
              <a:defRPr/>
            </a:pPr>
            <a:r>
              <a:rPr lang="es-CO" sz="1200">
                <a:solidFill>
                  <a:srgbClr val="304258"/>
                </a:solidFill>
                <a:latin typeface="Poppins" panose="00000500000000000000" pitchFamily="2" charset="0"/>
                <a:ea typeface="Lato"/>
                <a:cs typeface="Poppins" panose="00000500000000000000" pitchFamily="2" charset="0"/>
              </a:rPr>
              <a:t>Project </a:t>
            </a:r>
            <a:r>
              <a:rPr lang="es-CO" sz="1200" err="1">
                <a:solidFill>
                  <a:srgbClr val="304258"/>
                </a:solidFill>
                <a:latin typeface="Poppins" panose="00000500000000000000" pitchFamily="2" charset="0"/>
                <a:ea typeface="Lato"/>
                <a:cs typeface="Poppins" panose="00000500000000000000" pitchFamily="2" charset="0"/>
              </a:rPr>
              <a:t>leadership</a:t>
            </a:r>
            <a:endParaRPr lang="es-CO" sz="1200">
              <a:solidFill>
                <a:srgbClr val="304258"/>
              </a:solidFill>
              <a:latin typeface="Poppins" panose="00000500000000000000" pitchFamily="2" charset="0"/>
              <a:ea typeface="Lato"/>
              <a:cs typeface="Poppins" panose="00000500000000000000" pitchFamily="2" charset="0"/>
            </a:endParaRPr>
          </a:p>
          <a:p>
            <a:pPr marL="285750" indent="-285750" eaLnBrk="1" hangingPunct="1">
              <a:spcBef>
                <a:spcPts val="600"/>
              </a:spcBef>
              <a:buClr>
                <a:srgbClr val="9683FF"/>
              </a:buClr>
              <a:buSzPct val="120000"/>
              <a:buFont typeface="Wingdings" panose="05000000000000000000" pitchFamily="2" charset="2"/>
              <a:buChar char="§"/>
              <a:defRPr/>
            </a:pPr>
            <a:r>
              <a:rPr lang="es-CO" sz="1200" err="1">
                <a:solidFill>
                  <a:srgbClr val="304258"/>
                </a:solidFill>
                <a:latin typeface="Poppins" panose="00000500000000000000" pitchFamily="2" charset="0"/>
                <a:ea typeface="Lato"/>
                <a:cs typeface="Poppins" panose="00000500000000000000" pitchFamily="2" charset="0"/>
              </a:rPr>
              <a:t>Decision</a:t>
            </a:r>
            <a:r>
              <a:rPr lang="es-CO" sz="1200">
                <a:solidFill>
                  <a:srgbClr val="304258"/>
                </a:solidFill>
                <a:latin typeface="Poppins" panose="00000500000000000000" pitchFamily="2" charset="0"/>
                <a:ea typeface="Lato"/>
                <a:cs typeface="Poppins" panose="00000500000000000000" pitchFamily="2" charset="0"/>
              </a:rPr>
              <a:t> </a:t>
            </a:r>
            <a:r>
              <a:rPr lang="es-CO" sz="1200" err="1">
                <a:solidFill>
                  <a:srgbClr val="304258"/>
                </a:solidFill>
                <a:latin typeface="Poppins" panose="00000500000000000000" pitchFamily="2" charset="0"/>
                <a:ea typeface="Lato"/>
                <a:cs typeface="Poppins" panose="00000500000000000000" pitchFamily="2" charset="0"/>
              </a:rPr>
              <a:t>making</a:t>
            </a:r>
            <a:endParaRPr lang="es-CO" sz="1200">
              <a:solidFill>
                <a:srgbClr val="304258"/>
              </a:solidFill>
              <a:latin typeface="Poppins" panose="00000500000000000000" pitchFamily="2" charset="0"/>
              <a:ea typeface="Lato"/>
              <a:cs typeface="Poppins" panose="00000500000000000000" pitchFamily="2" charset="0"/>
            </a:endParaRPr>
          </a:p>
          <a:p>
            <a:pPr marL="285750" indent="-285750" eaLnBrk="1" hangingPunct="1">
              <a:spcBef>
                <a:spcPts val="600"/>
              </a:spcBef>
              <a:buClr>
                <a:srgbClr val="9683FF"/>
              </a:buClr>
              <a:buSzPct val="120000"/>
              <a:buFont typeface="Wingdings" panose="05000000000000000000" pitchFamily="2" charset="2"/>
              <a:buChar char="§"/>
              <a:defRPr/>
            </a:pPr>
            <a:r>
              <a:rPr lang="es-CO" sz="1200" err="1">
                <a:solidFill>
                  <a:srgbClr val="304258"/>
                </a:solidFill>
                <a:latin typeface="Poppins" panose="00000500000000000000" pitchFamily="2" charset="0"/>
                <a:ea typeface="Lato"/>
                <a:cs typeface="Poppins" panose="00000500000000000000" pitchFamily="2" charset="0"/>
              </a:rPr>
              <a:t>Issue</a:t>
            </a:r>
            <a:r>
              <a:rPr lang="es-CO" sz="1200">
                <a:solidFill>
                  <a:srgbClr val="304258"/>
                </a:solidFill>
                <a:latin typeface="Poppins" panose="00000500000000000000" pitchFamily="2" charset="0"/>
                <a:ea typeface="Lato"/>
                <a:cs typeface="Poppins" panose="00000500000000000000" pitchFamily="2" charset="0"/>
              </a:rPr>
              <a:t> </a:t>
            </a:r>
            <a:r>
              <a:rPr lang="es-CO" sz="1200" err="1">
                <a:solidFill>
                  <a:srgbClr val="304258"/>
                </a:solidFill>
                <a:latin typeface="Poppins" panose="00000500000000000000" pitchFamily="2" charset="0"/>
                <a:ea typeface="Lato"/>
                <a:cs typeface="Poppins" panose="00000500000000000000" pitchFamily="2" charset="0"/>
              </a:rPr>
              <a:t>resolution</a:t>
            </a:r>
            <a:endParaRPr lang="es-CO" sz="1200">
              <a:solidFill>
                <a:srgbClr val="304258"/>
              </a:solidFill>
              <a:latin typeface="Poppins" panose="00000500000000000000" pitchFamily="2" charset="0"/>
              <a:ea typeface="Lato"/>
              <a:cs typeface="Poppins" panose="00000500000000000000" pitchFamily="2" charset="0"/>
            </a:endParaRPr>
          </a:p>
          <a:p>
            <a:pPr marL="285750" indent="-285750" eaLnBrk="1" hangingPunct="1">
              <a:spcBef>
                <a:spcPts val="600"/>
              </a:spcBef>
              <a:buClr>
                <a:srgbClr val="9683FF"/>
              </a:buClr>
              <a:buSzPct val="120000"/>
              <a:buFont typeface="Wingdings" panose="05000000000000000000" pitchFamily="2" charset="2"/>
              <a:buChar char="§"/>
              <a:defRPr/>
            </a:pPr>
            <a:r>
              <a:rPr lang="es-CO" sz="1200" err="1">
                <a:solidFill>
                  <a:srgbClr val="304258"/>
                </a:solidFill>
                <a:latin typeface="Poppins" panose="00000500000000000000" pitchFamily="2" charset="0"/>
                <a:ea typeface="Lato"/>
                <a:cs typeface="Poppins" panose="00000500000000000000" pitchFamily="2" charset="0"/>
              </a:rPr>
              <a:t>Experience</a:t>
            </a:r>
            <a:endParaRPr lang="es-CO" sz="1200">
              <a:solidFill>
                <a:srgbClr val="304258"/>
              </a:solidFill>
              <a:latin typeface="Poppins" panose="00000500000000000000" pitchFamily="2" charset="0"/>
              <a:ea typeface="Lato"/>
              <a:cs typeface="Poppins" panose="00000500000000000000" pitchFamily="2" charset="0"/>
            </a:endParaRPr>
          </a:p>
        </p:txBody>
      </p:sp>
      <p:sp>
        <p:nvSpPr>
          <p:cNvPr id="23" name="CuadroTexto 42">
            <a:extLst>
              <a:ext uri="{FF2B5EF4-FFF2-40B4-BE49-F238E27FC236}">
                <a16:creationId xmlns:a16="http://schemas.microsoft.com/office/drawing/2014/main" id="{FBDD9321-09C9-1E09-942B-C8455AE1EF25}"/>
              </a:ext>
            </a:extLst>
          </p:cNvPr>
          <p:cNvSpPr txBox="1">
            <a:spLocks noChangeArrowheads="1"/>
          </p:cNvSpPr>
          <p:nvPr userDrawn="1"/>
        </p:nvSpPr>
        <p:spPr bwMode="auto">
          <a:xfrm>
            <a:off x="9411266" y="5179892"/>
            <a:ext cx="2795956" cy="1155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a:lnSpc>
                <a:spcPct val="90000"/>
              </a:lnSpc>
              <a:spcBef>
                <a:spcPts val="600"/>
              </a:spcBef>
              <a:buClr>
                <a:srgbClr val="9683FF"/>
              </a:buClr>
              <a:buSzPct val="120000"/>
              <a:buFont typeface="Wingdings" panose="05000000000000000000" pitchFamily="2" charset="2"/>
              <a:buChar char="§"/>
              <a:defRPr sz="1200" i="0">
                <a:solidFill>
                  <a:srgbClr val="171917"/>
                </a:solidFill>
                <a:ea typeface="Lato"/>
                <a:cs typeface="Poppins ExtraLight" panose="00000300000000000000" pitchFamily="2"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r>
              <a:rPr lang="es-CO">
                <a:solidFill>
                  <a:srgbClr val="304258"/>
                </a:solidFill>
                <a:latin typeface="Poppins" panose="00000500000000000000" pitchFamily="2" charset="0"/>
                <a:cs typeface="Poppins" panose="00000500000000000000" pitchFamily="2" charset="0"/>
              </a:rPr>
              <a:t>Data </a:t>
            </a:r>
            <a:r>
              <a:rPr lang="es-CO" err="1">
                <a:solidFill>
                  <a:srgbClr val="304258"/>
                </a:solidFill>
                <a:latin typeface="Poppins" panose="00000500000000000000" pitchFamily="2" charset="0"/>
                <a:cs typeface="Poppins" panose="00000500000000000000" pitchFamily="2" charset="0"/>
              </a:rPr>
              <a:t>gathering</a:t>
            </a:r>
            <a:endParaRPr lang="es-CO">
              <a:solidFill>
                <a:srgbClr val="304258"/>
              </a:solidFill>
              <a:latin typeface="Poppins" panose="00000500000000000000" pitchFamily="2" charset="0"/>
              <a:cs typeface="Poppins" panose="00000500000000000000" pitchFamily="2" charset="0"/>
            </a:endParaRPr>
          </a:p>
          <a:p>
            <a:r>
              <a:rPr lang="es-CO" err="1">
                <a:solidFill>
                  <a:srgbClr val="304258"/>
                </a:solidFill>
                <a:latin typeface="Poppins" panose="00000500000000000000" pitchFamily="2" charset="0"/>
                <a:cs typeface="Poppins" panose="00000500000000000000" pitchFamily="2" charset="0"/>
              </a:rPr>
              <a:t>Analysis</a:t>
            </a:r>
            <a:r>
              <a:rPr lang="es-CO">
                <a:solidFill>
                  <a:srgbClr val="304258"/>
                </a:solidFill>
                <a:latin typeface="Poppins" panose="00000500000000000000" pitchFamily="2" charset="0"/>
                <a:cs typeface="Poppins" panose="00000500000000000000" pitchFamily="2" charset="0"/>
              </a:rPr>
              <a:t> </a:t>
            </a:r>
            <a:r>
              <a:rPr lang="es-CO" err="1">
                <a:solidFill>
                  <a:srgbClr val="304258"/>
                </a:solidFill>
                <a:latin typeface="Poppins" panose="00000500000000000000" pitchFamily="2" charset="0"/>
                <a:cs typeface="Poppins" panose="00000500000000000000" pitchFamily="2" charset="0"/>
              </a:rPr>
              <a:t>structuring</a:t>
            </a:r>
            <a:r>
              <a:rPr lang="es-CO">
                <a:solidFill>
                  <a:srgbClr val="304258"/>
                </a:solidFill>
                <a:latin typeface="Poppins" panose="00000500000000000000" pitchFamily="2" charset="0"/>
                <a:cs typeface="Poppins" panose="00000500000000000000" pitchFamily="2" charset="0"/>
              </a:rPr>
              <a:t> and </a:t>
            </a:r>
            <a:r>
              <a:rPr lang="es-CO" err="1">
                <a:solidFill>
                  <a:srgbClr val="304258"/>
                </a:solidFill>
                <a:latin typeface="Poppins" panose="00000500000000000000" pitchFamily="2" charset="0"/>
                <a:cs typeface="Poppins" panose="00000500000000000000" pitchFamily="2" charset="0"/>
              </a:rPr>
              <a:t>execution</a:t>
            </a:r>
            <a:endParaRPr lang="es-CO">
              <a:solidFill>
                <a:srgbClr val="304258"/>
              </a:solidFill>
              <a:latin typeface="Poppins" panose="00000500000000000000" pitchFamily="2" charset="0"/>
              <a:cs typeface="Poppins" panose="00000500000000000000" pitchFamily="2" charset="0"/>
            </a:endParaRPr>
          </a:p>
          <a:p>
            <a:r>
              <a:rPr lang="es-CO" err="1">
                <a:solidFill>
                  <a:srgbClr val="304258"/>
                </a:solidFill>
                <a:latin typeface="Poppins" panose="00000500000000000000" pitchFamily="2" charset="0"/>
                <a:cs typeface="Poppins" panose="00000500000000000000" pitchFamily="2" charset="0"/>
              </a:rPr>
              <a:t>Technical</a:t>
            </a:r>
            <a:r>
              <a:rPr lang="es-CO">
                <a:solidFill>
                  <a:srgbClr val="304258"/>
                </a:solidFill>
                <a:latin typeface="Poppins" panose="00000500000000000000" pitchFamily="2" charset="0"/>
                <a:cs typeface="Poppins" panose="00000500000000000000" pitchFamily="2" charset="0"/>
              </a:rPr>
              <a:t> </a:t>
            </a:r>
            <a:r>
              <a:rPr lang="es-CO" err="1">
                <a:solidFill>
                  <a:srgbClr val="304258"/>
                </a:solidFill>
                <a:latin typeface="Poppins" panose="00000500000000000000" pitchFamily="2" charset="0"/>
                <a:cs typeface="Poppins" panose="00000500000000000000" pitchFamily="2" charset="0"/>
              </a:rPr>
              <a:t>expertise</a:t>
            </a:r>
            <a:endParaRPr lang="es-CO">
              <a:solidFill>
                <a:srgbClr val="304258"/>
              </a:solidFill>
              <a:latin typeface="Poppins" panose="00000500000000000000" pitchFamily="2" charset="0"/>
              <a:cs typeface="Poppins" panose="00000500000000000000" pitchFamily="2" charset="0"/>
            </a:endParaRPr>
          </a:p>
          <a:p>
            <a:r>
              <a:rPr lang="es-CO" err="1">
                <a:solidFill>
                  <a:srgbClr val="304258"/>
                </a:solidFill>
                <a:latin typeface="Poppins" panose="00000500000000000000" pitchFamily="2" charset="0"/>
                <a:cs typeface="Poppins" panose="00000500000000000000" pitchFamily="2" charset="0"/>
              </a:rPr>
              <a:t>Logistics</a:t>
            </a:r>
            <a:endParaRPr lang="es-CO">
              <a:solidFill>
                <a:srgbClr val="304258"/>
              </a:solidFill>
              <a:latin typeface="Poppins" panose="00000500000000000000" pitchFamily="2" charset="0"/>
              <a:cs typeface="Poppins" panose="00000500000000000000" pitchFamily="2" charset="0"/>
            </a:endParaRPr>
          </a:p>
        </p:txBody>
      </p:sp>
      <p:sp>
        <p:nvSpPr>
          <p:cNvPr id="24" name="CuadroTexto 5">
            <a:extLst>
              <a:ext uri="{FF2B5EF4-FFF2-40B4-BE49-F238E27FC236}">
                <a16:creationId xmlns:a16="http://schemas.microsoft.com/office/drawing/2014/main" id="{C33B6DEE-77CE-AB15-CDD3-26F8D5F29857}"/>
              </a:ext>
            </a:extLst>
          </p:cNvPr>
          <p:cNvSpPr txBox="1">
            <a:spLocks noChangeArrowheads="1"/>
          </p:cNvSpPr>
          <p:nvPr userDrawn="1"/>
        </p:nvSpPr>
        <p:spPr bwMode="auto">
          <a:xfrm>
            <a:off x="9330940" y="3713636"/>
            <a:ext cx="2795956" cy="1155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eaLnBrk="0" hangingPunct="0">
              <a:lnSpc>
                <a:spcPct val="90000"/>
              </a:lnSpc>
              <a:spcBef>
                <a:spcPts val="200"/>
              </a:spcBef>
              <a:buClr>
                <a:schemeClr val="accent1"/>
              </a:buClr>
              <a:buFont typeface="Arial" panose="020B0604020202020204" pitchFamily="34" charset="0"/>
              <a:buChar char="•"/>
              <a:defRPr sz="1300" i="1">
                <a:solidFill>
                  <a:srgbClr val="000000"/>
                </a:solidFill>
                <a:latin typeface="Arial" charset="0"/>
                <a:ea typeface="ＭＳ Ｐゴシック" charset="0"/>
                <a:cs typeface="Arial"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eaLnBrk="1" hangingPunct="1">
              <a:spcBef>
                <a:spcPts val="600"/>
              </a:spcBef>
              <a:buClr>
                <a:srgbClr val="9683FF"/>
              </a:buClr>
              <a:buSzPct val="120000"/>
              <a:buFont typeface="Wingdings" panose="05000000000000000000" pitchFamily="2" charset="2"/>
              <a:buChar char="§"/>
              <a:defRPr/>
            </a:pPr>
            <a:r>
              <a:rPr lang="es-CO" sz="1200" i="0" err="1">
                <a:solidFill>
                  <a:srgbClr val="304258"/>
                </a:solidFill>
                <a:latin typeface="Poppins" panose="00000500000000000000" pitchFamily="2" charset="0"/>
                <a:ea typeface="Lato"/>
                <a:cs typeface="Poppins" panose="00000500000000000000" pitchFamily="2" charset="0"/>
              </a:rPr>
              <a:t>Expertise</a:t>
            </a:r>
            <a:endParaRPr lang="es-CO" sz="1200" i="0">
              <a:solidFill>
                <a:srgbClr val="304258"/>
              </a:solidFill>
              <a:latin typeface="Poppins" panose="00000500000000000000" pitchFamily="2" charset="0"/>
              <a:ea typeface="Lato"/>
              <a:cs typeface="Poppins" panose="00000500000000000000" pitchFamily="2" charset="0"/>
            </a:endParaRPr>
          </a:p>
          <a:p>
            <a:pPr eaLnBrk="1" hangingPunct="1">
              <a:spcBef>
                <a:spcPts val="600"/>
              </a:spcBef>
              <a:buClr>
                <a:srgbClr val="9683FF"/>
              </a:buClr>
              <a:buSzPct val="120000"/>
              <a:buFont typeface="Wingdings" panose="05000000000000000000" pitchFamily="2" charset="2"/>
              <a:buChar char="§"/>
              <a:defRPr/>
            </a:pPr>
            <a:r>
              <a:rPr lang="es-CO" sz="1200" i="0">
                <a:solidFill>
                  <a:srgbClr val="304258"/>
                </a:solidFill>
                <a:latin typeface="Poppins" panose="00000500000000000000" pitchFamily="2" charset="0"/>
                <a:ea typeface="Lato"/>
                <a:cs typeface="Poppins" panose="00000500000000000000" pitchFamily="2" charset="0"/>
              </a:rPr>
              <a:t>Agile </a:t>
            </a:r>
            <a:r>
              <a:rPr lang="es-CO" sz="1200" i="0" err="1">
                <a:solidFill>
                  <a:srgbClr val="304258"/>
                </a:solidFill>
                <a:latin typeface="Poppins" panose="00000500000000000000" pitchFamily="2" charset="0"/>
                <a:ea typeface="Lato"/>
                <a:cs typeface="Poppins" panose="00000500000000000000" pitchFamily="2" charset="0"/>
              </a:rPr>
              <a:t>workflow</a:t>
            </a:r>
            <a:r>
              <a:rPr lang="es-CO" sz="1200" i="0">
                <a:solidFill>
                  <a:srgbClr val="304258"/>
                </a:solidFill>
                <a:latin typeface="Poppins" panose="00000500000000000000" pitchFamily="2" charset="0"/>
                <a:ea typeface="Lato"/>
                <a:cs typeface="Poppins" panose="00000500000000000000" pitchFamily="2" charset="0"/>
              </a:rPr>
              <a:t> </a:t>
            </a:r>
            <a:r>
              <a:rPr lang="es-CO" sz="1200" i="0" err="1">
                <a:solidFill>
                  <a:srgbClr val="304258"/>
                </a:solidFill>
                <a:latin typeface="Poppins" panose="00000500000000000000" pitchFamily="2" charset="0"/>
                <a:ea typeface="Lato"/>
                <a:cs typeface="Poppins" panose="00000500000000000000" pitchFamily="2" charset="0"/>
              </a:rPr>
              <a:t>management</a:t>
            </a:r>
            <a:endParaRPr lang="es-CO" sz="1200" i="0">
              <a:solidFill>
                <a:srgbClr val="304258"/>
              </a:solidFill>
              <a:latin typeface="Poppins" panose="00000500000000000000" pitchFamily="2" charset="0"/>
              <a:ea typeface="Lato"/>
              <a:cs typeface="Poppins" panose="00000500000000000000" pitchFamily="2" charset="0"/>
            </a:endParaRPr>
          </a:p>
          <a:p>
            <a:pPr eaLnBrk="1" hangingPunct="1">
              <a:spcBef>
                <a:spcPts val="600"/>
              </a:spcBef>
              <a:buClr>
                <a:srgbClr val="9683FF"/>
              </a:buClr>
              <a:buSzPct val="120000"/>
              <a:buFont typeface="Wingdings" panose="05000000000000000000" pitchFamily="2" charset="2"/>
              <a:buChar char="§"/>
              <a:defRPr/>
            </a:pPr>
            <a:r>
              <a:rPr lang="es-CO" sz="1200" i="0" err="1">
                <a:solidFill>
                  <a:srgbClr val="304258"/>
                </a:solidFill>
                <a:latin typeface="Poppins" panose="00000500000000000000" pitchFamily="2" charset="0"/>
                <a:ea typeface="Lato"/>
                <a:cs typeface="Poppins" panose="00000500000000000000" pitchFamily="2" charset="0"/>
              </a:rPr>
              <a:t>Hypothesis</a:t>
            </a:r>
            <a:r>
              <a:rPr lang="es-CO" sz="1200" i="0">
                <a:solidFill>
                  <a:srgbClr val="304258"/>
                </a:solidFill>
                <a:latin typeface="Poppins" panose="00000500000000000000" pitchFamily="2" charset="0"/>
                <a:ea typeface="Lato"/>
                <a:cs typeface="Poppins" panose="00000500000000000000" pitchFamily="2" charset="0"/>
              </a:rPr>
              <a:t> </a:t>
            </a:r>
            <a:r>
              <a:rPr lang="es-CO" sz="1200" i="0" err="1">
                <a:solidFill>
                  <a:srgbClr val="304258"/>
                </a:solidFill>
                <a:latin typeface="Poppins" panose="00000500000000000000" pitchFamily="2" charset="0"/>
                <a:ea typeface="Lato"/>
                <a:cs typeface="Poppins" panose="00000500000000000000" pitchFamily="2" charset="0"/>
              </a:rPr>
              <a:t>validation</a:t>
            </a:r>
            <a:endParaRPr lang="es-CO" sz="1200" i="0">
              <a:solidFill>
                <a:srgbClr val="304258"/>
              </a:solidFill>
              <a:latin typeface="Poppins" panose="00000500000000000000" pitchFamily="2" charset="0"/>
              <a:ea typeface="Lato"/>
              <a:cs typeface="Poppins" panose="00000500000000000000" pitchFamily="2" charset="0"/>
            </a:endParaRPr>
          </a:p>
          <a:p>
            <a:pPr eaLnBrk="1" hangingPunct="1">
              <a:spcBef>
                <a:spcPts val="600"/>
              </a:spcBef>
              <a:buClr>
                <a:srgbClr val="9683FF"/>
              </a:buClr>
              <a:buSzPct val="120000"/>
              <a:buFont typeface="Wingdings" panose="05000000000000000000" pitchFamily="2" charset="2"/>
              <a:buChar char="§"/>
              <a:defRPr/>
            </a:pPr>
            <a:r>
              <a:rPr lang="es-CO" sz="1200" i="0" err="1">
                <a:solidFill>
                  <a:srgbClr val="304258"/>
                </a:solidFill>
                <a:latin typeface="Poppins" panose="00000500000000000000" pitchFamily="2" charset="0"/>
                <a:ea typeface="Lato"/>
                <a:cs typeface="Poppins" panose="00000500000000000000" pitchFamily="2" charset="0"/>
              </a:rPr>
              <a:t>Recommendations</a:t>
            </a:r>
            <a:r>
              <a:rPr lang="es-CO" sz="1200" i="0">
                <a:solidFill>
                  <a:srgbClr val="304258"/>
                </a:solidFill>
                <a:latin typeface="Poppins" panose="00000500000000000000" pitchFamily="2" charset="0"/>
                <a:ea typeface="Lato"/>
                <a:cs typeface="Poppins" panose="00000500000000000000" pitchFamily="2" charset="0"/>
              </a:rPr>
              <a:t> and </a:t>
            </a:r>
            <a:r>
              <a:rPr lang="es-CO" sz="1200" i="0" err="1">
                <a:solidFill>
                  <a:srgbClr val="304258"/>
                </a:solidFill>
                <a:latin typeface="Poppins" panose="00000500000000000000" pitchFamily="2" charset="0"/>
                <a:ea typeface="Lato"/>
                <a:cs typeface="Poppins" panose="00000500000000000000" pitchFamily="2" charset="0"/>
              </a:rPr>
              <a:t>quality</a:t>
            </a:r>
            <a:r>
              <a:rPr lang="es-CO" sz="1200" i="0">
                <a:solidFill>
                  <a:srgbClr val="304258"/>
                </a:solidFill>
                <a:latin typeface="Poppins" panose="00000500000000000000" pitchFamily="2" charset="0"/>
                <a:ea typeface="Lato"/>
                <a:cs typeface="Poppins" panose="00000500000000000000" pitchFamily="2" charset="0"/>
              </a:rPr>
              <a:t> control</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922106" y="15563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25" name="Content Placeholder 2">
            <a:extLst>
              <a:ext uri="{FF2B5EF4-FFF2-40B4-BE49-F238E27FC236}">
                <a16:creationId xmlns:a16="http://schemas.microsoft.com/office/drawing/2014/main" id="{80AB7971-92DE-EA19-58C6-9EDC21B3E536}"/>
              </a:ext>
            </a:extLst>
          </p:cNvPr>
          <p:cNvSpPr>
            <a:spLocks noGrp="1"/>
          </p:cNvSpPr>
          <p:nvPr>
            <p:ph idx="11" hasCustomPrompt="1"/>
          </p:nvPr>
        </p:nvSpPr>
        <p:spPr>
          <a:xfrm>
            <a:off x="1922106" y="2400426"/>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26" name="Content Placeholder 2">
            <a:extLst>
              <a:ext uri="{FF2B5EF4-FFF2-40B4-BE49-F238E27FC236}">
                <a16:creationId xmlns:a16="http://schemas.microsoft.com/office/drawing/2014/main" id="{9DCA419A-D307-C10C-47FF-B8A3E33249CE}"/>
              </a:ext>
            </a:extLst>
          </p:cNvPr>
          <p:cNvSpPr>
            <a:spLocks noGrp="1"/>
          </p:cNvSpPr>
          <p:nvPr>
            <p:ph idx="12" hasCustomPrompt="1"/>
          </p:nvPr>
        </p:nvSpPr>
        <p:spPr>
          <a:xfrm>
            <a:off x="1922106" y="3691371"/>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27" name="Content Placeholder 2">
            <a:extLst>
              <a:ext uri="{FF2B5EF4-FFF2-40B4-BE49-F238E27FC236}">
                <a16:creationId xmlns:a16="http://schemas.microsoft.com/office/drawing/2014/main" id="{4D0AB5A4-39E5-CFDC-A3F8-C348A85CC883}"/>
              </a:ext>
            </a:extLst>
          </p:cNvPr>
          <p:cNvSpPr>
            <a:spLocks noGrp="1"/>
          </p:cNvSpPr>
          <p:nvPr>
            <p:ph idx="13" hasCustomPrompt="1"/>
          </p:nvPr>
        </p:nvSpPr>
        <p:spPr>
          <a:xfrm>
            <a:off x="1922106"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28" name="Content Placeholder 2">
            <a:extLst>
              <a:ext uri="{FF2B5EF4-FFF2-40B4-BE49-F238E27FC236}">
                <a16:creationId xmlns:a16="http://schemas.microsoft.com/office/drawing/2014/main" id="{95D10976-FF2D-457E-6AB2-6B30D275C699}"/>
              </a:ext>
            </a:extLst>
          </p:cNvPr>
          <p:cNvSpPr>
            <a:spLocks noGrp="1"/>
          </p:cNvSpPr>
          <p:nvPr>
            <p:ph idx="14" hasCustomPrompt="1"/>
          </p:nvPr>
        </p:nvSpPr>
        <p:spPr>
          <a:xfrm>
            <a:off x="5604817" y="154821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29" name="Content Placeholder 2">
            <a:extLst>
              <a:ext uri="{FF2B5EF4-FFF2-40B4-BE49-F238E27FC236}">
                <a16:creationId xmlns:a16="http://schemas.microsoft.com/office/drawing/2014/main" id="{80D16BBE-F162-80A7-F90B-600E14A348A0}"/>
              </a:ext>
            </a:extLst>
          </p:cNvPr>
          <p:cNvSpPr>
            <a:spLocks noGrp="1"/>
          </p:cNvSpPr>
          <p:nvPr>
            <p:ph idx="15" hasCustomPrompt="1"/>
          </p:nvPr>
        </p:nvSpPr>
        <p:spPr>
          <a:xfrm>
            <a:off x="5604817" y="2395545"/>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30" name="Content Placeholder 2">
            <a:extLst>
              <a:ext uri="{FF2B5EF4-FFF2-40B4-BE49-F238E27FC236}">
                <a16:creationId xmlns:a16="http://schemas.microsoft.com/office/drawing/2014/main" id="{083FA612-54A2-AA38-69FF-E8E22519EF17}"/>
              </a:ext>
            </a:extLst>
          </p:cNvPr>
          <p:cNvSpPr>
            <a:spLocks noGrp="1"/>
          </p:cNvSpPr>
          <p:nvPr>
            <p:ph idx="16" hasCustomPrompt="1"/>
          </p:nvPr>
        </p:nvSpPr>
        <p:spPr>
          <a:xfrm>
            <a:off x="5615043" y="3685028"/>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31" name="Content Placeholder 2">
            <a:extLst>
              <a:ext uri="{FF2B5EF4-FFF2-40B4-BE49-F238E27FC236}">
                <a16:creationId xmlns:a16="http://schemas.microsoft.com/office/drawing/2014/main" id="{F151C0AF-7644-06E4-EBC6-2962635BA363}"/>
              </a:ext>
            </a:extLst>
          </p:cNvPr>
          <p:cNvSpPr>
            <a:spLocks noGrp="1"/>
          </p:cNvSpPr>
          <p:nvPr>
            <p:ph idx="17" hasCustomPrompt="1"/>
          </p:nvPr>
        </p:nvSpPr>
        <p:spPr>
          <a:xfrm>
            <a:off x="5615043"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Tree>
    <p:extLst>
      <p:ext uri="{BB962C8B-B14F-4D97-AF65-F5344CB8AC3E}">
        <p14:creationId xmlns:p14="http://schemas.microsoft.com/office/powerpoint/2010/main" val="2509227451"/>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PhAnim="0" preserve="1" userDrawn="1">
  <p:cSld name="1_Investment 2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337715"/>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err="1">
                <a:solidFill>
                  <a:srgbClr val="FFFFFF"/>
                </a:solidFill>
                <a:latin typeface="+mj-lt"/>
              </a:rPr>
              <a:t>Proposed</a:t>
            </a:r>
            <a:r>
              <a:rPr lang="es-CO" sz="1300" b="1">
                <a:solidFill>
                  <a:srgbClr val="FFFFFF"/>
                </a:solidFill>
                <a:latin typeface="+mj-lt"/>
              </a:rPr>
              <a:t> </a:t>
            </a:r>
            <a:r>
              <a:rPr lang="es-CO" sz="1300" b="1" err="1">
                <a:solidFill>
                  <a:srgbClr val="FFFFFF"/>
                </a:solidFill>
                <a:latin typeface="+mj-lt"/>
              </a:rPr>
              <a:t>investment</a:t>
            </a:r>
            <a:endParaRPr lang="es-CO" sz="1300" b="1">
              <a:solidFill>
                <a:srgbClr val="FFFFFF"/>
              </a:solidFill>
              <a:latin typeface="+mj-lt"/>
            </a:endParaRP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334730"/>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33990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33473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Tree>
    <p:extLst>
      <p:ext uri="{BB962C8B-B14F-4D97-AF65-F5344CB8AC3E}">
        <p14:creationId xmlns:p14="http://schemas.microsoft.com/office/powerpoint/2010/main" val="38435664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PhAnim="0" preserve="1" userDrawn="1">
  <p:cSld name="Investment 3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79946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860231"/>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err="1">
                <a:solidFill>
                  <a:srgbClr val="FFFFFF"/>
                </a:solidFill>
                <a:latin typeface="+mj-lt"/>
              </a:rPr>
              <a:t>Proposed</a:t>
            </a:r>
            <a:r>
              <a:rPr lang="es-CO" sz="1300" b="1">
                <a:solidFill>
                  <a:srgbClr val="FFFFFF"/>
                </a:solidFill>
                <a:latin typeface="+mj-lt"/>
              </a:rPr>
              <a:t> </a:t>
            </a:r>
            <a:r>
              <a:rPr lang="es-CO" sz="1300" b="1" err="1">
                <a:solidFill>
                  <a:srgbClr val="FFFFFF"/>
                </a:solidFill>
                <a:latin typeface="+mj-lt"/>
              </a:rPr>
              <a:t>investment</a:t>
            </a:r>
            <a:endParaRPr lang="es-CO" sz="1300" b="1">
              <a:solidFill>
                <a:srgbClr val="FFFFFF"/>
              </a:solidFill>
              <a:latin typeface="+mj-lt"/>
            </a:endParaRP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796478"/>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85724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796478"/>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7904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862417"/>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85724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Tree>
    <p:extLst>
      <p:ext uri="{BB962C8B-B14F-4D97-AF65-F5344CB8AC3E}">
        <p14:creationId xmlns:p14="http://schemas.microsoft.com/office/powerpoint/2010/main" val="202149179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PhAnim="0" preserve="1" userDrawn="1">
  <p:cSld name="1_Investment 4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63785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493354"/>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err="1">
                <a:solidFill>
                  <a:srgbClr val="FFFFFF"/>
                </a:solidFill>
                <a:latin typeface="+mj-lt"/>
              </a:rPr>
              <a:t>Proposed</a:t>
            </a:r>
            <a:r>
              <a:rPr lang="es-CO" sz="1300" b="1">
                <a:solidFill>
                  <a:srgbClr val="FFFFFF"/>
                </a:solidFill>
                <a:latin typeface="+mj-lt"/>
              </a:rPr>
              <a:t> </a:t>
            </a:r>
            <a:r>
              <a:rPr lang="es-CO" sz="1300" b="1" err="1">
                <a:solidFill>
                  <a:srgbClr val="FFFFFF"/>
                </a:solidFill>
                <a:latin typeface="+mj-lt"/>
              </a:rPr>
              <a:t>investment</a:t>
            </a:r>
            <a:endParaRPr lang="es-CO" sz="1300" b="1">
              <a:solidFill>
                <a:srgbClr val="FFFFFF"/>
              </a:solidFill>
              <a:latin typeface="+mj-lt"/>
            </a:endParaRP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131619"/>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endParaRPr lang="es-CO"/>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63785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493354"/>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63785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63180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498525"/>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49335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4" name="Rectangle 17">
            <a:extLst>
              <a:ext uri="{FF2B5EF4-FFF2-40B4-BE49-F238E27FC236}">
                <a16:creationId xmlns:a16="http://schemas.microsoft.com/office/drawing/2014/main" id="{49D80E92-CD8E-C093-BB0F-5D8BC75B8F48}"/>
              </a:ext>
            </a:extLst>
          </p:cNvPr>
          <p:cNvSpPr/>
          <p:nvPr userDrawn="1"/>
        </p:nvSpPr>
        <p:spPr>
          <a:xfrm>
            <a:off x="251925" y="435031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5" name="Text Placeholder 17">
            <a:extLst>
              <a:ext uri="{FF2B5EF4-FFF2-40B4-BE49-F238E27FC236}">
                <a16:creationId xmlns:a16="http://schemas.microsoft.com/office/drawing/2014/main" id="{CA355AB3-AF41-ECA8-748F-EA6F8CA146DB}"/>
              </a:ext>
            </a:extLst>
          </p:cNvPr>
          <p:cNvSpPr>
            <a:spLocks noGrp="1"/>
          </p:cNvSpPr>
          <p:nvPr>
            <p:ph type="body" sz="quarter" idx="24" hasCustomPrompt="1"/>
          </p:nvPr>
        </p:nvSpPr>
        <p:spPr>
          <a:xfrm>
            <a:off x="251925" y="4350313"/>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err="1"/>
              <a:t>Click</a:t>
            </a:r>
            <a:r>
              <a:rPr lang="es-CO"/>
              <a:t> to </a:t>
            </a:r>
            <a:r>
              <a:rPr lang="es-CO" err="1"/>
              <a:t>edit</a:t>
            </a:r>
            <a:r>
              <a:rPr lang="es-CO"/>
              <a:t> Master </a:t>
            </a:r>
            <a:r>
              <a:rPr lang="es-CO" err="1"/>
              <a:t>text</a:t>
            </a:r>
            <a:r>
              <a:rPr lang="es-CO"/>
              <a:t> </a:t>
            </a:r>
            <a:r>
              <a:rPr lang="es-CO" err="1"/>
              <a:t>style</a:t>
            </a:r>
            <a:endParaRPr lang="es-CO"/>
          </a:p>
        </p:txBody>
      </p:sp>
      <p:sp>
        <p:nvSpPr>
          <p:cNvPr id="8" name="Content Placeholder 2">
            <a:extLst>
              <a:ext uri="{FF2B5EF4-FFF2-40B4-BE49-F238E27FC236}">
                <a16:creationId xmlns:a16="http://schemas.microsoft.com/office/drawing/2014/main" id="{76FEB6F6-F8CF-36E0-519E-C5309F4A3F7A}"/>
              </a:ext>
            </a:extLst>
          </p:cNvPr>
          <p:cNvSpPr>
            <a:spLocks noGrp="1"/>
          </p:cNvSpPr>
          <p:nvPr>
            <p:ph idx="25" hasCustomPrompt="1"/>
          </p:nvPr>
        </p:nvSpPr>
        <p:spPr>
          <a:xfrm>
            <a:off x="3274656" y="435548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
        <p:nvSpPr>
          <p:cNvPr id="9" name="Content Placeholder 2">
            <a:extLst>
              <a:ext uri="{FF2B5EF4-FFF2-40B4-BE49-F238E27FC236}">
                <a16:creationId xmlns:a16="http://schemas.microsoft.com/office/drawing/2014/main" id="{5AC0E765-2E5D-8A9C-F63D-A1648FC717F7}"/>
              </a:ext>
            </a:extLst>
          </p:cNvPr>
          <p:cNvSpPr>
            <a:spLocks noGrp="1"/>
          </p:cNvSpPr>
          <p:nvPr>
            <p:ph idx="26" hasCustomPrompt="1"/>
          </p:nvPr>
        </p:nvSpPr>
        <p:spPr>
          <a:xfrm>
            <a:off x="7419469" y="4350313"/>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Tree>
    <p:extLst>
      <p:ext uri="{BB962C8B-B14F-4D97-AF65-F5344CB8AC3E}">
        <p14:creationId xmlns:p14="http://schemas.microsoft.com/office/powerpoint/2010/main" val="350072809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PhAnim="0" preserve="1" userDrawn="1">
  <p:cSld name="Proposal condi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212052" y="1393371"/>
            <a:ext cx="5675147"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pic>
        <p:nvPicPr>
          <p:cNvPr id="4" name="Picture 3" descr="Business handshake">
            <a:extLst>
              <a:ext uri="{FF2B5EF4-FFF2-40B4-BE49-F238E27FC236}">
                <a16:creationId xmlns:a16="http://schemas.microsoft.com/office/drawing/2014/main" id="{48615E60-3881-B76B-965A-6C9CDA27E4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742" y="1393371"/>
            <a:ext cx="4087421" cy="2724282"/>
          </a:xfrm>
          <a:prstGeom prst="rect">
            <a:avLst/>
          </a:prstGeom>
        </p:spPr>
      </p:pic>
    </p:spTree>
    <p:extLst>
      <p:ext uri="{BB962C8B-B14F-4D97-AF65-F5344CB8AC3E}">
        <p14:creationId xmlns:p14="http://schemas.microsoft.com/office/powerpoint/2010/main" val="3385689752"/>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1440323" y="572118"/>
            <a:ext cx="2463994" cy="1325563"/>
          </a:xfrm>
        </p:spPr>
        <p:txBody>
          <a:bodyPr>
            <a:normAutofit/>
          </a:bodyPr>
          <a:lstStyle>
            <a:lvl1pPr>
              <a:defRPr sz="2200" b="1">
                <a:solidFill>
                  <a:schemeClr val="tx1">
                    <a:lumMod val="75000"/>
                  </a:schemeClr>
                </a:solidFill>
                <a:latin typeface="Poppins" panose="00000500000000000000" pitchFamily="2" charset="0"/>
                <a:cs typeface="Poppins" panose="00000500000000000000" pitchFamily="2" charset="0"/>
              </a:defRPr>
            </a:lvl1pP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Tree>
    <p:extLst>
      <p:ext uri="{BB962C8B-B14F-4D97-AF65-F5344CB8AC3E}">
        <p14:creationId xmlns:p14="http://schemas.microsoft.com/office/powerpoint/2010/main" val="229977326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199091196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1440323" y="572118"/>
            <a:ext cx="2463994" cy="1325563"/>
          </a:xfrm>
        </p:spPr>
        <p:txBody>
          <a:bodyPr>
            <a:normAutofit/>
          </a:bodyPr>
          <a:lstStyle>
            <a:lvl1pPr>
              <a:defRPr sz="2200" b="1">
                <a:solidFill>
                  <a:schemeClr val="tx1">
                    <a:lumMod val="75000"/>
                  </a:schemeClr>
                </a:solidFill>
                <a:latin typeface="Poppins" panose="00000500000000000000" pitchFamily="2" charset="0"/>
                <a:cs typeface="Poppins" panose="00000500000000000000" pitchFamily="2" charset="0"/>
              </a:defRPr>
            </a:lvl1pP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Tree>
    <p:extLst>
      <p:ext uri="{BB962C8B-B14F-4D97-AF65-F5344CB8AC3E}">
        <p14:creationId xmlns:p14="http://schemas.microsoft.com/office/powerpoint/2010/main" val="5614095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PhAnim="0" preserve="1" userDrawn="1">
  <p:cSld name="Deliverable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50" y="1209456"/>
            <a:ext cx="3526971"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6" name="Text Placeholder 7">
            <a:extLst>
              <a:ext uri="{FF2B5EF4-FFF2-40B4-BE49-F238E27FC236}">
                <a16:creationId xmlns:a16="http://schemas.microsoft.com/office/drawing/2014/main" id="{D8E471E2-CDC6-1E50-4AF8-56DECD164569}"/>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9" name="Text Placeholder 7">
            <a:extLst>
              <a:ext uri="{FF2B5EF4-FFF2-40B4-BE49-F238E27FC236}">
                <a16:creationId xmlns:a16="http://schemas.microsoft.com/office/drawing/2014/main" id="{FEAF4EB9-093B-2824-3A51-C9A00302C4B1}"/>
              </a:ext>
            </a:extLst>
          </p:cNvPr>
          <p:cNvSpPr>
            <a:spLocks noGrp="1"/>
          </p:cNvSpPr>
          <p:nvPr>
            <p:ph type="body" sz="quarter" idx="12" hasCustomPrompt="1"/>
          </p:nvPr>
        </p:nvSpPr>
        <p:spPr>
          <a:xfrm>
            <a:off x="6848281" y="3727674"/>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0" name="Picture Placeholder 10">
            <a:extLst>
              <a:ext uri="{FF2B5EF4-FFF2-40B4-BE49-F238E27FC236}">
                <a16:creationId xmlns:a16="http://schemas.microsoft.com/office/drawing/2014/main" id="{765555C2-EB61-720C-7444-8626B7F89D0F}"/>
              </a:ext>
            </a:extLst>
          </p:cNvPr>
          <p:cNvSpPr>
            <a:spLocks noGrp="1"/>
          </p:cNvSpPr>
          <p:nvPr>
            <p:ph type="pic" sz="quarter" idx="13"/>
          </p:nvPr>
        </p:nvSpPr>
        <p:spPr>
          <a:xfrm>
            <a:off x="6848475" y="1884363"/>
            <a:ext cx="4376738" cy="1643062"/>
          </a:xfrm>
          <a:prstGeom prst="rect">
            <a:avLst/>
          </a:prstGeom>
        </p:spPr>
        <p:txBody>
          <a:bodyPr/>
          <a:lstStyle/>
          <a:p>
            <a:endParaRPr lang="es-CO" dirty="0"/>
          </a:p>
        </p:txBody>
      </p:sp>
      <p:sp>
        <p:nvSpPr>
          <p:cNvPr id="12" name="Picture Placeholder 12">
            <a:extLst>
              <a:ext uri="{FF2B5EF4-FFF2-40B4-BE49-F238E27FC236}">
                <a16:creationId xmlns:a16="http://schemas.microsoft.com/office/drawing/2014/main" id="{BA4C7614-29EF-9EF5-4C3A-9471D7D8A851}"/>
              </a:ext>
            </a:extLst>
          </p:cNvPr>
          <p:cNvSpPr>
            <a:spLocks noGrp="1"/>
          </p:cNvSpPr>
          <p:nvPr>
            <p:ph type="pic" sz="quarter" idx="15"/>
          </p:nvPr>
        </p:nvSpPr>
        <p:spPr>
          <a:xfrm>
            <a:off x="6848475" y="4391025"/>
            <a:ext cx="4376738" cy="1645920"/>
          </a:xfrm>
          <a:prstGeom prst="rect">
            <a:avLst/>
          </a:prstGeom>
        </p:spPr>
        <p:txBody>
          <a:bodyPr/>
          <a:lstStyle/>
          <a:p>
            <a:endParaRPr lang="es-CO" dirty="0"/>
          </a:p>
        </p:txBody>
      </p:sp>
    </p:spTree>
    <p:extLst>
      <p:ext uri="{BB962C8B-B14F-4D97-AF65-F5344CB8AC3E}">
        <p14:creationId xmlns:p14="http://schemas.microsoft.com/office/powerpoint/2010/main" val="225944421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46950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nd Bullets footnote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248AC-B1E6-4AF5-BEB0-DAEC85305A72}"/>
              </a:ext>
            </a:extLst>
          </p:cNvPr>
          <p:cNvSpPr>
            <a:spLocks noGrp="1"/>
          </p:cNvSpPr>
          <p:nvPr>
            <p:ph idx="1" hasCustomPrompt="1"/>
          </p:nvPr>
        </p:nvSpPr>
        <p:spPr>
          <a:xfrm>
            <a:off x="1172095" y="1143992"/>
            <a:ext cx="10715106" cy="5145972"/>
          </a:xfrm>
          <a:prstGeom prst="rect">
            <a:avLst/>
          </a:prstGeom>
        </p:spPr>
        <p:txBody>
          <a:bodyPr/>
          <a:lstStyle>
            <a:lvl1pPr marL="228600" indent="-228600">
              <a:buClr>
                <a:schemeClr val="accent4"/>
              </a:buClr>
              <a:buSzPct val="110000"/>
              <a:buFont typeface="Wingdings" panose="05000000000000000000" pitchFamily="2" charset="2"/>
              <a:buChar char="§"/>
              <a:defRPr sz="1400" i="0">
                <a:solidFill>
                  <a:schemeClr val="tx1"/>
                </a:solidFill>
              </a:defRPr>
            </a:lvl1pPr>
            <a:lvl2pPr marL="685800" indent="-228600">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buNone/>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a:p>
            <a:pPr lvl="3"/>
            <a:endParaRPr lang="es-CO"/>
          </a:p>
        </p:txBody>
      </p:sp>
      <p:sp>
        <p:nvSpPr>
          <p:cNvPr id="10" name="Title 1">
            <a:extLst>
              <a:ext uri="{FF2B5EF4-FFF2-40B4-BE49-F238E27FC236}">
                <a16:creationId xmlns:a16="http://schemas.microsoft.com/office/drawing/2014/main" id="{7D1F879D-2D23-F972-D30B-A7A6E2D054B2}"/>
              </a:ext>
            </a:extLst>
          </p:cNvPr>
          <p:cNvSpPr>
            <a:spLocks noGrp="1"/>
          </p:cNvSpPr>
          <p:nvPr>
            <p:ph type="title" hasCustomPrompt="1"/>
          </p:nvPr>
        </p:nvSpPr>
        <p:spPr>
          <a:xfrm>
            <a:off x="1172094" y="78619"/>
            <a:ext cx="10715106" cy="798836"/>
          </a:xfrm>
        </p:spPr>
        <p:txBody>
          <a:bodyP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Tree>
    <p:extLst>
      <p:ext uri="{BB962C8B-B14F-4D97-AF65-F5344CB8AC3E}">
        <p14:creationId xmlns:p14="http://schemas.microsoft.com/office/powerpoint/2010/main" val="201973122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027">
              <a:defRPr sz="4000">
                <a:solidFill>
                  <a:srgbClr val="FFFFFF"/>
                </a:solidFill>
                <a:effectLst>
                  <a:outerShdw blurRad="38100" dist="12700" dir="5400000" rotWithShape="0">
                    <a:srgbClr val="000000">
                      <a:alpha val="50000"/>
                    </a:srgbClr>
                  </a:outerShdw>
                </a:effectLst>
              </a:defRPr>
            </a:pPr>
            <a:endParaRPr lang="es-CO" sz="2000"/>
          </a:p>
        </p:txBody>
      </p:sp>
    </p:spTree>
    <p:extLst>
      <p:ext uri="{BB962C8B-B14F-4D97-AF65-F5344CB8AC3E}">
        <p14:creationId xmlns:p14="http://schemas.microsoft.com/office/powerpoint/2010/main" val="2150521546"/>
      </p:ext>
    </p:extLst>
  </p:cSld>
  <p:clrMapOvr>
    <a:masterClrMapping/>
  </p:clrMapOvr>
  <p:transition spd="slow" advTm="2000">
    <p:cover dir="d"/>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page - Timelin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s-CO" err="1"/>
              <a:t>Insert</a:t>
            </a:r>
            <a:r>
              <a:rPr lang="es-CO"/>
              <a:t> </a:t>
            </a:r>
            <a:r>
              <a:rPr lang="es-CO" err="1"/>
              <a:t>your</a:t>
            </a:r>
            <a:r>
              <a:rPr lang="es-CO"/>
              <a:t> </a:t>
            </a:r>
            <a:r>
              <a:rPr lang="es-CO" err="1"/>
              <a:t>main</a:t>
            </a:r>
            <a:r>
              <a:rPr lang="es-CO"/>
              <a:t> </a:t>
            </a:r>
            <a:r>
              <a:rPr lang="es-CO" err="1"/>
              <a:t>title</a:t>
            </a:r>
            <a:r>
              <a:rPr lang="es-CO"/>
              <a:t> </a:t>
            </a:r>
            <a:r>
              <a:rPr lang="es-CO" err="1"/>
              <a:t>here</a:t>
            </a:r>
            <a:endParaRPr lang="es-CO"/>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CO" err="1"/>
              <a:t>Insert</a:t>
            </a:r>
            <a:r>
              <a:rPr lang="es-CO"/>
              <a:t> </a:t>
            </a:r>
            <a:r>
              <a:rPr lang="es-CO" err="1"/>
              <a:t>your</a:t>
            </a:r>
            <a:r>
              <a:rPr lang="es-CO"/>
              <a:t> </a:t>
            </a:r>
            <a:r>
              <a:rPr lang="es-CO" err="1"/>
              <a:t>awesome</a:t>
            </a:r>
            <a:r>
              <a:rPr lang="es-CO"/>
              <a:t> </a:t>
            </a:r>
            <a:r>
              <a:rPr lang="es-CO" err="1"/>
              <a:t>subtitle</a:t>
            </a:r>
            <a:r>
              <a:rPr lang="es-CO"/>
              <a:t> </a:t>
            </a:r>
            <a:r>
              <a:rPr lang="es-CO" err="1"/>
              <a:t>here</a:t>
            </a:r>
            <a:endParaRPr lang="es-CO"/>
          </a:p>
        </p:txBody>
      </p:sp>
    </p:spTree>
    <p:extLst>
      <p:ext uri="{BB962C8B-B14F-4D97-AF65-F5344CB8AC3E}">
        <p14:creationId xmlns:p14="http://schemas.microsoft.com/office/powerpoint/2010/main" val="410923407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0953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5"/>
          <p:cNvSpPr>
            <a:spLocks noGrp="1"/>
          </p:cNvSpPr>
          <p:nvPr>
            <p:ph type="body" sz="quarter" idx="11"/>
          </p:nvPr>
        </p:nvSpPr>
        <p:spPr>
          <a:xfrm>
            <a:off x="1168400" y="879505"/>
            <a:ext cx="9855200" cy="316100"/>
          </a:xfrm>
          <a:prstGeom prst="rect">
            <a:avLst/>
          </a:prstGeom>
        </p:spPr>
        <p:txBody>
          <a:bodyPr vert="horz" anchor="ctr"/>
          <a:lstStyle>
            <a:lvl1pPr marL="0" indent="0" algn="ctr">
              <a:buNone/>
              <a:defRPr sz="1200" i="0" spc="300">
                <a:solidFill>
                  <a:schemeClr val="tx1">
                    <a:lumMod val="65000"/>
                    <a:lumOff val="35000"/>
                  </a:schemeClr>
                </a:solidFill>
                <a:latin typeface="Calibri"/>
                <a:cs typeface="Calibri"/>
              </a:defRPr>
            </a:lvl1pPr>
            <a:lvl2pPr>
              <a:defRPr sz="3000"/>
            </a:lvl2pPr>
            <a:lvl3pPr>
              <a:defRPr sz="3000"/>
            </a:lvl3pPr>
            <a:lvl4pPr>
              <a:defRPr sz="3000"/>
            </a:lvl4pPr>
            <a:lvl5pPr>
              <a:defRPr sz="3000"/>
            </a:lvl5pPr>
          </a:lstStyle>
          <a:p>
            <a:pPr lvl="0"/>
            <a:endParaRPr lang="es-CO"/>
          </a:p>
        </p:txBody>
      </p:sp>
    </p:spTree>
    <p:extLst>
      <p:ext uri="{BB962C8B-B14F-4D97-AF65-F5344CB8AC3E}">
        <p14:creationId xmlns:p14="http://schemas.microsoft.com/office/powerpoint/2010/main" val="258652042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userDrawn="1">
  <p:cSld name="33_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4723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2382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Diapositiva de título">
    <p:bg>
      <p:bgPr>
        <a:solidFill>
          <a:srgbClr val="6200EE"/>
        </a:solidFill>
        <a:effectLst/>
      </p:bgPr>
    </p:bg>
    <p:spTree>
      <p:nvGrpSpPr>
        <p:cNvPr id="1" name=""/>
        <p:cNvGrpSpPr/>
        <p:nvPr/>
      </p:nvGrpSpPr>
      <p:grpSpPr>
        <a:xfrm>
          <a:off x="0" y="0"/>
          <a:ext cx="0" cy="0"/>
          <a:chOff x="0" y="0"/>
          <a:chExt cx="0" cy="0"/>
        </a:xfrm>
      </p:grpSpPr>
      <p:sp>
        <p:nvSpPr>
          <p:cNvPr id="18" name="Rectángulo 17">
            <a:extLst>
              <a:ext uri="{FF2B5EF4-FFF2-40B4-BE49-F238E27FC236}">
                <a16:creationId xmlns:a16="http://schemas.microsoft.com/office/drawing/2014/main" id="{2C45CAB7-E555-477D-8189-2B7491681184}"/>
              </a:ext>
            </a:extLst>
          </p:cNvPr>
          <p:cNvSpPr/>
          <p:nvPr userDrawn="1"/>
        </p:nvSpPr>
        <p:spPr>
          <a:xfrm>
            <a:off x="689236" y="14109"/>
            <a:ext cx="11500926" cy="6858000"/>
          </a:xfrm>
          <a:prstGeom prst="rect">
            <a:avLst/>
          </a:prstGeom>
          <a:solidFill>
            <a:srgbClr val="442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 name="Imagen 2" descr="Icono&#10;&#10;Descripción generada automáticamente con confianza media">
            <a:extLst>
              <a:ext uri="{FF2B5EF4-FFF2-40B4-BE49-F238E27FC236}">
                <a16:creationId xmlns:a16="http://schemas.microsoft.com/office/drawing/2014/main" id="{74C8951A-C480-6462-08BC-10A53B3A8F90}"/>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02885" y="5891327"/>
            <a:ext cx="575295" cy="134562"/>
          </a:xfrm>
          <a:prstGeom prst="rect">
            <a:avLst/>
          </a:prstGeom>
        </p:spPr>
      </p:pic>
      <p:sp>
        <p:nvSpPr>
          <p:cNvPr id="4" name="Picture Placeholder 3">
            <a:extLst>
              <a:ext uri="{FF2B5EF4-FFF2-40B4-BE49-F238E27FC236}">
                <a16:creationId xmlns:a16="http://schemas.microsoft.com/office/drawing/2014/main" id="{8BD6049C-2BE0-EF10-DADE-AC579DA7BE0B}"/>
              </a:ext>
            </a:extLst>
          </p:cNvPr>
          <p:cNvSpPr>
            <a:spLocks noGrp="1"/>
          </p:cNvSpPr>
          <p:nvPr>
            <p:ph type="pic" sz="quarter" idx="12" hasCustomPrompt="1"/>
          </p:nvPr>
        </p:nvSpPr>
        <p:spPr>
          <a:xfrm>
            <a:off x="165174" y="256186"/>
            <a:ext cx="450715" cy="420241"/>
          </a:xfrm>
          <a:prstGeom prst="rect">
            <a:avLst/>
          </a:prstGeom>
          <a:solidFill>
            <a:srgbClr val="FFFFFF"/>
          </a:solidFill>
        </p:spPr>
        <p:txBody>
          <a:bodyPr anchor="ctr"/>
          <a:lstStyle>
            <a:lvl1pPr marL="0" indent="0" algn="ctr">
              <a:lnSpc>
                <a:spcPct val="100000"/>
              </a:lnSpc>
              <a:spcBef>
                <a:spcPts val="0"/>
              </a:spcBef>
              <a:buNone/>
              <a:defRPr sz="800"/>
            </a:lvl1pPr>
          </a:lstStyle>
          <a:p>
            <a:r>
              <a:rPr lang="es-CO"/>
              <a:t>Logo </a:t>
            </a:r>
            <a:r>
              <a:rPr lang="es-CO" err="1"/>
              <a:t>here</a:t>
            </a:r>
            <a:endParaRPr lang="es-CO"/>
          </a:p>
        </p:txBody>
      </p:sp>
      <p:pic>
        <p:nvPicPr>
          <p:cNvPr id="2" name="Imagen 1">
            <a:extLst>
              <a:ext uri="{FF2B5EF4-FFF2-40B4-BE49-F238E27FC236}">
                <a16:creationId xmlns:a16="http://schemas.microsoft.com/office/drawing/2014/main" id="{1DDF743D-84E8-283F-CA04-39DF11D6369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2894" b="29825"/>
          <a:stretch/>
        </p:blipFill>
        <p:spPr>
          <a:xfrm>
            <a:off x="7682948" y="0"/>
            <a:ext cx="4507214" cy="3776869"/>
          </a:xfrm>
          <a:prstGeom prst="rect">
            <a:avLst/>
          </a:prstGeom>
        </p:spPr>
      </p:pic>
      <p:pic>
        <p:nvPicPr>
          <p:cNvPr id="13" name="Imagen 12">
            <a:extLst>
              <a:ext uri="{FF2B5EF4-FFF2-40B4-BE49-F238E27FC236}">
                <a16:creationId xmlns:a16="http://schemas.microsoft.com/office/drawing/2014/main" id="{CBC25A27-9213-84A3-598C-F57C17AAE0BE}"/>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9022"/>
          <a:stretch/>
        </p:blipFill>
        <p:spPr>
          <a:xfrm>
            <a:off x="-19878" y="-59636"/>
            <a:ext cx="709114" cy="7005491"/>
          </a:xfrm>
          <a:prstGeom prst="rect">
            <a:avLst/>
          </a:prstGeom>
        </p:spPr>
      </p:pic>
      <p:sp>
        <p:nvSpPr>
          <p:cNvPr id="14" name="CuadroTexto 13">
            <a:extLst>
              <a:ext uri="{FF2B5EF4-FFF2-40B4-BE49-F238E27FC236}">
                <a16:creationId xmlns:a16="http://schemas.microsoft.com/office/drawing/2014/main" id="{9CDB012D-2DC6-5198-5895-EF0C9908164A}"/>
              </a:ext>
            </a:extLst>
          </p:cNvPr>
          <p:cNvSpPr txBox="1"/>
          <p:nvPr userDrawn="1"/>
        </p:nvSpPr>
        <p:spPr>
          <a:xfrm>
            <a:off x="68589" y="6377303"/>
            <a:ext cx="476225" cy="215444"/>
          </a:xfrm>
          <a:prstGeom prst="rect">
            <a:avLst/>
          </a:prstGeom>
          <a:noFill/>
        </p:spPr>
        <p:txBody>
          <a:bodyPr wrap="square" rtlCol="0">
            <a:spAutoFit/>
          </a:bodyPr>
          <a:lstStyle/>
          <a:p>
            <a:pPr algn="ctr"/>
            <a:fld id="{FCB3D6B4-27BA-497C-95E2-6025F3A9E3F0}" type="slidenum">
              <a:rPr lang="es-CO" sz="800" smtClean="0">
                <a:solidFill>
                  <a:srgbClr val="BBC1C8"/>
                </a:solidFill>
                <a:latin typeface="Poppins" panose="00000500000000000000" pitchFamily="2" charset="0"/>
              </a:rPr>
              <a:pPr algn="ctr"/>
              <a:t>‹#›</a:t>
            </a:fld>
            <a:endParaRPr lang="es-CO" sz="800">
              <a:solidFill>
                <a:srgbClr val="BBC1C8"/>
              </a:solidFill>
              <a:latin typeface="Poppins" panose="00000500000000000000" pitchFamily="2" charset="0"/>
            </a:endParaRPr>
          </a:p>
        </p:txBody>
      </p:sp>
      <p:sp>
        <p:nvSpPr>
          <p:cNvPr id="15" name="Picture Placeholder 3">
            <a:extLst>
              <a:ext uri="{FF2B5EF4-FFF2-40B4-BE49-F238E27FC236}">
                <a16:creationId xmlns:a16="http://schemas.microsoft.com/office/drawing/2014/main" id="{7D3934DA-DEF7-F811-068B-4A51B78FC153}"/>
              </a:ext>
            </a:extLst>
          </p:cNvPr>
          <p:cNvSpPr txBox="1">
            <a:spLocks/>
          </p:cNvSpPr>
          <p:nvPr userDrawn="1"/>
        </p:nvSpPr>
        <p:spPr>
          <a:xfrm>
            <a:off x="74715" y="256186"/>
            <a:ext cx="450715" cy="420241"/>
          </a:xfrm>
          <a:prstGeom prst="rect">
            <a:avLst/>
          </a:prstGeom>
          <a:solidFill>
            <a:srgbClr val="FFFFFF"/>
          </a:solidFill>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800"/>
              <a:t>Logo </a:t>
            </a:r>
            <a:r>
              <a:rPr lang="es-CO" sz="800" err="1"/>
              <a:t>here</a:t>
            </a:r>
            <a:endParaRPr lang="es-CO" sz="800"/>
          </a:p>
        </p:txBody>
      </p:sp>
      <p:pic>
        <p:nvPicPr>
          <p:cNvPr id="16" name="Imagen 15">
            <a:extLst>
              <a:ext uri="{FF2B5EF4-FFF2-40B4-BE49-F238E27FC236}">
                <a16:creationId xmlns:a16="http://schemas.microsoft.com/office/drawing/2014/main" id="{BD78D05C-087B-1E44-804F-1F81BD2364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641" y="5536094"/>
            <a:ext cx="228820" cy="749685"/>
          </a:xfrm>
          <a:prstGeom prst="rect">
            <a:avLst/>
          </a:prstGeom>
        </p:spPr>
      </p:pic>
      <p:pic>
        <p:nvPicPr>
          <p:cNvPr id="17" name="Imagen 16">
            <a:extLst>
              <a:ext uri="{FF2B5EF4-FFF2-40B4-BE49-F238E27FC236}">
                <a16:creationId xmlns:a16="http://schemas.microsoft.com/office/drawing/2014/main" id="{A138518B-97DE-9DDD-2C97-EB58C5E3A06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rot="16200000">
            <a:off x="69748" y="6452047"/>
            <a:ext cx="403481" cy="546652"/>
          </a:xfrm>
          <a:prstGeom prst="rect">
            <a:avLst/>
          </a:prstGeom>
        </p:spPr>
      </p:pic>
    </p:spTree>
    <p:extLst>
      <p:ext uri="{BB962C8B-B14F-4D97-AF65-F5344CB8AC3E}">
        <p14:creationId xmlns:p14="http://schemas.microsoft.com/office/powerpoint/2010/main" val="129093748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1CE73B9-8DF5-AE9C-B619-9D3AC0FB5C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fecha 3">
            <a:extLst>
              <a:ext uri="{FF2B5EF4-FFF2-40B4-BE49-F238E27FC236}">
                <a16:creationId xmlns:a16="http://schemas.microsoft.com/office/drawing/2014/main" id="{03C87284-7CAD-029F-8705-752521FE8695}"/>
              </a:ext>
            </a:extLst>
          </p:cNvPr>
          <p:cNvSpPr>
            <a:spLocks noGrp="1"/>
          </p:cNvSpPr>
          <p:nvPr>
            <p:ph type="dt" sz="half" idx="10"/>
          </p:nvPr>
        </p:nvSpPr>
        <p:spPr>
          <a:xfrm>
            <a:off x="1989488" y="2064510"/>
            <a:ext cx="5147293" cy="365125"/>
          </a:xfrm>
          <a:prstGeom prst="rect">
            <a:avLst/>
          </a:prstGeom>
        </p:spPr>
        <p:txBody>
          <a:bodyPr/>
          <a:lstStyle>
            <a:lvl1pPr marL="0" indent="0" algn="l">
              <a:buFont typeface="Arial" panose="020B0604020202020204" pitchFamily="34" charset="0"/>
              <a:buNone/>
              <a:defRPr sz="6600" b="0" i="0">
                <a:solidFill>
                  <a:srgbClr val="442E98"/>
                </a:solidFill>
                <a:latin typeface="Poppins Medium" pitchFamily="2" charset="77"/>
                <a:cs typeface="Poppins Medium" pitchFamily="2" charset="77"/>
              </a:defRPr>
            </a:lvl1pPr>
          </a:lstStyle>
          <a:p>
            <a:r>
              <a:rPr lang="es-CO"/>
              <a:t>TÍTULO</a:t>
            </a:r>
          </a:p>
        </p:txBody>
      </p:sp>
      <p:sp>
        <p:nvSpPr>
          <p:cNvPr id="3" name="Marcador de fecha 3">
            <a:extLst>
              <a:ext uri="{FF2B5EF4-FFF2-40B4-BE49-F238E27FC236}">
                <a16:creationId xmlns:a16="http://schemas.microsoft.com/office/drawing/2014/main" id="{054D8A8B-DE6E-298B-E9B8-53DA8B7B2B92}"/>
              </a:ext>
            </a:extLst>
          </p:cNvPr>
          <p:cNvSpPr txBox="1">
            <a:spLocks/>
          </p:cNvSpPr>
          <p:nvPr userDrawn="1"/>
        </p:nvSpPr>
        <p:spPr>
          <a:xfrm>
            <a:off x="2487576" y="2819076"/>
            <a:ext cx="5147293"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6600" b="1" i="0" kern="1200">
                <a:solidFill>
                  <a:srgbClr val="6200EE"/>
                </a:solidFill>
                <a:latin typeface="Poppins" pitchFamily="2" charset="77"/>
                <a:ea typeface="+mn-ea"/>
                <a:cs typeface="Poppins"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b="0" i="0">
                <a:solidFill>
                  <a:srgbClr val="8D80FE"/>
                </a:solidFill>
                <a:latin typeface="Poppins Medium" pitchFamily="2" charset="77"/>
                <a:cs typeface="Poppins Medium" pitchFamily="2" charset="77"/>
              </a:rPr>
              <a:t>PROYECTO</a:t>
            </a:r>
          </a:p>
        </p:txBody>
      </p:sp>
      <p:sp>
        <p:nvSpPr>
          <p:cNvPr id="6" name="Marcador de fecha 3">
            <a:extLst>
              <a:ext uri="{FF2B5EF4-FFF2-40B4-BE49-F238E27FC236}">
                <a16:creationId xmlns:a16="http://schemas.microsoft.com/office/drawing/2014/main" id="{48526D49-0362-91A2-D6F0-A88EF0049DF8}"/>
              </a:ext>
            </a:extLst>
          </p:cNvPr>
          <p:cNvSpPr txBox="1">
            <a:spLocks/>
          </p:cNvSpPr>
          <p:nvPr userDrawn="1"/>
        </p:nvSpPr>
        <p:spPr>
          <a:xfrm>
            <a:off x="2487576" y="4096130"/>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s-CO" sz="1800" b="0" i="0" u="none" strike="noStrike" kern="1200" cap="none" spc="0" normalizeH="0" baseline="0" noProof="0">
                <a:ln>
                  <a:noFill/>
                </a:ln>
                <a:solidFill>
                  <a:srgbClr val="D5B9FF"/>
                </a:solidFill>
                <a:effectLst/>
                <a:uLnTx/>
                <a:uFillTx/>
                <a:latin typeface="Poppins Light"/>
                <a:ea typeface="+mn-ea"/>
                <a:cs typeface="+mn-cs"/>
              </a:rPr>
              <a:t>Friday, March 22, 2024</a:t>
            </a:r>
            <a:endParaRPr kumimoji="0" lang="es-CO" sz="1800" b="0" i="0" u="none" strike="noStrike" kern="1200" cap="none" spc="0" normalizeH="0" baseline="0" noProof="0">
              <a:ln>
                <a:noFill/>
              </a:ln>
              <a:solidFill>
                <a:srgbClr val="FFFFFF"/>
              </a:solidFill>
              <a:effectLst/>
              <a:uLnTx/>
              <a:uFillTx/>
              <a:latin typeface="Poppins Light"/>
              <a:ea typeface="+mn-ea"/>
              <a:cs typeface="+mn-cs"/>
            </a:endParaRPr>
          </a:p>
          <a:p>
            <a:endParaRPr lang="es-CO" b="0">
              <a:solidFill>
                <a:schemeClr val="bg2">
                  <a:lumMod val="50000"/>
                </a:schemeClr>
              </a:solidFill>
            </a:endParaRPr>
          </a:p>
        </p:txBody>
      </p:sp>
      <p:sp>
        <p:nvSpPr>
          <p:cNvPr id="7" name="Marcador de fecha 3">
            <a:extLst>
              <a:ext uri="{FF2B5EF4-FFF2-40B4-BE49-F238E27FC236}">
                <a16:creationId xmlns:a16="http://schemas.microsoft.com/office/drawing/2014/main" id="{EDB26460-9DEC-831B-19A5-7337CA685E74}"/>
              </a:ext>
            </a:extLst>
          </p:cNvPr>
          <p:cNvSpPr txBox="1">
            <a:spLocks/>
          </p:cNvSpPr>
          <p:nvPr userDrawn="1"/>
        </p:nvSpPr>
        <p:spPr>
          <a:xfrm>
            <a:off x="2487576" y="3736766"/>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CO">
                <a:solidFill>
                  <a:srgbClr val="40009E"/>
                </a:solidFill>
              </a:rPr>
              <a:t>Descripción</a:t>
            </a:r>
          </a:p>
        </p:txBody>
      </p:sp>
      <p:sp>
        <p:nvSpPr>
          <p:cNvPr id="8" name="CuadroTexto 7">
            <a:extLst>
              <a:ext uri="{FF2B5EF4-FFF2-40B4-BE49-F238E27FC236}">
                <a16:creationId xmlns:a16="http://schemas.microsoft.com/office/drawing/2014/main" id="{201AFD48-EFA7-DA6F-190D-D68CB28B704C}"/>
              </a:ext>
            </a:extLst>
          </p:cNvPr>
          <p:cNvSpPr txBox="1"/>
          <p:nvPr userDrawn="1"/>
        </p:nvSpPr>
        <p:spPr>
          <a:xfrm>
            <a:off x="6096000" y="4959201"/>
            <a:ext cx="5780049" cy="1831271"/>
          </a:xfrm>
          <a:prstGeom prst="rect">
            <a:avLst/>
          </a:prstGeom>
          <a:noFill/>
        </p:spPr>
        <p:txBody>
          <a:bodyPr wrap="square" rtlCol="0">
            <a:spAutoFit/>
          </a:bodyPr>
          <a:lstStyle/>
          <a:p>
            <a:pPr algn="r"/>
            <a:r>
              <a:rPr lang="es-CO" sz="3200" b="1" i="0" u="none">
                <a:solidFill>
                  <a:srgbClr val="442E98"/>
                </a:solidFill>
                <a:effectLst/>
                <a:latin typeface="+mj-lt"/>
                <a:cs typeface="Poppins Medium" pitchFamily="2" charset="77"/>
                <a:hlinkClick r:id="rId3">
                  <a:extLst>
                    <a:ext uri="{A12FA001-AC4F-418D-AE19-62706E023703}">
                      <ahyp:hlinkClr xmlns:ahyp="http://schemas.microsoft.com/office/drawing/2018/hyperlinkcolor" val="tx"/>
                    </a:ext>
                  </a:extLst>
                </a:hlinkClick>
              </a:rPr>
              <a:t>www.iotaimpact.com</a:t>
            </a:r>
            <a:endParaRPr lang="es-CO" sz="3200" b="1" i="0" u="none">
              <a:solidFill>
                <a:srgbClr val="442E98"/>
              </a:solidFill>
              <a:effectLst/>
              <a:latin typeface="+mj-lt"/>
              <a:cs typeface="Poppins Medium"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i="0" u="none">
                <a:solidFill>
                  <a:srgbClr val="4F37A3"/>
                </a:solidFill>
                <a:effectLst/>
                <a:latin typeface="+mj-lt"/>
                <a:cs typeface="Poppins" pitchFamily="2" charset="77"/>
                <a:hlinkClick r:id="rId4"/>
              </a:rPr>
              <a:t>andres@iotaimpact.com</a:t>
            </a:r>
            <a:endParaRPr lang="es-CO" i="0" u="none">
              <a:solidFill>
                <a:srgbClr val="4F37A3"/>
              </a:solidFill>
              <a:effectLst/>
              <a:latin typeface="+mj-lt"/>
              <a:cs typeface="Poppins"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a:solidFill>
                  <a:srgbClr val="442E98"/>
                </a:solidFill>
                <a:effectLst/>
                <a:latin typeface="+mj-lt"/>
              </a:rPr>
              <a:t>@iotaimpactus</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a:solidFill>
                  <a:srgbClr val="442E98"/>
                </a:solidFill>
                <a:effectLst/>
                <a:latin typeface="+mj-lt"/>
              </a:rPr>
              <a:t>@iotaimpactlatam</a:t>
            </a:r>
            <a:endParaRPr lang="es-CO">
              <a:solidFill>
                <a:srgbClr val="442E98"/>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sz="900" i="1" err="1">
                <a:solidFill>
                  <a:srgbClr val="545454"/>
                </a:solidFill>
                <a:effectLst/>
                <a:latin typeface="+mj-lt"/>
              </a:rPr>
              <a:t>Confidential</a:t>
            </a:r>
            <a:r>
              <a:rPr lang="es-CO" sz="900" i="1">
                <a:solidFill>
                  <a:srgbClr val="545454"/>
                </a:solidFill>
                <a:effectLst/>
                <a:latin typeface="+mj-lt"/>
              </a:rPr>
              <a:t> and </a:t>
            </a:r>
            <a:r>
              <a:rPr lang="es-CO" sz="900" i="1" err="1">
                <a:solidFill>
                  <a:srgbClr val="545454"/>
                </a:solidFill>
                <a:effectLst/>
                <a:latin typeface="+mj-lt"/>
              </a:rPr>
              <a:t>proprietary</a:t>
            </a:r>
            <a:r>
              <a:rPr lang="es-CO" sz="900" i="1">
                <a:solidFill>
                  <a:srgbClr val="545454"/>
                </a:solidFill>
                <a:effectLst/>
                <a:latin typeface="+mj-lt"/>
              </a:rPr>
              <a:t>. </a:t>
            </a:r>
            <a:r>
              <a:rPr lang="es-CO" sz="900" i="1" err="1">
                <a:solidFill>
                  <a:srgbClr val="545454"/>
                </a:solidFill>
                <a:effectLst/>
                <a:latin typeface="+mj-lt"/>
              </a:rPr>
              <a:t>Not</a:t>
            </a:r>
            <a:r>
              <a:rPr lang="es-CO" sz="900" i="1">
                <a:solidFill>
                  <a:srgbClr val="545454"/>
                </a:solidFill>
                <a:effectLst/>
                <a:latin typeface="+mj-lt"/>
              </a:rPr>
              <a:t> </a:t>
            </a:r>
            <a:r>
              <a:rPr lang="es-CO" sz="900" i="1" err="1">
                <a:solidFill>
                  <a:srgbClr val="545454"/>
                </a:solidFill>
                <a:effectLst/>
                <a:latin typeface="+mj-lt"/>
              </a:rPr>
              <a:t>for</a:t>
            </a:r>
            <a:r>
              <a:rPr lang="es-CO" sz="900" i="1">
                <a:solidFill>
                  <a:srgbClr val="545454"/>
                </a:solidFill>
                <a:effectLst/>
                <a:latin typeface="+mj-lt"/>
              </a:rPr>
              <a:t> </a:t>
            </a:r>
            <a:r>
              <a:rPr lang="es-CO" sz="900" i="1" err="1">
                <a:solidFill>
                  <a:srgbClr val="545454"/>
                </a:solidFill>
                <a:effectLst/>
                <a:latin typeface="+mj-lt"/>
              </a:rPr>
              <a:t>distribution</a:t>
            </a:r>
            <a:r>
              <a:rPr lang="es-CO" sz="900" i="1">
                <a:solidFill>
                  <a:srgbClr val="545454"/>
                </a:solidFill>
                <a:effectLst/>
                <a:latin typeface="+mj-lt"/>
              </a:rPr>
              <a:t> </a:t>
            </a:r>
            <a:r>
              <a:rPr lang="es-CO" sz="900" i="1" err="1">
                <a:solidFill>
                  <a:srgbClr val="545454"/>
                </a:solidFill>
                <a:effectLst/>
                <a:latin typeface="+mj-lt"/>
              </a:rPr>
              <a:t>without</a:t>
            </a:r>
            <a:r>
              <a:rPr lang="es-CO" sz="900" i="1">
                <a:solidFill>
                  <a:srgbClr val="545454"/>
                </a:solidFill>
                <a:effectLst/>
                <a:latin typeface="+mj-lt"/>
              </a:rPr>
              <a:t> IOTA </a:t>
            </a:r>
            <a:r>
              <a:rPr lang="es-CO" sz="900" i="1" err="1">
                <a:solidFill>
                  <a:srgbClr val="545454"/>
                </a:solidFill>
                <a:effectLst/>
                <a:latin typeface="+mj-lt"/>
              </a:rPr>
              <a:t>Impact's</a:t>
            </a:r>
            <a:r>
              <a:rPr lang="es-CO" sz="900" i="1">
                <a:solidFill>
                  <a:srgbClr val="545454"/>
                </a:solidFill>
                <a:effectLst/>
                <a:latin typeface="+mj-lt"/>
              </a:rPr>
              <a:t> </a:t>
            </a:r>
            <a:r>
              <a:rPr lang="es-CO" sz="900" i="1" err="1">
                <a:solidFill>
                  <a:srgbClr val="545454"/>
                </a:solidFill>
                <a:effectLst/>
                <a:latin typeface="+mj-lt"/>
              </a:rPr>
              <a:t>permission</a:t>
            </a:r>
            <a:r>
              <a:rPr lang="es-CO" sz="900" i="1">
                <a:solidFill>
                  <a:srgbClr val="545454"/>
                </a:solidFill>
                <a:effectLst/>
                <a:latin typeface="+mj-lt"/>
              </a:rPr>
              <a:t>.</a:t>
            </a:r>
            <a:endParaRPr lang="es-CO" sz="900">
              <a:solidFill>
                <a:srgbClr val="545454"/>
              </a:solidFill>
              <a:effectLst/>
              <a:latin typeface="+mj-lt"/>
            </a:endParaRPr>
          </a:p>
          <a:p>
            <a:endParaRPr lang="es-CO"/>
          </a:p>
        </p:txBody>
      </p:sp>
      <p:pic>
        <p:nvPicPr>
          <p:cNvPr id="9" name="Imagen 8">
            <a:extLst>
              <a:ext uri="{FF2B5EF4-FFF2-40B4-BE49-F238E27FC236}">
                <a16:creationId xmlns:a16="http://schemas.microsoft.com/office/drawing/2014/main" id="{431FDA5F-5849-92E9-1285-CECA8E08B602}"/>
              </a:ext>
            </a:extLst>
          </p:cNvPr>
          <p:cNvPicPr>
            <a:picLocks noChangeAspect="1"/>
          </p:cNvPicPr>
          <p:nvPr userDrawn="1"/>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878571" y="5813876"/>
            <a:ext cx="668049" cy="668049"/>
          </a:xfrm>
          <a:prstGeom prst="rect">
            <a:avLst/>
          </a:prstGeom>
        </p:spPr>
      </p:pic>
    </p:spTree>
    <p:extLst>
      <p:ext uri="{BB962C8B-B14F-4D97-AF65-F5344CB8AC3E}">
        <p14:creationId xmlns:p14="http://schemas.microsoft.com/office/powerpoint/2010/main" val="2270215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2BCCB-F0F8-A646-9DA1-7B850054F5F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DA4C553-73BB-ADD9-D970-E3A5A352197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77287E5-4880-980F-103E-3D3EC3151B37}"/>
              </a:ext>
            </a:extLst>
          </p:cNvPr>
          <p:cNvSpPr>
            <a:spLocks noGrp="1"/>
          </p:cNvSpPr>
          <p:nvPr>
            <p:ph type="dt" sz="half" idx="10"/>
          </p:nvPr>
        </p:nvSpPr>
        <p:spPr/>
        <p:txBody>
          <a:bodyPr/>
          <a:lstStyle/>
          <a:p>
            <a:fld id="{CC6D5CC4-0345-4E26-9700-A0902D5C5D76}" type="datetime1">
              <a:rPr lang="es-ES_tradnl" smtClean="0"/>
              <a:t>10/07/2024</a:t>
            </a:fld>
            <a:endParaRPr lang="es-CO"/>
          </a:p>
        </p:txBody>
      </p:sp>
      <p:sp>
        <p:nvSpPr>
          <p:cNvPr id="5" name="Marcador de pie de página 4">
            <a:extLst>
              <a:ext uri="{FF2B5EF4-FFF2-40B4-BE49-F238E27FC236}">
                <a16:creationId xmlns:a16="http://schemas.microsoft.com/office/drawing/2014/main" id="{9ECED5A3-878B-5560-42CF-4C7509F9F7B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E1B1064-8ED7-6859-0395-8BEC1AFD5A1F}"/>
              </a:ext>
            </a:extLst>
          </p:cNvPr>
          <p:cNvSpPr>
            <a:spLocks noGrp="1"/>
          </p:cNvSpPr>
          <p:nvPr>
            <p:ph type="sldNum" sz="quarter" idx="12"/>
          </p:nvPr>
        </p:nvSpPr>
        <p:spPr/>
        <p:txBody>
          <a:bodyPr/>
          <a:lstStyle/>
          <a:p>
            <a:fld id="{F07FE009-00E8-46F4-960E-6E20957D4583}" type="slidenum">
              <a:rPr lang="es-CO" smtClean="0"/>
              <a:t>‹#›</a:t>
            </a:fld>
            <a:endParaRPr lang="es-CO"/>
          </a:p>
        </p:txBody>
      </p:sp>
    </p:spTree>
    <p:extLst>
      <p:ext uri="{BB962C8B-B14F-4D97-AF65-F5344CB8AC3E}">
        <p14:creationId xmlns:p14="http://schemas.microsoft.com/office/powerpoint/2010/main" val="28699238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PhAnim="0" preserve="1" userDrawn="1">
  <p:cSld name="8 Deliverable deep d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525208" y="1448900"/>
            <a:ext cx="5396204"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1496" y="1449354"/>
            <a:ext cx="4377703" cy="4783138"/>
          </a:xfrm>
          <a:prstGeom prst="rect">
            <a:avLst/>
          </a:prstGeom>
        </p:spPr>
        <p:txBody>
          <a:bodyPr/>
          <a:lstStyle/>
          <a:p>
            <a:endParaRPr lang="es-CO" dirty="0"/>
          </a:p>
        </p:txBody>
      </p:sp>
      <p:sp>
        <p:nvSpPr>
          <p:cNvPr id="3" name="Rectangle 2">
            <a:extLst>
              <a:ext uri="{FF2B5EF4-FFF2-40B4-BE49-F238E27FC236}">
                <a16:creationId xmlns:a16="http://schemas.microsoft.com/office/drawing/2014/main" id="{FB3F6377-E847-A0C6-F520-122248FABD04}"/>
              </a:ext>
            </a:extLst>
          </p:cNvPr>
          <p:cNvSpPr/>
          <p:nvPr userDrawn="1"/>
        </p:nvSpPr>
        <p:spPr>
          <a:xfrm>
            <a:off x="1112741" y="1265439"/>
            <a:ext cx="4376459" cy="1794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6" name="Isosceles Triangle 5">
            <a:extLst>
              <a:ext uri="{FF2B5EF4-FFF2-40B4-BE49-F238E27FC236}">
                <a16:creationId xmlns:a16="http://schemas.microsoft.com/office/drawing/2014/main" id="{5CBF1A9F-3629-810A-98E2-BFF9349BCAAA}"/>
              </a:ext>
            </a:extLst>
          </p:cNvPr>
          <p:cNvSpPr/>
          <p:nvPr userDrawn="1"/>
        </p:nvSpPr>
        <p:spPr>
          <a:xfrm rot="16200000" flipH="1">
            <a:off x="4531377"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8" name="Rectangle 7">
            <a:extLst>
              <a:ext uri="{FF2B5EF4-FFF2-40B4-BE49-F238E27FC236}">
                <a16:creationId xmlns:a16="http://schemas.microsoft.com/office/drawing/2014/main" id="{9822E414-A680-CB78-ED0F-02C09EEDF735}"/>
              </a:ext>
            </a:extLst>
          </p:cNvPr>
          <p:cNvSpPr/>
          <p:nvPr userDrawn="1"/>
        </p:nvSpPr>
        <p:spPr>
          <a:xfrm>
            <a:off x="6525208" y="1261023"/>
            <a:ext cx="5394960"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9178706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33C2EF6-FF41-A380-2335-188ECDC1E5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640" r="16738"/>
          <a:stretch/>
        </p:blipFill>
        <p:spPr>
          <a:xfrm>
            <a:off x="5776331" y="0"/>
            <a:ext cx="6415669" cy="6858000"/>
          </a:xfrm>
          <a:prstGeom prst="rect">
            <a:avLst/>
          </a:prstGeom>
        </p:spPr>
      </p:pic>
      <p:pic>
        <p:nvPicPr>
          <p:cNvPr id="4" name="Imagen 3">
            <a:extLst>
              <a:ext uri="{FF2B5EF4-FFF2-40B4-BE49-F238E27FC236}">
                <a16:creationId xmlns:a16="http://schemas.microsoft.com/office/drawing/2014/main" id="{BC5B5A36-B8D4-FD41-7861-A56827561A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fecha 3">
            <a:extLst>
              <a:ext uri="{FF2B5EF4-FFF2-40B4-BE49-F238E27FC236}">
                <a16:creationId xmlns:a16="http://schemas.microsoft.com/office/drawing/2014/main" id="{3CAD54C9-2123-2734-9CC0-019C91BAFEE3}"/>
              </a:ext>
            </a:extLst>
          </p:cNvPr>
          <p:cNvSpPr>
            <a:spLocks noGrp="1"/>
          </p:cNvSpPr>
          <p:nvPr>
            <p:ph type="dt" sz="half" idx="10"/>
          </p:nvPr>
        </p:nvSpPr>
        <p:spPr>
          <a:xfrm>
            <a:off x="556807" y="1707447"/>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s-CO"/>
              <a:t>TÍTULO</a:t>
            </a:r>
          </a:p>
          <a:p>
            <a:r>
              <a:rPr lang="es-CO"/>
              <a:t>  PROYECTO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a:ln>
                  <a:noFill/>
                </a:ln>
                <a:solidFill>
                  <a:srgbClr val="FFFFFF"/>
                </a:solidFill>
                <a:effectLst/>
                <a:uLnTx/>
                <a:uFillTx/>
                <a:latin typeface="Poppins Light"/>
                <a:ea typeface="+mn-ea"/>
                <a:cs typeface="+mn-cs"/>
              </a:rPr>
              <a:t>         Descripción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a:ln>
                  <a:noFill/>
                </a:ln>
                <a:solidFill>
                  <a:srgbClr val="D5B9FF"/>
                </a:solidFill>
                <a:effectLst/>
                <a:uLnTx/>
                <a:uFillTx/>
                <a:latin typeface="Poppins Light"/>
                <a:ea typeface="+mn-ea"/>
                <a:cs typeface="+mn-cs"/>
              </a:rPr>
              <a:t>         Friday, March 22, 2024</a:t>
            </a:r>
            <a:endParaRPr kumimoji="0" lang="es-CO" sz="1800" b="0" i="0" u="none" strike="noStrike" kern="1200" cap="none" spc="0" normalizeH="0" baseline="0" noProof="0">
              <a:ln>
                <a:noFill/>
              </a:ln>
              <a:solidFill>
                <a:srgbClr val="FFFFFF"/>
              </a:solidFill>
              <a:effectLst/>
              <a:uLnTx/>
              <a:uFillTx/>
              <a:latin typeface="Poppins Light"/>
              <a:ea typeface="+mn-ea"/>
              <a:cs typeface="+mn-cs"/>
            </a:endParaRPr>
          </a:p>
          <a:p>
            <a:endParaRPr lang="es-CO"/>
          </a:p>
        </p:txBody>
      </p:sp>
      <p:sp>
        <p:nvSpPr>
          <p:cNvPr id="5" name="Marcador de fecha 3">
            <a:extLst>
              <a:ext uri="{FF2B5EF4-FFF2-40B4-BE49-F238E27FC236}">
                <a16:creationId xmlns:a16="http://schemas.microsoft.com/office/drawing/2014/main" id="{C993F362-141F-3DC5-FE70-A1AFAFCE4570}"/>
              </a:ext>
            </a:extLst>
          </p:cNvPr>
          <p:cNvSpPr txBox="1">
            <a:spLocks/>
          </p:cNvSpPr>
          <p:nvPr userDrawn="1"/>
        </p:nvSpPr>
        <p:spPr>
          <a:xfrm>
            <a:off x="982663" y="2445254"/>
            <a:ext cx="5147293"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6600" b="1" i="0" kern="1200">
                <a:solidFill>
                  <a:srgbClr val="6200EE"/>
                </a:solidFill>
                <a:latin typeface="Poppins" pitchFamily="2" charset="77"/>
                <a:ea typeface="+mn-ea"/>
                <a:cs typeface="Poppins"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b="0" i="0">
              <a:solidFill>
                <a:schemeClr val="bg1"/>
              </a:solidFill>
              <a:latin typeface="Poppins Medium" pitchFamily="2" charset="77"/>
              <a:cs typeface="Poppins Medium" pitchFamily="2" charset="77"/>
            </a:endParaRPr>
          </a:p>
        </p:txBody>
      </p:sp>
      <p:sp>
        <p:nvSpPr>
          <p:cNvPr id="7" name="Marcador de fecha 3">
            <a:extLst>
              <a:ext uri="{FF2B5EF4-FFF2-40B4-BE49-F238E27FC236}">
                <a16:creationId xmlns:a16="http://schemas.microsoft.com/office/drawing/2014/main" id="{223D8FD0-B430-9821-EA24-1C8798ABC8EF}"/>
              </a:ext>
            </a:extLst>
          </p:cNvPr>
          <p:cNvSpPr txBox="1">
            <a:spLocks/>
          </p:cNvSpPr>
          <p:nvPr userDrawn="1"/>
        </p:nvSpPr>
        <p:spPr>
          <a:xfrm>
            <a:off x="982663" y="3722308"/>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b="0">
              <a:solidFill>
                <a:srgbClr val="D5B9FF"/>
              </a:solidFill>
            </a:endParaRPr>
          </a:p>
        </p:txBody>
      </p:sp>
      <p:sp>
        <p:nvSpPr>
          <p:cNvPr id="11" name="CuadroTexto 10">
            <a:extLst>
              <a:ext uri="{FF2B5EF4-FFF2-40B4-BE49-F238E27FC236}">
                <a16:creationId xmlns:a16="http://schemas.microsoft.com/office/drawing/2014/main" id="{3A4AE1AF-9021-BD97-5F8B-E70D65FFB320}"/>
              </a:ext>
            </a:extLst>
          </p:cNvPr>
          <p:cNvSpPr txBox="1"/>
          <p:nvPr userDrawn="1"/>
        </p:nvSpPr>
        <p:spPr>
          <a:xfrm>
            <a:off x="978946" y="4762529"/>
            <a:ext cx="5780049" cy="1985159"/>
          </a:xfrm>
          <a:prstGeom prst="rect">
            <a:avLst/>
          </a:prstGeom>
          <a:noFill/>
        </p:spPr>
        <p:txBody>
          <a:bodyPr wrap="square" rtlCol="0">
            <a:spAutoFit/>
          </a:bodyPr>
          <a:lstStyle/>
          <a:p>
            <a:pPr algn="l"/>
            <a:r>
              <a:rPr lang="es-CO" sz="3200" b="1" i="0" u="none">
                <a:solidFill>
                  <a:schemeClr val="bg1"/>
                </a:solidFill>
                <a:effectLst/>
                <a:latin typeface="+mj-lt"/>
                <a:cs typeface="Poppins Medium" pitchFamily="2" charset="77"/>
                <a:hlinkClick r:id="rId4">
                  <a:extLst>
                    <a:ext uri="{A12FA001-AC4F-418D-AE19-62706E023703}">
                      <ahyp:hlinkClr xmlns:ahyp="http://schemas.microsoft.com/office/drawing/2018/hyperlinkcolor" val="tx"/>
                    </a:ext>
                  </a:extLst>
                </a:hlinkClick>
              </a:rPr>
              <a:t>www.iotaimpact.com</a:t>
            </a:r>
            <a:endParaRPr lang="es-CO" sz="3200" b="1" i="0" u="none">
              <a:solidFill>
                <a:schemeClr val="bg1"/>
              </a:solidFill>
              <a:effectLst/>
              <a:latin typeface="+mj-lt"/>
              <a:cs typeface="Poppins Medium"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i="0">
                <a:solidFill>
                  <a:schemeClr val="bg1"/>
                </a:solidFill>
                <a:effectLst/>
                <a:latin typeface="+mj-lt"/>
              </a:rPr>
              <a:t>andres@iotaimpact.com</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a:solidFill>
                  <a:schemeClr val="bg1"/>
                </a:solidFill>
                <a:effectLst/>
                <a:latin typeface="+mj-lt"/>
              </a:rPr>
              <a:t>@iotaimpactus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a:solidFill>
                  <a:schemeClr val="bg1"/>
                </a:solidFill>
                <a:effectLst/>
                <a:latin typeface="+mj-lt"/>
              </a:rPr>
              <a:t>@iotaimpactlatam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a:solidFill>
                <a:schemeClr val="bg1"/>
              </a:solidFill>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900" i="1" err="1">
                <a:solidFill>
                  <a:schemeClr val="bg1"/>
                </a:solidFill>
                <a:effectLst/>
                <a:latin typeface="+mj-lt"/>
              </a:rPr>
              <a:t>Confidential</a:t>
            </a:r>
            <a:r>
              <a:rPr lang="es-CO" sz="900" i="1">
                <a:solidFill>
                  <a:schemeClr val="bg1"/>
                </a:solidFill>
                <a:effectLst/>
                <a:latin typeface="+mj-lt"/>
              </a:rPr>
              <a:t> and </a:t>
            </a:r>
            <a:r>
              <a:rPr lang="es-CO" sz="900" i="1" err="1">
                <a:solidFill>
                  <a:schemeClr val="bg1"/>
                </a:solidFill>
                <a:effectLst/>
                <a:latin typeface="+mj-lt"/>
              </a:rPr>
              <a:t>proprietary</a:t>
            </a:r>
            <a:r>
              <a:rPr lang="es-CO" sz="900" i="1">
                <a:solidFill>
                  <a:schemeClr val="bg1"/>
                </a:solidFill>
                <a:effectLst/>
                <a:latin typeface="+mj-lt"/>
              </a:rPr>
              <a:t>. </a:t>
            </a:r>
            <a:r>
              <a:rPr lang="es-CO" sz="900" i="1" err="1">
                <a:solidFill>
                  <a:schemeClr val="bg1"/>
                </a:solidFill>
                <a:effectLst/>
                <a:latin typeface="+mj-lt"/>
              </a:rPr>
              <a:t>Not</a:t>
            </a:r>
            <a:r>
              <a:rPr lang="es-CO" sz="900" i="1">
                <a:solidFill>
                  <a:schemeClr val="bg1"/>
                </a:solidFill>
                <a:effectLst/>
                <a:latin typeface="+mj-lt"/>
              </a:rPr>
              <a:t> </a:t>
            </a:r>
            <a:r>
              <a:rPr lang="es-CO" sz="900" i="1" err="1">
                <a:solidFill>
                  <a:schemeClr val="bg1"/>
                </a:solidFill>
                <a:effectLst/>
                <a:latin typeface="+mj-lt"/>
              </a:rPr>
              <a:t>for</a:t>
            </a:r>
            <a:r>
              <a:rPr lang="es-CO" sz="900" i="1">
                <a:solidFill>
                  <a:schemeClr val="bg1"/>
                </a:solidFill>
                <a:effectLst/>
                <a:latin typeface="+mj-lt"/>
              </a:rPr>
              <a:t> </a:t>
            </a:r>
            <a:r>
              <a:rPr lang="es-CO" sz="900" i="1" err="1">
                <a:solidFill>
                  <a:schemeClr val="bg1"/>
                </a:solidFill>
                <a:effectLst/>
                <a:latin typeface="+mj-lt"/>
              </a:rPr>
              <a:t>distribution</a:t>
            </a:r>
            <a:r>
              <a:rPr lang="es-CO" sz="900" i="1">
                <a:solidFill>
                  <a:schemeClr val="bg1"/>
                </a:solidFill>
                <a:effectLst/>
                <a:latin typeface="+mj-lt"/>
              </a:rPr>
              <a:t> </a:t>
            </a:r>
            <a:r>
              <a:rPr lang="es-CO" sz="900" i="1" err="1">
                <a:solidFill>
                  <a:schemeClr val="bg1"/>
                </a:solidFill>
                <a:effectLst/>
                <a:latin typeface="+mj-lt"/>
              </a:rPr>
              <a:t>without</a:t>
            </a:r>
            <a:r>
              <a:rPr lang="es-CO" sz="900" i="1">
                <a:solidFill>
                  <a:schemeClr val="bg1"/>
                </a:solidFill>
                <a:effectLst/>
                <a:latin typeface="+mj-lt"/>
              </a:rPr>
              <a:t> IOTA </a:t>
            </a:r>
            <a:r>
              <a:rPr lang="es-CO" sz="900" i="1" err="1">
                <a:solidFill>
                  <a:schemeClr val="bg1"/>
                </a:solidFill>
                <a:effectLst/>
                <a:latin typeface="+mj-lt"/>
              </a:rPr>
              <a:t>Impact's</a:t>
            </a:r>
            <a:r>
              <a:rPr lang="es-CO" sz="900" i="1">
                <a:solidFill>
                  <a:schemeClr val="bg1"/>
                </a:solidFill>
                <a:effectLst/>
                <a:latin typeface="+mj-lt"/>
              </a:rPr>
              <a:t> </a:t>
            </a:r>
            <a:r>
              <a:rPr lang="es-CO" sz="900" i="1" err="1">
                <a:solidFill>
                  <a:schemeClr val="bg1"/>
                </a:solidFill>
                <a:effectLst/>
                <a:latin typeface="+mj-lt"/>
              </a:rPr>
              <a:t>permission</a:t>
            </a:r>
            <a:r>
              <a:rPr lang="es-CO" sz="900" i="1">
                <a:solidFill>
                  <a:schemeClr val="bg1"/>
                </a:solidFill>
                <a:effectLst/>
                <a:latin typeface="+mj-lt"/>
              </a:rPr>
              <a:t>.</a:t>
            </a:r>
            <a:endParaRPr lang="es-CO" sz="900">
              <a:solidFill>
                <a:schemeClr val="bg1"/>
              </a:solidFill>
              <a:effectLst/>
              <a:latin typeface="+mj-lt"/>
            </a:endParaRPr>
          </a:p>
          <a:p>
            <a:pPr algn="l"/>
            <a:endParaRPr lang="es-CO">
              <a:solidFill>
                <a:schemeClr val="bg1"/>
              </a:solidFill>
            </a:endParaRPr>
          </a:p>
        </p:txBody>
      </p:sp>
      <p:pic>
        <p:nvPicPr>
          <p:cNvPr id="12" name="Imagen 11">
            <a:extLst>
              <a:ext uri="{FF2B5EF4-FFF2-40B4-BE49-F238E27FC236}">
                <a16:creationId xmlns:a16="http://schemas.microsoft.com/office/drawing/2014/main" id="{2FB5D751-FCF5-302E-5629-824D4CB490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32545" y="5492617"/>
            <a:ext cx="668049" cy="668049"/>
          </a:xfrm>
          <a:prstGeom prst="rect">
            <a:avLst/>
          </a:prstGeom>
        </p:spPr>
      </p:pic>
    </p:spTree>
    <p:extLst>
      <p:ext uri="{BB962C8B-B14F-4D97-AF65-F5344CB8AC3E}">
        <p14:creationId xmlns:p14="http://schemas.microsoft.com/office/powerpoint/2010/main" val="25886636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16F18669-364E-595B-29CD-4AECFC7DD2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96" y="9579"/>
            <a:ext cx="12271513" cy="6867939"/>
          </a:xfrm>
          <a:prstGeom prst="rect">
            <a:avLst/>
          </a:prstGeom>
        </p:spPr>
      </p:pic>
      <p:pic>
        <p:nvPicPr>
          <p:cNvPr id="10" name="Imagen 9">
            <a:extLst>
              <a:ext uri="{FF2B5EF4-FFF2-40B4-BE49-F238E27FC236}">
                <a16:creationId xmlns:a16="http://schemas.microsoft.com/office/drawing/2014/main" id="{4372239A-819A-8E78-A187-FD734ADDD70B}"/>
              </a:ext>
            </a:extLst>
          </p:cNvPr>
          <p:cNvPicPr>
            <a:picLocks noChangeAspect="1"/>
          </p:cNvPicPr>
          <p:nvPr userDrawn="1"/>
        </p:nvPicPr>
        <p:blipFill>
          <a:blip r:embed="rId3">
            <a:alphaModFix amt="50000"/>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4980" y="-9579"/>
            <a:ext cx="12316797" cy="6867939"/>
          </a:xfrm>
          <a:prstGeom prst="rect">
            <a:avLst/>
          </a:prstGeom>
        </p:spPr>
      </p:pic>
      <p:pic>
        <p:nvPicPr>
          <p:cNvPr id="15" name="Imagen 14">
            <a:extLst>
              <a:ext uri="{FF2B5EF4-FFF2-40B4-BE49-F238E27FC236}">
                <a16:creationId xmlns:a16="http://schemas.microsoft.com/office/drawing/2014/main" id="{2654588C-BBD4-8D34-672A-5809EA22FE48}"/>
              </a:ext>
            </a:extLst>
          </p:cNvPr>
          <p:cNvPicPr>
            <a:picLocks noChangeAspect="1"/>
          </p:cNvPicPr>
          <p:nvPr userDrawn="1"/>
        </p:nvPicPr>
        <p:blipFill>
          <a:blip r:embed="rId5">
            <a:alphaModFix amt="50000"/>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559700" y="-9579"/>
            <a:ext cx="9662117" cy="5434941"/>
          </a:xfrm>
          <a:prstGeom prst="rect">
            <a:avLst/>
          </a:prstGeom>
        </p:spPr>
      </p:pic>
      <p:pic>
        <p:nvPicPr>
          <p:cNvPr id="21" name="Imagen 20">
            <a:extLst>
              <a:ext uri="{FF2B5EF4-FFF2-40B4-BE49-F238E27FC236}">
                <a16:creationId xmlns:a16="http://schemas.microsoft.com/office/drawing/2014/main" id="{BAD6B0CD-DA4B-EE32-E77C-5A3CF34E4CE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19743" y="1931623"/>
            <a:ext cx="1396753" cy="1634661"/>
          </a:xfrm>
          <a:prstGeom prst="rect">
            <a:avLst/>
          </a:prstGeom>
        </p:spPr>
      </p:pic>
      <p:sp>
        <p:nvSpPr>
          <p:cNvPr id="22" name="Rectángulo 21">
            <a:extLst>
              <a:ext uri="{FF2B5EF4-FFF2-40B4-BE49-F238E27FC236}">
                <a16:creationId xmlns:a16="http://schemas.microsoft.com/office/drawing/2014/main" id="{63D4B87B-DC03-979E-3A55-5288636C5ECE}"/>
              </a:ext>
            </a:extLst>
          </p:cNvPr>
          <p:cNvSpPr/>
          <p:nvPr userDrawn="1"/>
        </p:nvSpPr>
        <p:spPr>
          <a:xfrm>
            <a:off x="625621" y="8815"/>
            <a:ext cx="2877797" cy="1101572"/>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3F9768FE-0BAD-EF43-790A-6D7175C7D4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70440" y="121543"/>
            <a:ext cx="2788158" cy="912281"/>
          </a:xfrm>
          <a:prstGeom prst="rect">
            <a:avLst/>
          </a:prstGeom>
        </p:spPr>
      </p:pic>
      <p:pic>
        <p:nvPicPr>
          <p:cNvPr id="26" name="Imagen 25">
            <a:extLst>
              <a:ext uri="{FF2B5EF4-FFF2-40B4-BE49-F238E27FC236}">
                <a16:creationId xmlns:a16="http://schemas.microsoft.com/office/drawing/2014/main" id="{39E04C76-07EC-D56A-8FBA-6BECF38A78D1}"/>
              </a:ext>
            </a:extLst>
          </p:cNvPr>
          <p:cNvPicPr>
            <a:picLocks noChangeAspect="1"/>
          </p:cNvPicPr>
          <p:nvPr userDrawn="1"/>
        </p:nvPicPr>
        <p:blipFill>
          <a:blip r:embed="rId9">
            <a:lum bright="70000" contrast="-70000"/>
            <a:alphaModFix amt="20000"/>
            <a:extLst>
              <a:ext uri="{28A0092B-C50C-407E-A947-70E740481C1C}">
                <a14:useLocalDpi xmlns:a14="http://schemas.microsoft.com/office/drawing/2010/main" val="0"/>
              </a:ext>
            </a:extLst>
          </a:blip>
          <a:stretch>
            <a:fillRect/>
          </a:stretch>
        </p:blipFill>
        <p:spPr>
          <a:xfrm>
            <a:off x="4589202" y="750411"/>
            <a:ext cx="5305725" cy="6858000"/>
          </a:xfrm>
          <a:prstGeom prst="rect">
            <a:avLst/>
          </a:prstGeom>
        </p:spPr>
      </p:pic>
      <p:sp>
        <p:nvSpPr>
          <p:cNvPr id="24" name="Paralelogramo 23">
            <a:extLst>
              <a:ext uri="{FF2B5EF4-FFF2-40B4-BE49-F238E27FC236}">
                <a16:creationId xmlns:a16="http://schemas.microsoft.com/office/drawing/2014/main" id="{6672ABD3-3BFF-4131-8BBA-8B2C758985CB}"/>
              </a:ext>
            </a:extLst>
          </p:cNvPr>
          <p:cNvSpPr/>
          <p:nvPr userDrawn="1"/>
        </p:nvSpPr>
        <p:spPr>
          <a:xfrm>
            <a:off x="7194014" y="4589418"/>
            <a:ext cx="5582895" cy="1576776"/>
          </a:xfrm>
          <a:prstGeom prst="parallelogram">
            <a:avLst>
              <a:gd name="adj" fmla="val 32214"/>
            </a:avLst>
          </a:prstGeom>
          <a:solidFill>
            <a:schemeClr val="accent1">
              <a:alpha val="5777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Marcador de fecha 3">
            <a:extLst>
              <a:ext uri="{FF2B5EF4-FFF2-40B4-BE49-F238E27FC236}">
                <a16:creationId xmlns:a16="http://schemas.microsoft.com/office/drawing/2014/main" id="{65B01963-AA45-E2A3-1922-2B59A8DA7127}"/>
              </a:ext>
            </a:extLst>
          </p:cNvPr>
          <p:cNvSpPr>
            <a:spLocks noGrp="1"/>
          </p:cNvSpPr>
          <p:nvPr>
            <p:ph type="dt" sz="half" idx="10"/>
          </p:nvPr>
        </p:nvSpPr>
        <p:spPr>
          <a:xfrm>
            <a:off x="556807" y="1390989"/>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s-CO"/>
              <a:t>TÍTULO</a:t>
            </a:r>
          </a:p>
          <a:p>
            <a:r>
              <a:rPr lang="es-CO"/>
              <a:t>  PROYECTO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a:ln>
                  <a:noFill/>
                </a:ln>
                <a:solidFill>
                  <a:srgbClr val="FFFFFF"/>
                </a:solidFill>
                <a:effectLst/>
                <a:uLnTx/>
                <a:uFillTx/>
                <a:latin typeface="Poppins Light"/>
                <a:ea typeface="+mn-ea"/>
                <a:cs typeface="+mn-cs"/>
              </a:rPr>
              <a:t>         Descripción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0" i="0" u="none" strike="noStrike" kern="1200" cap="none" spc="0" normalizeH="0" baseline="0" noProof="0">
                <a:ln>
                  <a:noFill/>
                </a:ln>
                <a:solidFill>
                  <a:srgbClr val="D5B9FF"/>
                </a:solidFill>
                <a:effectLst/>
                <a:uLnTx/>
                <a:uFillTx/>
                <a:latin typeface="Poppins Light"/>
                <a:ea typeface="+mn-ea"/>
                <a:cs typeface="+mn-cs"/>
              </a:rPr>
              <a:t>         Friday, March 22, 2024</a:t>
            </a:r>
            <a:endParaRPr kumimoji="0" lang="es-CO" sz="1800" b="0" i="0" u="none" strike="noStrike" kern="1200" cap="none" spc="0" normalizeH="0" baseline="0" noProof="0">
              <a:ln>
                <a:noFill/>
              </a:ln>
              <a:solidFill>
                <a:srgbClr val="FFFFFF"/>
              </a:solidFill>
              <a:effectLst/>
              <a:uLnTx/>
              <a:uFillTx/>
              <a:latin typeface="Poppins Light"/>
              <a:ea typeface="+mn-ea"/>
              <a:cs typeface="+mn-cs"/>
            </a:endParaRPr>
          </a:p>
        </p:txBody>
      </p:sp>
      <p:sp>
        <p:nvSpPr>
          <p:cNvPr id="4" name="CuadroTexto 3">
            <a:extLst>
              <a:ext uri="{FF2B5EF4-FFF2-40B4-BE49-F238E27FC236}">
                <a16:creationId xmlns:a16="http://schemas.microsoft.com/office/drawing/2014/main" id="{3323BBDD-955B-98E7-81D0-7AA87EC5A9EF}"/>
              </a:ext>
            </a:extLst>
          </p:cNvPr>
          <p:cNvSpPr txBox="1"/>
          <p:nvPr userDrawn="1"/>
        </p:nvSpPr>
        <p:spPr>
          <a:xfrm>
            <a:off x="6095979" y="4737541"/>
            <a:ext cx="5780049" cy="2323713"/>
          </a:xfrm>
          <a:prstGeom prst="rect">
            <a:avLst/>
          </a:prstGeom>
          <a:noFill/>
        </p:spPr>
        <p:txBody>
          <a:bodyPr wrap="square" rtlCol="0">
            <a:spAutoFit/>
          </a:bodyPr>
          <a:lstStyle/>
          <a:p>
            <a:pPr algn="r"/>
            <a:r>
              <a:rPr lang="es-CO" sz="2800" b="1" i="0" u="none">
                <a:solidFill>
                  <a:schemeClr val="bg1"/>
                </a:solidFill>
                <a:effectLst/>
                <a:latin typeface="+mj-lt"/>
                <a:cs typeface="Poppins Medium" pitchFamily="2" charset="77"/>
                <a:hlinkClick r:id="rId10">
                  <a:extLst>
                    <a:ext uri="{A12FA001-AC4F-418D-AE19-62706E023703}">
                      <ahyp:hlinkClr xmlns:ahyp="http://schemas.microsoft.com/office/drawing/2018/hyperlinkcolor" val="tx"/>
                    </a:ext>
                  </a:extLst>
                </a:hlinkClick>
              </a:rPr>
              <a:t>www.iotaimpact.com</a:t>
            </a:r>
            <a:endParaRPr lang="es-CO" sz="2800" b="1" i="0" u="none">
              <a:solidFill>
                <a:schemeClr val="bg1"/>
              </a:solidFill>
              <a:effectLst/>
              <a:latin typeface="+mj-lt"/>
              <a:cs typeface="Poppins Medium"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i="0">
                <a:solidFill>
                  <a:schemeClr val="bg1"/>
                </a:solidFill>
                <a:effectLst/>
                <a:latin typeface="+mj-lt"/>
              </a:rPr>
              <a:t>andres@iotaimpact.com</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a:solidFill>
                  <a:schemeClr val="bg1"/>
                </a:solidFill>
                <a:effectLst/>
                <a:latin typeface="+mj-lt"/>
              </a:rPr>
              <a:t>@iotaimpactus</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a:solidFill>
                  <a:schemeClr val="bg1"/>
                </a:solidFill>
                <a:effectLst/>
                <a:latin typeface="+mj-lt"/>
              </a:rPr>
              <a:t>@iotaimpactlatam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s-CO">
              <a:solidFill>
                <a:schemeClr val="bg1"/>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s-CO">
              <a:solidFill>
                <a:schemeClr val="bg1"/>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sz="900" i="1" err="1">
                <a:solidFill>
                  <a:schemeClr val="bg1"/>
                </a:solidFill>
                <a:effectLst/>
                <a:latin typeface="+mj-lt"/>
              </a:rPr>
              <a:t>Confidential</a:t>
            </a:r>
            <a:r>
              <a:rPr lang="es-CO" sz="900" i="1">
                <a:solidFill>
                  <a:schemeClr val="bg1"/>
                </a:solidFill>
                <a:effectLst/>
                <a:latin typeface="+mj-lt"/>
              </a:rPr>
              <a:t> and </a:t>
            </a:r>
            <a:r>
              <a:rPr lang="es-CO" sz="900" i="1" err="1">
                <a:solidFill>
                  <a:schemeClr val="bg1"/>
                </a:solidFill>
                <a:effectLst/>
                <a:latin typeface="+mj-lt"/>
              </a:rPr>
              <a:t>proprietary</a:t>
            </a:r>
            <a:r>
              <a:rPr lang="es-CO" sz="900" i="1">
                <a:solidFill>
                  <a:schemeClr val="bg1"/>
                </a:solidFill>
                <a:effectLst/>
                <a:latin typeface="+mj-lt"/>
              </a:rPr>
              <a:t>. </a:t>
            </a:r>
            <a:r>
              <a:rPr lang="es-CO" sz="900" i="1" err="1">
                <a:solidFill>
                  <a:schemeClr val="bg1"/>
                </a:solidFill>
                <a:effectLst/>
                <a:latin typeface="+mj-lt"/>
              </a:rPr>
              <a:t>Not</a:t>
            </a:r>
            <a:r>
              <a:rPr lang="es-CO" sz="900" i="1">
                <a:solidFill>
                  <a:schemeClr val="bg1"/>
                </a:solidFill>
                <a:effectLst/>
                <a:latin typeface="+mj-lt"/>
              </a:rPr>
              <a:t> </a:t>
            </a:r>
            <a:r>
              <a:rPr lang="es-CO" sz="900" i="1" err="1">
                <a:solidFill>
                  <a:schemeClr val="bg1"/>
                </a:solidFill>
                <a:effectLst/>
                <a:latin typeface="+mj-lt"/>
              </a:rPr>
              <a:t>for</a:t>
            </a:r>
            <a:r>
              <a:rPr lang="es-CO" sz="900" i="1">
                <a:solidFill>
                  <a:schemeClr val="bg1"/>
                </a:solidFill>
                <a:effectLst/>
                <a:latin typeface="+mj-lt"/>
              </a:rPr>
              <a:t> </a:t>
            </a:r>
            <a:r>
              <a:rPr lang="es-CO" sz="900" i="1" err="1">
                <a:solidFill>
                  <a:schemeClr val="bg1"/>
                </a:solidFill>
                <a:effectLst/>
                <a:latin typeface="+mj-lt"/>
              </a:rPr>
              <a:t>distribution</a:t>
            </a:r>
            <a:r>
              <a:rPr lang="es-CO" sz="900" i="1">
                <a:solidFill>
                  <a:schemeClr val="bg1"/>
                </a:solidFill>
                <a:effectLst/>
                <a:latin typeface="+mj-lt"/>
              </a:rPr>
              <a:t> </a:t>
            </a:r>
            <a:r>
              <a:rPr lang="es-CO" sz="900" i="1" err="1">
                <a:solidFill>
                  <a:schemeClr val="bg1"/>
                </a:solidFill>
                <a:effectLst/>
                <a:latin typeface="+mj-lt"/>
              </a:rPr>
              <a:t>without</a:t>
            </a:r>
            <a:r>
              <a:rPr lang="es-CO" sz="900" i="1">
                <a:solidFill>
                  <a:schemeClr val="bg1"/>
                </a:solidFill>
                <a:effectLst/>
                <a:latin typeface="+mj-lt"/>
              </a:rPr>
              <a:t> IOTA </a:t>
            </a:r>
            <a:r>
              <a:rPr lang="es-CO" sz="900" i="1" err="1">
                <a:solidFill>
                  <a:schemeClr val="bg1"/>
                </a:solidFill>
                <a:effectLst/>
                <a:latin typeface="+mj-lt"/>
              </a:rPr>
              <a:t>Impact's</a:t>
            </a:r>
            <a:r>
              <a:rPr lang="es-CO" sz="900" i="1">
                <a:solidFill>
                  <a:schemeClr val="bg1"/>
                </a:solidFill>
                <a:effectLst/>
                <a:latin typeface="+mj-lt"/>
              </a:rPr>
              <a:t> </a:t>
            </a:r>
            <a:r>
              <a:rPr lang="es-CO" sz="900" i="1" err="1">
                <a:solidFill>
                  <a:schemeClr val="bg1"/>
                </a:solidFill>
                <a:effectLst/>
                <a:latin typeface="+mj-lt"/>
              </a:rPr>
              <a:t>permission</a:t>
            </a:r>
            <a:r>
              <a:rPr lang="es-CO" sz="900" i="1">
                <a:solidFill>
                  <a:schemeClr val="bg1"/>
                </a:solidFill>
                <a:effectLst/>
                <a:latin typeface="+mj-lt"/>
              </a:rPr>
              <a:t>.</a:t>
            </a:r>
            <a:endParaRPr lang="es-CO" sz="900">
              <a:solidFill>
                <a:schemeClr val="bg1"/>
              </a:solidFill>
              <a:effectLst/>
              <a:latin typeface="+mj-lt"/>
            </a:endParaRPr>
          </a:p>
          <a:p>
            <a:pPr algn="r"/>
            <a:endParaRPr lang="es-CO">
              <a:solidFill>
                <a:schemeClr val="bg1"/>
              </a:solidFill>
            </a:endParaRPr>
          </a:p>
        </p:txBody>
      </p:sp>
      <p:pic>
        <p:nvPicPr>
          <p:cNvPr id="5" name="Imagen 4">
            <a:extLst>
              <a:ext uri="{FF2B5EF4-FFF2-40B4-BE49-F238E27FC236}">
                <a16:creationId xmlns:a16="http://schemas.microsoft.com/office/drawing/2014/main" id="{13CC9FDB-6E60-3859-54A8-AB0A935D7E0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890695" y="5511903"/>
            <a:ext cx="668049" cy="668049"/>
          </a:xfrm>
          <a:prstGeom prst="rect">
            <a:avLst/>
          </a:prstGeom>
        </p:spPr>
      </p:pic>
    </p:spTree>
    <p:extLst>
      <p:ext uri="{BB962C8B-B14F-4D97-AF65-F5344CB8AC3E}">
        <p14:creationId xmlns:p14="http://schemas.microsoft.com/office/powerpoint/2010/main" val="233030603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4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FFEBE50-1ECD-D234-44EB-880368AFF0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456"/>
          <a:stretch/>
        </p:blipFill>
        <p:spPr>
          <a:xfrm>
            <a:off x="-40" y="-13720"/>
            <a:ext cx="12192039" cy="6871720"/>
          </a:xfrm>
          <a:prstGeom prst="rect">
            <a:avLst/>
          </a:prstGeom>
        </p:spPr>
      </p:pic>
      <p:pic>
        <p:nvPicPr>
          <p:cNvPr id="10" name="Imagen 9">
            <a:extLst>
              <a:ext uri="{FF2B5EF4-FFF2-40B4-BE49-F238E27FC236}">
                <a16:creationId xmlns:a16="http://schemas.microsoft.com/office/drawing/2014/main" id="{4372239A-819A-8E78-A187-FD734ADDD70B}"/>
              </a:ext>
            </a:extLst>
          </p:cNvPr>
          <p:cNvPicPr>
            <a:picLocks noChangeAspect="1"/>
          </p:cNvPicPr>
          <p:nvPr userDrawn="1"/>
        </p:nvPicPr>
        <p:blipFill>
          <a:blip r:embed="rId3">
            <a:alphaModFix amt="50000"/>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0" y="20709"/>
            <a:ext cx="12316797" cy="6867939"/>
          </a:xfrm>
          <a:prstGeom prst="rect">
            <a:avLst/>
          </a:prstGeom>
        </p:spPr>
      </p:pic>
      <p:pic>
        <p:nvPicPr>
          <p:cNvPr id="15" name="Imagen 14">
            <a:extLst>
              <a:ext uri="{FF2B5EF4-FFF2-40B4-BE49-F238E27FC236}">
                <a16:creationId xmlns:a16="http://schemas.microsoft.com/office/drawing/2014/main" id="{2654588C-BBD4-8D34-672A-5809EA22FE48}"/>
              </a:ext>
            </a:extLst>
          </p:cNvPr>
          <p:cNvPicPr>
            <a:picLocks noChangeAspect="1"/>
          </p:cNvPicPr>
          <p:nvPr userDrawn="1"/>
        </p:nvPicPr>
        <p:blipFill>
          <a:blip r:embed="rId5">
            <a:alphaModFix amt="50000"/>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529883" y="0"/>
            <a:ext cx="9662117" cy="5434941"/>
          </a:xfrm>
          <a:prstGeom prst="rect">
            <a:avLst/>
          </a:prstGeom>
        </p:spPr>
      </p:pic>
      <p:pic>
        <p:nvPicPr>
          <p:cNvPr id="21" name="Imagen 20">
            <a:extLst>
              <a:ext uri="{FF2B5EF4-FFF2-40B4-BE49-F238E27FC236}">
                <a16:creationId xmlns:a16="http://schemas.microsoft.com/office/drawing/2014/main" id="{BAD6B0CD-DA4B-EE32-E77C-5A3CF34E4CE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19743" y="1922044"/>
            <a:ext cx="1396753" cy="1634661"/>
          </a:xfrm>
          <a:prstGeom prst="rect">
            <a:avLst/>
          </a:prstGeom>
        </p:spPr>
      </p:pic>
      <p:sp>
        <p:nvSpPr>
          <p:cNvPr id="22" name="Rectángulo 21">
            <a:extLst>
              <a:ext uri="{FF2B5EF4-FFF2-40B4-BE49-F238E27FC236}">
                <a16:creationId xmlns:a16="http://schemas.microsoft.com/office/drawing/2014/main" id="{63D4B87B-DC03-979E-3A55-5288636C5ECE}"/>
              </a:ext>
            </a:extLst>
          </p:cNvPr>
          <p:cNvSpPr/>
          <p:nvPr userDrawn="1"/>
        </p:nvSpPr>
        <p:spPr>
          <a:xfrm>
            <a:off x="625621" y="-764"/>
            <a:ext cx="2877797" cy="1101572"/>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3F9768FE-0BAD-EF43-790A-6D7175C7D4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70440" y="111964"/>
            <a:ext cx="2788158" cy="912281"/>
          </a:xfrm>
          <a:prstGeom prst="rect">
            <a:avLst/>
          </a:prstGeom>
        </p:spPr>
      </p:pic>
      <p:pic>
        <p:nvPicPr>
          <p:cNvPr id="26" name="Imagen 25">
            <a:extLst>
              <a:ext uri="{FF2B5EF4-FFF2-40B4-BE49-F238E27FC236}">
                <a16:creationId xmlns:a16="http://schemas.microsoft.com/office/drawing/2014/main" id="{39E04C76-07EC-D56A-8FBA-6BECF38A78D1}"/>
              </a:ext>
            </a:extLst>
          </p:cNvPr>
          <p:cNvPicPr>
            <a:picLocks noChangeAspect="1"/>
          </p:cNvPicPr>
          <p:nvPr userDrawn="1"/>
        </p:nvPicPr>
        <p:blipFill>
          <a:blip r:embed="rId9">
            <a:lum bright="70000" contrast="-70000"/>
            <a:alphaModFix amt="20000"/>
            <a:extLst>
              <a:ext uri="{28A0092B-C50C-407E-A947-70E740481C1C}">
                <a14:useLocalDpi xmlns:a14="http://schemas.microsoft.com/office/drawing/2010/main" val="0"/>
              </a:ext>
            </a:extLst>
          </a:blip>
          <a:stretch>
            <a:fillRect/>
          </a:stretch>
        </p:blipFill>
        <p:spPr>
          <a:xfrm>
            <a:off x="4589202" y="750411"/>
            <a:ext cx="5305725" cy="6858000"/>
          </a:xfrm>
          <a:prstGeom prst="rect">
            <a:avLst/>
          </a:prstGeom>
        </p:spPr>
      </p:pic>
      <p:sp>
        <p:nvSpPr>
          <p:cNvPr id="24" name="Paralelogramo 23">
            <a:extLst>
              <a:ext uri="{FF2B5EF4-FFF2-40B4-BE49-F238E27FC236}">
                <a16:creationId xmlns:a16="http://schemas.microsoft.com/office/drawing/2014/main" id="{6672ABD3-3BFF-4131-8BBA-8B2C758985CB}"/>
              </a:ext>
            </a:extLst>
          </p:cNvPr>
          <p:cNvSpPr/>
          <p:nvPr userDrawn="1"/>
        </p:nvSpPr>
        <p:spPr>
          <a:xfrm>
            <a:off x="7246268" y="4691088"/>
            <a:ext cx="5582895" cy="1601129"/>
          </a:xfrm>
          <a:prstGeom prst="parallelogram">
            <a:avLst/>
          </a:prstGeom>
          <a:solidFill>
            <a:schemeClr val="accent1">
              <a:alpha val="5777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Marcador de fecha 3">
            <a:extLst>
              <a:ext uri="{FF2B5EF4-FFF2-40B4-BE49-F238E27FC236}">
                <a16:creationId xmlns:a16="http://schemas.microsoft.com/office/drawing/2014/main" id="{3C50A9DB-4C68-F9B8-AB00-0F903AE1951E}"/>
              </a:ext>
            </a:extLst>
          </p:cNvPr>
          <p:cNvSpPr>
            <a:spLocks noGrp="1"/>
          </p:cNvSpPr>
          <p:nvPr>
            <p:ph type="dt" sz="half" idx="10"/>
          </p:nvPr>
        </p:nvSpPr>
        <p:spPr>
          <a:xfrm>
            <a:off x="556807" y="1390989"/>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s-CO"/>
              <a:t>TÍTULO</a:t>
            </a:r>
          </a:p>
          <a:p>
            <a:r>
              <a:rPr lang="es-CO"/>
              <a:t>  PROYECTO</a:t>
            </a:r>
          </a:p>
          <a:p>
            <a:pPr>
              <a:buFontTx/>
              <a:buNone/>
              <a:defRPr/>
            </a:pPr>
            <a:r>
              <a:rPr lang="es-CO" sz="1800">
                <a:solidFill>
                  <a:srgbClr val="FFFFFF"/>
                </a:solidFill>
                <a:latin typeface="Poppins Light"/>
                <a:cs typeface="+mn-cs"/>
              </a:rPr>
              <a:t>         Descripción</a:t>
            </a:r>
          </a:p>
          <a:p>
            <a:pPr>
              <a:defRPr/>
            </a:pPr>
            <a:r>
              <a:rPr lang="es-CO" sz="1800">
                <a:solidFill>
                  <a:srgbClr val="D5B9FF"/>
                </a:solidFill>
                <a:latin typeface="Poppins Light"/>
                <a:cs typeface="+mn-cs"/>
              </a:rPr>
              <a:t>         Friday, March 22, 2024</a:t>
            </a:r>
            <a:endParaRPr lang="es-CO" sz="1800">
              <a:solidFill>
                <a:srgbClr val="FFFFFF"/>
              </a:solidFill>
              <a:latin typeface="Poppins Light"/>
              <a:cs typeface="+mn-cs"/>
            </a:endParaRPr>
          </a:p>
          <a:p>
            <a:pPr>
              <a:buFontTx/>
              <a:buNone/>
              <a:defRPr/>
            </a:pPr>
            <a:endParaRPr lang="es-CO" sz="1800">
              <a:solidFill>
                <a:srgbClr val="FFFFFF"/>
              </a:solidFill>
              <a:latin typeface="Poppins Light"/>
              <a:cs typeface="+mn-cs"/>
            </a:endParaRPr>
          </a:p>
          <a:p>
            <a:endParaRPr lang="es-CO"/>
          </a:p>
        </p:txBody>
      </p:sp>
      <p:sp>
        <p:nvSpPr>
          <p:cNvPr id="6" name="CuadroTexto 5">
            <a:extLst>
              <a:ext uri="{FF2B5EF4-FFF2-40B4-BE49-F238E27FC236}">
                <a16:creationId xmlns:a16="http://schemas.microsoft.com/office/drawing/2014/main" id="{A2422B57-48FA-42A6-0090-6DFD424DDBE8}"/>
              </a:ext>
            </a:extLst>
          </p:cNvPr>
          <p:cNvSpPr txBox="1"/>
          <p:nvPr userDrawn="1"/>
        </p:nvSpPr>
        <p:spPr>
          <a:xfrm>
            <a:off x="6095979" y="4806806"/>
            <a:ext cx="5780049" cy="2046714"/>
          </a:xfrm>
          <a:prstGeom prst="rect">
            <a:avLst/>
          </a:prstGeom>
          <a:noFill/>
        </p:spPr>
        <p:txBody>
          <a:bodyPr wrap="square" rtlCol="0">
            <a:spAutoFit/>
          </a:bodyPr>
          <a:lstStyle/>
          <a:p>
            <a:pPr algn="r"/>
            <a:r>
              <a:rPr lang="es-CO" sz="2800" b="1" i="0" u="none">
                <a:solidFill>
                  <a:schemeClr val="bg1"/>
                </a:solidFill>
                <a:effectLst/>
                <a:latin typeface="+mj-lt"/>
                <a:cs typeface="Poppins Medium" pitchFamily="2" charset="77"/>
                <a:hlinkClick r:id="rId10">
                  <a:extLst>
                    <a:ext uri="{A12FA001-AC4F-418D-AE19-62706E023703}">
                      <ahyp:hlinkClr xmlns:ahyp="http://schemas.microsoft.com/office/drawing/2018/hyperlinkcolor" val="tx"/>
                    </a:ext>
                  </a:extLst>
                </a:hlinkClick>
              </a:rPr>
              <a:t>www.iotaimpact.com</a:t>
            </a:r>
            <a:endParaRPr lang="es-CO" sz="2800" b="1" i="0" u="none">
              <a:solidFill>
                <a:schemeClr val="bg1"/>
              </a:solidFill>
              <a:effectLst/>
              <a:latin typeface="+mj-lt"/>
              <a:cs typeface="Poppins Medium"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i="0">
                <a:solidFill>
                  <a:schemeClr val="bg1"/>
                </a:solidFill>
                <a:effectLst/>
                <a:latin typeface="+mj-lt"/>
              </a:rPr>
              <a:t>andres@iotaimpact.com</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a:solidFill>
                  <a:schemeClr val="bg1"/>
                </a:solidFill>
                <a:effectLst/>
                <a:latin typeface="+mj-lt"/>
              </a:rPr>
              <a:t>@iotaimpactus</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a:solidFill>
                  <a:schemeClr val="bg1"/>
                </a:solidFill>
                <a:effectLst/>
                <a:latin typeface="+mj-lt"/>
              </a:rPr>
              <a:t>@iotaimpactlatam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s-CO">
              <a:solidFill>
                <a:schemeClr val="bg1"/>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sz="900" i="1" err="1">
                <a:solidFill>
                  <a:schemeClr val="bg1"/>
                </a:solidFill>
                <a:effectLst/>
                <a:latin typeface="+mj-lt"/>
              </a:rPr>
              <a:t>Confidential</a:t>
            </a:r>
            <a:r>
              <a:rPr lang="es-CO" sz="900" i="1">
                <a:solidFill>
                  <a:schemeClr val="bg1"/>
                </a:solidFill>
                <a:effectLst/>
                <a:latin typeface="+mj-lt"/>
              </a:rPr>
              <a:t> and </a:t>
            </a:r>
            <a:r>
              <a:rPr lang="es-CO" sz="900" i="1" err="1">
                <a:solidFill>
                  <a:schemeClr val="bg1"/>
                </a:solidFill>
                <a:effectLst/>
                <a:latin typeface="+mj-lt"/>
              </a:rPr>
              <a:t>proprietary</a:t>
            </a:r>
            <a:r>
              <a:rPr lang="es-CO" sz="900" i="1">
                <a:solidFill>
                  <a:schemeClr val="bg1"/>
                </a:solidFill>
                <a:effectLst/>
                <a:latin typeface="+mj-lt"/>
              </a:rPr>
              <a:t>. </a:t>
            </a:r>
            <a:r>
              <a:rPr lang="es-CO" sz="900" i="1" err="1">
                <a:solidFill>
                  <a:schemeClr val="bg1"/>
                </a:solidFill>
                <a:effectLst/>
                <a:latin typeface="+mj-lt"/>
              </a:rPr>
              <a:t>Not</a:t>
            </a:r>
            <a:r>
              <a:rPr lang="es-CO" sz="900" i="1">
                <a:solidFill>
                  <a:schemeClr val="bg1"/>
                </a:solidFill>
                <a:effectLst/>
                <a:latin typeface="+mj-lt"/>
              </a:rPr>
              <a:t> </a:t>
            </a:r>
            <a:r>
              <a:rPr lang="es-CO" sz="900" i="1" err="1">
                <a:solidFill>
                  <a:schemeClr val="bg1"/>
                </a:solidFill>
                <a:effectLst/>
                <a:latin typeface="+mj-lt"/>
              </a:rPr>
              <a:t>for</a:t>
            </a:r>
            <a:r>
              <a:rPr lang="es-CO" sz="900" i="1">
                <a:solidFill>
                  <a:schemeClr val="bg1"/>
                </a:solidFill>
                <a:effectLst/>
                <a:latin typeface="+mj-lt"/>
              </a:rPr>
              <a:t> </a:t>
            </a:r>
            <a:r>
              <a:rPr lang="es-CO" sz="900" i="1" err="1">
                <a:solidFill>
                  <a:schemeClr val="bg1"/>
                </a:solidFill>
                <a:effectLst/>
                <a:latin typeface="+mj-lt"/>
              </a:rPr>
              <a:t>distribution</a:t>
            </a:r>
            <a:r>
              <a:rPr lang="es-CO" sz="900" i="1">
                <a:solidFill>
                  <a:schemeClr val="bg1"/>
                </a:solidFill>
                <a:effectLst/>
                <a:latin typeface="+mj-lt"/>
              </a:rPr>
              <a:t> </a:t>
            </a:r>
            <a:r>
              <a:rPr lang="es-CO" sz="900" i="1" err="1">
                <a:solidFill>
                  <a:schemeClr val="bg1"/>
                </a:solidFill>
                <a:effectLst/>
                <a:latin typeface="+mj-lt"/>
              </a:rPr>
              <a:t>without</a:t>
            </a:r>
            <a:r>
              <a:rPr lang="es-CO" sz="900" i="1">
                <a:solidFill>
                  <a:schemeClr val="bg1"/>
                </a:solidFill>
                <a:effectLst/>
                <a:latin typeface="+mj-lt"/>
              </a:rPr>
              <a:t> IOTA </a:t>
            </a:r>
            <a:r>
              <a:rPr lang="es-CO" sz="900" i="1" err="1">
                <a:solidFill>
                  <a:schemeClr val="bg1"/>
                </a:solidFill>
                <a:effectLst/>
                <a:latin typeface="+mj-lt"/>
              </a:rPr>
              <a:t>Impact's</a:t>
            </a:r>
            <a:r>
              <a:rPr lang="es-CO" sz="900" i="1">
                <a:solidFill>
                  <a:schemeClr val="bg1"/>
                </a:solidFill>
                <a:effectLst/>
                <a:latin typeface="+mj-lt"/>
              </a:rPr>
              <a:t> </a:t>
            </a:r>
            <a:r>
              <a:rPr lang="es-CO" sz="900" i="1" err="1">
                <a:solidFill>
                  <a:schemeClr val="bg1"/>
                </a:solidFill>
                <a:effectLst/>
                <a:latin typeface="+mj-lt"/>
              </a:rPr>
              <a:t>permission</a:t>
            </a:r>
            <a:r>
              <a:rPr lang="es-CO" sz="900" i="1">
                <a:solidFill>
                  <a:schemeClr val="bg1"/>
                </a:solidFill>
                <a:effectLst/>
                <a:latin typeface="+mj-lt"/>
              </a:rPr>
              <a:t>.</a:t>
            </a:r>
            <a:endParaRPr lang="es-CO" sz="900">
              <a:solidFill>
                <a:schemeClr val="bg1"/>
              </a:solidFill>
              <a:effectLst/>
              <a:latin typeface="+mj-lt"/>
            </a:endParaRPr>
          </a:p>
          <a:p>
            <a:pPr algn="r"/>
            <a:endParaRPr lang="es-CO">
              <a:solidFill>
                <a:schemeClr val="bg1"/>
              </a:solidFill>
            </a:endParaRPr>
          </a:p>
        </p:txBody>
      </p:sp>
      <p:pic>
        <p:nvPicPr>
          <p:cNvPr id="7" name="Imagen 6">
            <a:extLst>
              <a:ext uri="{FF2B5EF4-FFF2-40B4-BE49-F238E27FC236}">
                <a16:creationId xmlns:a16="http://schemas.microsoft.com/office/drawing/2014/main" id="{01C1A841-44D5-D1E6-4A02-44A46E65C66D}"/>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955233" y="5624169"/>
            <a:ext cx="668049" cy="668049"/>
          </a:xfrm>
          <a:prstGeom prst="rect">
            <a:avLst/>
          </a:prstGeom>
        </p:spPr>
      </p:pic>
    </p:spTree>
    <p:extLst>
      <p:ext uri="{BB962C8B-B14F-4D97-AF65-F5344CB8AC3E}">
        <p14:creationId xmlns:p14="http://schemas.microsoft.com/office/powerpoint/2010/main" val="244463343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5E20F37-B011-169E-28A9-8135B8D365C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921" b="13625"/>
          <a:stretch/>
        </p:blipFill>
        <p:spPr>
          <a:xfrm>
            <a:off x="-7043" y="0"/>
            <a:ext cx="12199043" cy="6867176"/>
          </a:xfrm>
          <a:prstGeom prst="rect">
            <a:avLst/>
          </a:prstGeom>
        </p:spPr>
      </p:pic>
      <p:pic>
        <p:nvPicPr>
          <p:cNvPr id="10" name="Imagen 9">
            <a:extLst>
              <a:ext uri="{FF2B5EF4-FFF2-40B4-BE49-F238E27FC236}">
                <a16:creationId xmlns:a16="http://schemas.microsoft.com/office/drawing/2014/main" id="{4372239A-819A-8E78-A187-FD734ADDD70B}"/>
              </a:ext>
            </a:extLst>
          </p:cNvPr>
          <p:cNvPicPr>
            <a:picLocks noChangeAspect="1"/>
          </p:cNvPicPr>
          <p:nvPr userDrawn="1"/>
        </p:nvPicPr>
        <p:blipFill>
          <a:blip r:embed="rId3">
            <a:alphaModFix amt="50000"/>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5921" y="-9939"/>
            <a:ext cx="12316797" cy="6867939"/>
          </a:xfrm>
          <a:prstGeom prst="rect">
            <a:avLst/>
          </a:prstGeom>
        </p:spPr>
      </p:pic>
      <p:pic>
        <p:nvPicPr>
          <p:cNvPr id="15" name="Imagen 14">
            <a:extLst>
              <a:ext uri="{FF2B5EF4-FFF2-40B4-BE49-F238E27FC236}">
                <a16:creationId xmlns:a16="http://schemas.microsoft.com/office/drawing/2014/main" id="{2654588C-BBD4-8D34-672A-5809EA22FE48}"/>
              </a:ext>
            </a:extLst>
          </p:cNvPr>
          <p:cNvPicPr>
            <a:picLocks noChangeAspect="1"/>
          </p:cNvPicPr>
          <p:nvPr userDrawn="1"/>
        </p:nvPicPr>
        <p:blipFill>
          <a:blip r:embed="rId5">
            <a:alphaModFix amt="50000"/>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529883" y="0"/>
            <a:ext cx="9662117" cy="5434941"/>
          </a:xfrm>
          <a:prstGeom prst="rect">
            <a:avLst/>
          </a:prstGeom>
        </p:spPr>
      </p:pic>
      <p:pic>
        <p:nvPicPr>
          <p:cNvPr id="21" name="Imagen 20">
            <a:extLst>
              <a:ext uri="{FF2B5EF4-FFF2-40B4-BE49-F238E27FC236}">
                <a16:creationId xmlns:a16="http://schemas.microsoft.com/office/drawing/2014/main" id="{BAD6B0CD-DA4B-EE32-E77C-5A3CF34E4CE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19743" y="1922044"/>
            <a:ext cx="1396753" cy="1634661"/>
          </a:xfrm>
          <a:prstGeom prst="rect">
            <a:avLst/>
          </a:prstGeom>
        </p:spPr>
      </p:pic>
      <p:sp>
        <p:nvSpPr>
          <p:cNvPr id="22" name="Rectángulo 21">
            <a:extLst>
              <a:ext uri="{FF2B5EF4-FFF2-40B4-BE49-F238E27FC236}">
                <a16:creationId xmlns:a16="http://schemas.microsoft.com/office/drawing/2014/main" id="{63D4B87B-DC03-979E-3A55-5288636C5ECE}"/>
              </a:ext>
            </a:extLst>
          </p:cNvPr>
          <p:cNvSpPr/>
          <p:nvPr userDrawn="1"/>
        </p:nvSpPr>
        <p:spPr>
          <a:xfrm>
            <a:off x="625621" y="-764"/>
            <a:ext cx="2877797" cy="1101572"/>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3F9768FE-0BAD-EF43-790A-6D7175C7D4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70440" y="111964"/>
            <a:ext cx="2788158" cy="912281"/>
          </a:xfrm>
          <a:prstGeom prst="rect">
            <a:avLst/>
          </a:prstGeom>
        </p:spPr>
      </p:pic>
      <p:pic>
        <p:nvPicPr>
          <p:cNvPr id="26" name="Imagen 25">
            <a:extLst>
              <a:ext uri="{FF2B5EF4-FFF2-40B4-BE49-F238E27FC236}">
                <a16:creationId xmlns:a16="http://schemas.microsoft.com/office/drawing/2014/main" id="{39E04C76-07EC-D56A-8FBA-6BECF38A78D1}"/>
              </a:ext>
            </a:extLst>
          </p:cNvPr>
          <p:cNvPicPr>
            <a:picLocks noChangeAspect="1"/>
          </p:cNvPicPr>
          <p:nvPr userDrawn="1"/>
        </p:nvPicPr>
        <p:blipFill>
          <a:blip r:embed="rId9">
            <a:lum bright="70000" contrast="-70000"/>
            <a:alphaModFix amt="20000"/>
            <a:extLst>
              <a:ext uri="{28A0092B-C50C-407E-A947-70E740481C1C}">
                <a14:useLocalDpi xmlns:a14="http://schemas.microsoft.com/office/drawing/2010/main" val="0"/>
              </a:ext>
            </a:extLst>
          </a:blip>
          <a:stretch>
            <a:fillRect/>
          </a:stretch>
        </p:blipFill>
        <p:spPr>
          <a:xfrm>
            <a:off x="4589202" y="750411"/>
            <a:ext cx="5305725" cy="6858000"/>
          </a:xfrm>
          <a:prstGeom prst="rect">
            <a:avLst/>
          </a:prstGeom>
        </p:spPr>
      </p:pic>
      <p:sp>
        <p:nvSpPr>
          <p:cNvPr id="3" name="Marcador de fecha 3">
            <a:extLst>
              <a:ext uri="{FF2B5EF4-FFF2-40B4-BE49-F238E27FC236}">
                <a16:creationId xmlns:a16="http://schemas.microsoft.com/office/drawing/2014/main" id="{91640266-6EB1-8975-9372-E9CFD8B3D38D}"/>
              </a:ext>
            </a:extLst>
          </p:cNvPr>
          <p:cNvSpPr>
            <a:spLocks noGrp="1"/>
          </p:cNvSpPr>
          <p:nvPr>
            <p:ph type="dt" sz="half" idx="10"/>
          </p:nvPr>
        </p:nvSpPr>
        <p:spPr>
          <a:xfrm>
            <a:off x="635907" y="1390741"/>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s-CO"/>
              <a:t>TÍTULO</a:t>
            </a:r>
          </a:p>
          <a:p>
            <a:r>
              <a:rPr lang="es-CO"/>
              <a:t>  PROYECTO</a:t>
            </a:r>
          </a:p>
          <a:p>
            <a:pPr>
              <a:buFontTx/>
              <a:buNone/>
              <a:defRPr/>
            </a:pPr>
            <a:r>
              <a:rPr lang="es-CO" sz="1800">
                <a:solidFill>
                  <a:srgbClr val="FFFFFF"/>
                </a:solidFill>
                <a:latin typeface="Poppins Light"/>
                <a:cs typeface="+mn-cs"/>
              </a:rPr>
              <a:t>         Descripción</a:t>
            </a:r>
          </a:p>
          <a:p>
            <a:pPr>
              <a:defRPr/>
            </a:pPr>
            <a:r>
              <a:rPr lang="es-CO" sz="1800">
                <a:solidFill>
                  <a:srgbClr val="D5B9FF"/>
                </a:solidFill>
                <a:latin typeface="Poppins Light"/>
                <a:cs typeface="+mn-cs"/>
              </a:rPr>
              <a:t>         Friday, March 22, 2024</a:t>
            </a:r>
            <a:endParaRPr lang="es-CO" sz="1800">
              <a:solidFill>
                <a:srgbClr val="FFFFFF"/>
              </a:solidFill>
              <a:latin typeface="Poppins Light"/>
              <a:cs typeface="+mn-cs"/>
            </a:endParaRPr>
          </a:p>
          <a:p>
            <a:pPr>
              <a:buFontTx/>
              <a:buNone/>
              <a:defRPr/>
            </a:pPr>
            <a:endParaRPr lang="es-CO" sz="1800">
              <a:solidFill>
                <a:srgbClr val="FFFFFF"/>
              </a:solidFill>
              <a:latin typeface="Poppins Light"/>
              <a:cs typeface="+mn-cs"/>
            </a:endParaRPr>
          </a:p>
          <a:p>
            <a:endParaRPr lang="es-CO"/>
          </a:p>
        </p:txBody>
      </p:sp>
      <p:sp>
        <p:nvSpPr>
          <p:cNvPr id="2" name="Paralelogramo 1">
            <a:extLst>
              <a:ext uri="{FF2B5EF4-FFF2-40B4-BE49-F238E27FC236}">
                <a16:creationId xmlns:a16="http://schemas.microsoft.com/office/drawing/2014/main" id="{4340CEE7-F996-C905-DAD4-6B1C9DC9D67D}"/>
              </a:ext>
            </a:extLst>
          </p:cNvPr>
          <p:cNvSpPr/>
          <p:nvPr userDrawn="1"/>
        </p:nvSpPr>
        <p:spPr>
          <a:xfrm>
            <a:off x="7246268" y="4691088"/>
            <a:ext cx="5582895" cy="1601129"/>
          </a:xfrm>
          <a:prstGeom prst="parallelogram">
            <a:avLst/>
          </a:prstGeom>
          <a:solidFill>
            <a:schemeClr val="accent1">
              <a:alpha val="5777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0AA78BED-BA75-13D6-107E-6B7252214291}"/>
              </a:ext>
            </a:extLst>
          </p:cNvPr>
          <p:cNvSpPr txBox="1"/>
          <p:nvPr userDrawn="1"/>
        </p:nvSpPr>
        <p:spPr>
          <a:xfrm>
            <a:off x="6095979" y="4806806"/>
            <a:ext cx="5780049" cy="2046714"/>
          </a:xfrm>
          <a:prstGeom prst="rect">
            <a:avLst/>
          </a:prstGeom>
          <a:noFill/>
        </p:spPr>
        <p:txBody>
          <a:bodyPr wrap="square" rtlCol="0">
            <a:spAutoFit/>
          </a:bodyPr>
          <a:lstStyle/>
          <a:p>
            <a:pPr algn="r"/>
            <a:r>
              <a:rPr lang="es-CO" sz="2800" b="1" i="0" u="none">
                <a:solidFill>
                  <a:schemeClr val="bg1"/>
                </a:solidFill>
                <a:effectLst/>
                <a:latin typeface="+mj-lt"/>
                <a:cs typeface="Poppins Medium" pitchFamily="2" charset="77"/>
                <a:hlinkClick r:id="rId10">
                  <a:extLst>
                    <a:ext uri="{A12FA001-AC4F-418D-AE19-62706E023703}">
                      <ahyp:hlinkClr xmlns:ahyp="http://schemas.microsoft.com/office/drawing/2018/hyperlinkcolor" val="tx"/>
                    </a:ext>
                  </a:extLst>
                </a:hlinkClick>
              </a:rPr>
              <a:t>www.iotaimpact.com</a:t>
            </a:r>
            <a:endParaRPr lang="es-CO" sz="2800" b="1" i="0" u="none">
              <a:solidFill>
                <a:schemeClr val="bg1"/>
              </a:solidFill>
              <a:effectLst/>
              <a:latin typeface="+mj-lt"/>
              <a:cs typeface="Poppins Medium"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i="0">
                <a:solidFill>
                  <a:schemeClr val="bg1"/>
                </a:solidFill>
                <a:effectLst/>
                <a:latin typeface="+mj-lt"/>
              </a:rPr>
              <a:t>andres@iotaimpact.com</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a:solidFill>
                  <a:schemeClr val="bg1"/>
                </a:solidFill>
                <a:effectLst/>
                <a:latin typeface="+mj-lt"/>
              </a:rPr>
              <a:t>@iotaimpactus</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a:solidFill>
                  <a:schemeClr val="bg1"/>
                </a:solidFill>
                <a:effectLst/>
                <a:latin typeface="+mj-lt"/>
              </a:rPr>
              <a:t>@iotaimpactlatam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s-CO">
              <a:solidFill>
                <a:schemeClr val="bg1"/>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sz="900" i="1" err="1">
                <a:solidFill>
                  <a:schemeClr val="bg1"/>
                </a:solidFill>
                <a:effectLst/>
                <a:latin typeface="+mj-lt"/>
              </a:rPr>
              <a:t>Confidential</a:t>
            </a:r>
            <a:r>
              <a:rPr lang="es-CO" sz="900" i="1">
                <a:solidFill>
                  <a:schemeClr val="bg1"/>
                </a:solidFill>
                <a:effectLst/>
                <a:latin typeface="+mj-lt"/>
              </a:rPr>
              <a:t> and </a:t>
            </a:r>
            <a:r>
              <a:rPr lang="es-CO" sz="900" i="1" err="1">
                <a:solidFill>
                  <a:schemeClr val="bg1"/>
                </a:solidFill>
                <a:effectLst/>
                <a:latin typeface="+mj-lt"/>
              </a:rPr>
              <a:t>proprietary</a:t>
            </a:r>
            <a:r>
              <a:rPr lang="es-CO" sz="900" i="1">
                <a:solidFill>
                  <a:schemeClr val="bg1"/>
                </a:solidFill>
                <a:effectLst/>
                <a:latin typeface="+mj-lt"/>
              </a:rPr>
              <a:t>. </a:t>
            </a:r>
            <a:r>
              <a:rPr lang="es-CO" sz="900" i="1" err="1">
                <a:solidFill>
                  <a:schemeClr val="bg1"/>
                </a:solidFill>
                <a:effectLst/>
                <a:latin typeface="+mj-lt"/>
              </a:rPr>
              <a:t>Not</a:t>
            </a:r>
            <a:r>
              <a:rPr lang="es-CO" sz="900" i="1">
                <a:solidFill>
                  <a:schemeClr val="bg1"/>
                </a:solidFill>
                <a:effectLst/>
                <a:latin typeface="+mj-lt"/>
              </a:rPr>
              <a:t> </a:t>
            </a:r>
            <a:r>
              <a:rPr lang="es-CO" sz="900" i="1" err="1">
                <a:solidFill>
                  <a:schemeClr val="bg1"/>
                </a:solidFill>
                <a:effectLst/>
                <a:latin typeface="+mj-lt"/>
              </a:rPr>
              <a:t>for</a:t>
            </a:r>
            <a:r>
              <a:rPr lang="es-CO" sz="900" i="1">
                <a:solidFill>
                  <a:schemeClr val="bg1"/>
                </a:solidFill>
                <a:effectLst/>
                <a:latin typeface="+mj-lt"/>
              </a:rPr>
              <a:t> </a:t>
            </a:r>
            <a:r>
              <a:rPr lang="es-CO" sz="900" i="1" err="1">
                <a:solidFill>
                  <a:schemeClr val="bg1"/>
                </a:solidFill>
                <a:effectLst/>
                <a:latin typeface="+mj-lt"/>
              </a:rPr>
              <a:t>distribution</a:t>
            </a:r>
            <a:r>
              <a:rPr lang="es-CO" sz="900" i="1">
                <a:solidFill>
                  <a:schemeClr val="bg1"/>
                </a:solidFill>
                <a:effectLst/>
                <a:latin typeface="+mj-lt"/>
              </a:rPr>
              <a:t> </a:t>
            </a:r>
            <a:r>
              <a:rPr lang="es-CO" sz="900" i="1" err="1">
                <a:solidFill>
                  <a:schemeClr val="bg1"/>
                </a:solidFill>
                <a:effectLst/>
                <a:latin typeface="+mj-lt"/>
              </a:rPr>
              <a:t>without</a:t>
            </a:r>
            <a:r>
              <a:rPr lang="es-CO" sz="900" i="1">
                <a:solidFill>
                  <a:schemeClr val="bg1"/>
                </a:solidFill>
                <a:effectLst/>
                <a:latin typeface="+mj-lt"/>
              </a:rPr>
              <a:t> IOTA </a:t>
            </a:r>
            <a:r>
              <a:rPr lang="es-CO" sz="900" i="1" err="1">
                <a:solidFill>
                  <a:schemeClr val="bg1"/>
                </a:solidFill>
                <a:effectLst/>
                <a:latin typeface="+mj-lt"/>
              </a:rPr>
              <a:t>Impact's</a:t>
            </a:r>
            <a:r>
              <a:rPr lang="es-CO" sz="900" i="1">
                <a:solidFill>
                  <a:schemeClr val="bg1"/>
                </a:solidFill>
                <a:effectLst/>
                <a:latin typeface="+mj-lt"/>
              </a:rPr>
              <a:t> </a:t>
            </a:r>
            <a:r>
              <a:rPr lang="es-CO" sz="900" i="1" err="1">
                <a:solidFill>
                  <a:schemeClr val="bg1"/>
                </a:solidFill>
                <a:effectLst/>
                <a:latin typeface="+mj-lt"/>
              </a:rPr>
              <a:t>permission</a:t>
            </a:r>
            <a:r>
              <a:rPr lang="es-CO" sz="900" i="1">
                <a:solidFill>
                  <a:schemeClr val="bg1"/>
                </a:solidFill>
                <a:effectLst/>
                <a:latin typeface="+mj-lt"/>
              </a:rPr>
              <a:t>.</a:t>
            </a:r>
            <a:endParaRPr lang="es-CO" sz="900">
              <a:solidFill>
                <a:schemeClr val="bg1"/>
              </a:solidFill>
              <a:effectLst/>
              <a:latin typeface="+mj-lt"/>
            </a:endParaRPr>
          </a:p>
          <a:p>
            <a:pPr algn="r"/>
            <a:endParaRPr lang="es-CO">
              <a:solidFill>
                <a:schemeClr val="bg1"/>
              </a:solidFill>
            </a:endParaRPr>
          </a:p>
        </p:txBody>
      </p:sp>
      <p:pic>
        <p:nvPicPr>
          <p:cNvPr id="5" name="Imagen 4">
            <a:extLst>
              <a:ext uri="{FF2B5EF4-FFF2-40B4-BE49-F238E27FC236}">
                <a16:creationId xmlns:a16="http://schemas.microsoft.com/office/drawing/2014/main" id="{1683B1F4-DEB6-B0D8-BE08-A31DA1A8CE9A}"/>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955233" y="5624169"/>
            <a:ext cx="668049" cy="668049"/>
          </a:xfrm>
          <a:prstGeom prst="rect">
            <a:avLst/>
          </a:prstGeom>
        </p:spPr>
      </p:pic>
    </p:spTree>
    <p:extLst>
      <p:ext uri="{BB962C8B-B14F-4D97-AF65-F5344CB8AC3E}">
        <p14:creationId xmlns:p14="http://schemas.microsoft.com/office/powerpoint/2010/main" val="159607458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6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2286FD21-DF25-CDB3-B643-6FCB816C05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5642"/>
          <a:stretch/>
        </p:blipFill>
        <p:spPr>
          <a:xfrm>
            <a:off x="-45334" y="-62523"/>
            <a:ext cx="12237334" cy="7054994"/>
          </a:xfrm>
          <a:prstGeom prst="rect">
            <a:avLst/>
          </a:prstGeom>
        </p:spPr>
      </p:pic>
      <p:pic>
        <p:nvPicPr>
          <p:cNvPr id="10" name="Imagen 9">
            <a:extLst>
              <a:ext uri="{FF2B5EF4-FFF2-40B4-BE49-F238E27FC236}">
                <a16:creationId xmlns:a16="http://schemas.microsoft.com/office/drawing/2014/main" id="{4372239A-819A-8E78-A187-FD734ADDD70B}"/>
              </a:ext>
            </a:extLst>
          </p:cNvPr>
          <p:cNvPicPr>
            <a:picLocks noChangeAspect="1"/>
          </p:cNvPicPr>
          <p:nvPr userDrawn="1"/>
        </p:nvPicPr>
        <p:blipFill>
          <a:blip r:embed="rId3">
            <a:alphaModFix amt="50000"/>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9121" y="-63726"/>
            <a:ext cx="12316797" cy="7054994"/>
          </a:xfrm>
          <a:prstGeom prst="rect">
            <a:avLst/>
          </a:prstGeom>
        </p:spPr>
      </p:pic>
      <p:pic>
        <p:nvPicPr>
          <p:cNvPr id="15" name="Imagen 14">
            <a:extLst>
              <a:ext uri="{FF2B5EF4-FFF2-40B4-BE49-F238E27FC236}">
                <a16:creationId xmlns:a16="http://schemas.microsoft.com/office/drawing/2014/main" id="{2654588C-BBD4-8D34-672A-5809EA22FE48}"/>
              </a:ext>
            </a:extLst>
          </p:cNvPr>
          <p:cNvPicPr>
            <a:picLocks noChangeAspect="1"/>
          </p:cNvPicPr>
          <p:nvPr userDrawn="1"/>
        </p:nvPicPr>
        <p:blipFill>
          <a:blip r:embed="rId5">
            <a:alphaModFix amt="50000"/>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529883" y="0"/>
            <a:ext cx="9662117" cy="5434941"/>
          </a:xfrm>
          <a:prstGeom prst="rect">
            <a:avLst/>
          </a:prstGeom>
        </p:spPr>
      </p:pic>
      <p:pic>
        <p:nvPicPr>
          <p:cNvPr id="21" name="Imagen 20">
            <a:extLst>
              <a:ext uri="{FF2B5EF4-FFF2-40B4-BE49-F238E27FC236}">
                <a16:creationId xmlns:a16="http://schemas.microsoft.com/office/drawing/2014/main" id="{BAD6B0CD-DA4B-EE32-E77C-5A3CF34E4CE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19743" y="1922044"/>
            <a:ext cx="1396753" cy="1634661"/>
          </a:xfrm>
          <a:prstGeom prst="rect">
            <a:avLst/>
          </a:prstGeom>
        </p:spPr>
      </p:pic>
      <p:sp>
        <p:nvSpPr>
          <p:cNvPr id="22" name="Rectángulo 21">
            <a:extLst>
              <a:ext uri="{FF2B5EF4-FFF2-40B4-BE49-F238E27FC236}">
                <a16:creationId xmlns:a16="http://schemas.microsoft.com/office/drawing/2014/main" id="{63D4B87B-DC03-979E-3A55-5288636C5ECE}"/>
              </a:ext>
            </a:extLst>
          </p:cNvPr>
          <p:cNvSpPr/>
          <p:nvPr userDrawn="1"/>
        </p:nvSpPr>
        <p:spPr>
          <a:xfrm>
            <a:off x="625621" y="-61723"/>
            <a:ext cx="2877797" cy="1101572"/>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3F9768FE-0BAD-EF43-790A-6D7175C7D420}"/>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70440" y="111964"/>
            <a:ext cx="2788158" cy="912281"/>
          </a:xfrm>
          <a:prstGeom prst="rect">
            <a:avLst/>
          </a:prstGeom>
        </p:spPr>
      </p:pic>
      <p:pic>
        <p:nvPicPr>
          <p:cNvPr id="26" name="Imagen 25">
            <a:extLst>
              <a:ext uri="{FF2B5EF4-FFF2-40B4-BE49-F238E27FC236}">
                <a16:creationId xmlns:a16="http://schemas.microsoft.com/office/drawing/2014/main" id="{39E04C76-07EC-D56A-8FBA-6BECF38A78D1}"/>
              </a:ext>
            </a:extLst>
          </p:cNvPr>
          <p:cNvPicPr>
            <a:picLocks noChangeAspect="1"/>
          </p:cNvPicPr>
          <p:nvPr userDrawn="1"/>
        </p:nvPicPr>
        <p:blipFill>
          <a:blip r:embed="rId9">
            <a:lum bright="70000" contrast="-70000"/>
            <a:alphaModFix amt="20000"/>
            <a:extLst>
              <a:ext uri="{28A0092B-C50C-407E-A947-70E740481C1C}">
                <a14:useLocalDpi xmlns:a14="http://schemas.microsoft.com/office/drawing/2010/main" val="0"/>
              </a:ext>
            </a:extLst>
          </a:blip>
          <a:stretch>
            <a:fillRect/>
          </a:stretch>
        </p:blipFill>
        <p:spPr>
          <a:xfrm>
            <a:off x="4589202" y="750411"/>
            <a:ext cx="5305725" cy="6858000"/>
          </a:xfrm>
          <a:prstGeom prst="rect">
            <a:avLst/>
          </a:prstGeom>
        </p:spPr>
      </p:pic>
      <p:sp>
        <p:nvSpPr>
          <p:cNvPr id="3" name="Marcador de fecha 3">
            <a:extLst>
              <a:ext uri="{FF2B5EF4-FFF2-40B4-BE49-F238E27FC236}">
                <a16:creationId xmlns:a16="http://schemas.microsoft.com/office/drawing/2014/main" id="{D6CF6E04-258C-D271-0BE2-40A8CE11DE94}"/>
              </a:ext>
            </a:extLst>
          </p:cNvPr>
          <p:cNvSpPr>
            <a:spLocks noGrp="1"/>
          </p:cNvSpPr>
          <p:nvPr>
            <p:ph type="dt" sz="half" idx="10"/>
          </p:nvPr>
        </p:nvSpPr>
        <p:spPr>
          <a:xfrm>
            <a:off x="635907" y="1390741"/>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s-CO"/>
              <a:t>TÍTULO</a:t>
            </a:r>
          </a:p>
          <a:p>
            <a:r>
              <a:rPr lang="es-CO"/>
              <a:t>  PROYECTO</a:t>
            </a:r>
          </a:p>
          <a:p>
            <a:pPr>
              <a:buFontTx/>
              <a:buNone/>
              <a:defRPr/>
            </a:pPr>
            <a:r>
              <a:rPr lang="es-CO" sz="1800">
                <a:solidFill>
                  <a:srgbClr val="FFFFFF"/>
                </a:solidFill>
                <a:latin typeface="Poppins Light"/>
                <a:cs typeface="+mn-cs"/>
              </a:rPr>
              <a:t>         Descripción</a:t>
            </a:r>
          </a:p>
          <a:p>
            <a:pPr>
              <a:defRPr/>
            </a:pPr>
            <a:r>
              <a:rPr lang="es-CO" sz="1800">
                <a:solidFill>
                  <a:srgbClr val="D5B9FF"/>
                </a:solidFill>
                <a:latin typeface="Poppins Light"/>
                <a:cs typeface="+mn-cs"/>
              </a:rPr>
              <a:t>         Friday, March 22, 2024</a:t>
            </a:r>
            <a:endParaRPr lang="es-CO" sz="1800">
              <a:solidFill>
                <a:srgbClr val="FFFFFF"/>
              </a:solidFill>
              <a:latin typeface="Poppins Light"/>
              <a:cs typeface="+mn-cs"/>
            </a:endParaRPr>
          </a:p>
          <a:p>
            <a:pPr>
              <a:buFontTx/>
              <a:buNone/>
              <a:defRPr/>
            </a:pPr>
            <a:endParaRPr lang="es-CO" sz="1800">
              <a:solidFill>
                <a:srgbClr val="FFFFFF"/>
              </a:solidFill>
              <a:latin typeface="Poppins Light"/>
              <a:cs typeface="+mn-cs"/>
            </a:endParaRPr>
          </a:p>
          <a:p>
            <a:endParaRPr lang="es-CO"/>
          </a:p>
        </p:txBody>
      </p:sp>
      <p:sp>
        <p:nvSpPr>
          <p:cNvPr id="2" name="Paralelogramo 1">
            <a:extLst>
              <a:ext uri="{FF2B5EF4-FFF2-40B4-BE49-F238E27FC236}">
                <a16:creationId xmlns:a16="http://schemas.microsoft.com/office/drawing/2014/main" id="{065502ED-FB98-CBE5-4021-F2A425805D42}"/>
              </a:ext>
            </a:extLst>
          </p:cNvPr>
          <p:cNvSpPr/>
          <p:nvPr userDrawn="1"/>
        </p:nvSpPr>
        <p:spPr>
          <a:xfrm>
            <a:off x="7246268" y="4691088"/>
            <a:ext cx="5582895" cy="1601129"/>
          </a:xfrm>
          <a:prstGeom prst="parallelogram">
            <a:avLst/>
          </a:prstGeom>
          <a:solidFill>
            <a:schemeClr val="accent1">
              <a:alpha val="5777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55208810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8_Encabezado de secció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EC827735-7F00-B503-AB81-8F1710622D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9825"/>
            <a:ext cx="12192000" cy="6858000"/>
          </a:xfrm>
          <a:prstGeom prst="rect">
            <a:avLst/>
          </a:prstGeom>
        </p:spPr>
      </p:pic>
      <p:pic>
        <p:nvPicPr>
          <p:cNvPr id="2" name="Imagen 1">
            <a:extLst>
              <a:ext uri="{FF2B5EF4-FFF2-40B4-BE49-F238E27FC236}">
                <a16:creationId xmlns:a16="http://schemas.microsoft.com/office/drawing/2014/main" id="{66CBDFF5-B742-7C26-43F0-E23B8768C35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80380" y="439955"/>
            <a:ext cx="2788158" cy="912281"/>
          </a:xfrm>
          <a:prstGeom prst="rect">
            <a:avLst/>
          </a:prstGeom>
        </p:spPr>
      </p:pic>
      <p:sp>
        <p:nvSpPr>
          <p:cNvPr id="3" name="CuadroTexto 2">
            <a:extLst>
              <a:ext uri="{FF2B5EF4-FFF2-40B4-BE49-F238E27FC236}">
                <a16:creationId xmlns:a16="http://schemas.microsoft.com/office/drawing/2014/main" id="{4EC85468-6DD4-AB84-8BE4-2C23EFB7F5E6}"/>
              </a:ext>
            </a:extLst>
          </p:cNvPr>
          <p:cNvSpPr txBox="1"/>
          <p:nvPr userDrawn="1"/>
        </p:nvSpPr>
        <p:spPr>
          <a:xfrm>
            <a:off x="785191" y="1868557"/>
            <a:ext cx="5764696" cy="2677656"/>
          </a:xfrm>
          <a:prstGeom prst="rect">
            <a:avLst/>
          </a:prstGeom>
          <a:noFill/>
        </p:spPr>
        <p:txBody>
          <a:bodyPr wrap="square" rtlCol="0">
            <a:spAutoFit/>
          </a:bodyPr>
          <a:lstStyle/>
          <a:p>
            <a:pPr algn="l"/>
            <a:r>
              <a:rPr lang="es-CO" sz="1800" b="0" i="0">
                <a:solidFill>
                  <a:srgbClr val="000000"/>
                </a:solidFill>
                <a:effectLst/>
                <a:highlight>
                  <a:srgbClr val="EDEBE9"/>
                </a:highlight>
                <a:latin typeface="Poppins" pitchFamily="2" charset="77"/>
              </a:rPr>
              <a:t>​</a:t>
            </a:r>
            <a:r>
              <a:rPr lang="es-CO" sz="4400" b="1" i="0" err="1">
                <a:solidFill>
                  <a:schemeClr val="bg1"/>
                </a:solidFill>
                <a:latin typeface="Poppins" pitchFamily="2" charset="77"/>
                <a:cs typeface="Poppins" pitchFamily="2" charset="77"/>
              </a:rPr>
              <a:t>Let’s</a:t>
            </a:r>
            <a:r>
              <a:rPr lang="es-CO" sz="4400" b="1" i="0">
                <a:solidFill>
                  <a:schemeClr val="bg1"/>
                </a:solidFill>
                <a:latin typeface="Poppins" pitchFamily="2" charset="77"/>
                <a:cs typeface="Poppins" pitchFamily="2" charset="77"/>
              </a:rPr>
              <a:t> Future-</a:t>
            </a:r>
            <a:r>
              <a:rPr lang="es-CO" sz="4400" b="1" i="0" err="1">
                <a:solidFill>
                  <a:schemeClr val="bg1"/>
                </a:solidFill>
                <a:latin typeface="Poppins" pitchFamily="2" charset="77"/>
                <a:cs typeface="Poppins" pitchFamily="2" charset="77"/>
              </a:rPr>
              <a:t>Proof</a:t>
            </a:r>
            <a:endParaRPr lang="es-CO" sz="4400" b="1" i="0">
              <a:solidFill>
                <a:schemeClr val="bg1"/>
              </a:solidFill>
              <a:latin typeface="Poppins" pitchFamily="2" charset="77"/>
              <a:cs typeface="Poppins" pitchFamily="2" charset="77"/>
            </a:endParaRPr>
          </a:p>
          <a:p>
            <a:pPr algn="l"/>
            <a:r>
              <a:rPr lang="es-CO" sz="4400" b="1" i="0" err="1">
                <a:solidFill>
                  <a:schemeClr val="bg1"/>
                </a:solidFill>
                <a:latin typeface="Poppins" pitchFamily="2" charset="77"/>
                <a:cs typeface="Poppins" pitchFamily="2" charset="77"/>
              </a:rPr>
              <a:t>Your</a:t>
            </a:r>
            <a:r>
              <a:rPr lang="es-CO" sz="4400" b="1" i="0">
                <a:solidFill>
                  <a:schemeClr val="bg1"/>
                </a:solidFill>
                <a:latin typeface="Poppins" pitchFamily="2" charset="77"/>
                <a:cs typeface="Poppins" pitchFamily="2" charset="77"/>
              </a:rPr>
              <a:t> Business.​</a:t>
            </a:r>
            <a:br>
              <a:rPr lang="es-CO" sz="4400" b="1" i="0">
                <a:solidFill>
                  <a:schemeClr val="bg1"/>
                </a:solidFill>
                <a:latin typeface="Poppins" pitchFamily="2" charset="77"/>
                <a:cs typeface="Poppins" pitchFamily="2" charset="77"/>
              </a:rPr>
            </a:br>
            <a:r>
              <a:rPr lang="es-CO" sz="4400" b="1" i="0">
                <a:solidFill>
                  <a:schemeClr val="bg1"/>
                </a:solidFill>
                <a:latin typeface="Poppins" pitchFamily="2" charset="77"/>
                <a:cs typeface="Poppins" pitchFamily="2" charset="77"/>
              </a:rPr>
              <a:t>​</a:t>
            </a:r>
            <a:br>
              <a:rPr lang="es-CO" b="0" i="0">
                <a:solidFill>
                  <a:srgbClr val="FFFFFF"/>
                </a:solidFill>
                <a:effectLst/>
                <a:highlight>
                  <a:srgbClr val="212121"/>
                </a:highlight>
                <a:latin typeface="Söhne"/>
              </a:rPr>
            </a:br>
            <a:endParaRPr lang="es-CO" b="0" i="0">
              <a:solidFill>
                <a:srgbClr val="FFFFFF"/>
              </a:solidFill>
              <a:effectLst/>
              <a:highlight>
                <a:srgbClr val="212121"/>
              </a:highlight>
              <a:latin typeface="Söhne"/>
            </a:endParaRPr>
          </a:p>
          <a:p>
            <a:endParaRPr lang="es-CO"/>
          </a:p>
        </p:txBody>
      </p:sp>
      <p:sp>
        <p:nvSpPr>
          <p:cNvPr id="4" name="Marcador de fecha 3">
            <a:extLst>
              <a:ext uri="{FF2B5EF4-FFF2-40B4-BE49-F238E27FC236}">
                <a16:creationId xmlns:a16="http://schemas.microsoft.com/office/drawing/2014/main" id="{368839BF-B971-796D-8913-D6A1D19A7239}"/>
              </a:ext>
            </a:extLst>
          </p:cNvPr>
          <p:cNvSpPr txBox="1">
            <a:spLocks/>
          </p:cNvSpPr>
          <p:nvPr userDrawn="1"/>
        </p:nvSpPr>
        <p:spPr>
          <a:xfrm>
            <a:off x="785191" y="3429000"/>
            <a:ext cx="6378685"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fontAlgn="base"/>
            <a:r>
              <a:rPr lang="es-CO" sz="1800" b="0" i="0" u="none" strike="noStrike">
                <a:solidFill>
                  <a:srgbClr val="FFFFFF"/>
                </a:solidFill>
                <a:effectLst/>
                <a:latin typeface="Poppins" pitchFamily="2" charset="77"/>
              </a:rPr>
              <a:t>CUTTING-EDGE RESEARCH</a:t>
            </a:r>
            <a:r>
              <a:rPr lang="es-CO" sz="1800" b="0" i="0">
                <a:solidFill>
                  <a:srgbClr val="000000"/>
                </a:solidFill>
                <a:effectLst/>
                <a:latin typeface="Poppins" pitchFamily="2" charset="77"/>
              </a:rPr>
              <a:t>​</a:t>
            </a:r>
            <a:endParaRPr lang="es-CO" b="0" i="0">
              <a:solidFill>
                <a:srgbClr val="000000"/>
              </a:solidFill>
              <a:effectLst/>
              <a:latin typeface="Segoe UI" panose="020B0502040204020203" pitchFamily="34" charset="0"/>
            </a:endParaRPr>
          </a:p>
          <a:p>
            <a:pPr algn="l" rtl="0" fontAlgn="base"/>
            <a:r>
              <a:rPr lang="es-CO" sz="1800" b="0" i="0" u="none" strike="noStrike">
                <a:solidFill>
                  <a:srgbClr val="FFFFFF"/>
                </a:solidFill>
                <a:effectLst/>
                <a:latin typeface="Poppins" pitchFamily="2" charset="77"/>
              </a:rPr>
              <a:t>&amp; CONSULTING SOLUTIONS.</a:t>
            </a:r>
            <a:endParaRPr lang="es-CO" b="0" i="0">
              <a:solidFill>
                <a:srgbClr val="000000"/>
              </a:solidFill>
              <a:effectLst/>
              <a:latin typeface="Segoe UI" panose="020B0502040204020203" pitchFamily="34" charset="0"/>
            </a:endParaRPr>
          </a:p>
        </p:txBody>
      </p:sp>
      <p:sp>
        <p:nvSpPr>
          <p:cNvPr id="5" name="CuadroTexto 4">
            <a:extLst>
              <a:ext uri="{FF2B5EF4-FFF2-40B4-BE49-F238E27FC236}">
                <a16:creationId xmlns:a16="http://schemas.microsoft.com/office/drawing/2014/main" id="{AF67E6AD-30BB-1951-6E76-DB9EC75D5535}"/>
              </a:ext>
            </a:extLst>
          </p:cNvPr>
          <p:cNvSpPr txBox="1"/>
          <p:nvPr userDrawn="1"/>
        </p:nvSpPr>
        <p:spPr>
          <a:xfrm>
            <a:off x="785191" y="4914571"/>
            <a:ext cx="5780049" cy="1923604"/>
          </a:xfrm>
          <a:prstGeom prst="rect">
            <a:avLst/>
          </a:prstGeom>
          <a:noFill/>
        </p:spPr>
        <p:txBody>
          <a:bodyPr wrap="square" rtlCol="0">
            <a:spAutoFit/>
          </a:bodyPr>
          <a:lstStyle/>
          <a:p>
            <a:pPr algn="l"/>
            <a:r>
              <a:rPr lang="es-CO" sz="2800" b="1" i="0" u="none">
                <a:solidFill>
                  <a:schemeClr val="bg1"/>
                </a:solidFill>
                <a:effectLst/>
                <a:latin typeface="Poppins Medium" pitchFamily="2" charset="77"/>
                <a:cs typeface="Poppins Medium" pitchFamily="2" charset="77"/>
                <a:hlinkClick r:id="rId5">
                  <a:extLst>
                    <a:ext uri="{A12FA001-AC4F-418D-AE19-62706E023703}">
                      <ahyp:hlinkClr xmlns:ahyp="http://schemas.microsoft.com/office/drawing/2018/hyperlinkcolor" val="tx"/>
                    </a:ext>
                  </a:extLst>
                </a:hlinkClick>
              </a:rPr>
              <a:t>www.iotaimpact.com</a:t>
            </a:r>
            <a:endParaRPr lang="es-CO" sz="2800" b="1" i="0" u="none">
              <a:solidFill>
                <a:schemeClr val="bg1"/>
              </a:solidFill>
              <a:effectLst/>
              <a:latin typeface="Poppins Medium" pitchFamily="2" charset="77"/>
              <a:cs typeface="Poppins Medium"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i="1">
                <a:solidFill>
                  <a:schemeClr val="bg1"/>
                </a:solidFill>
                <a:effectLst/>
                <a:latin typeface="Helvetica" pitchFamily="2" charset="0"/>
              </a:rPr>
              <a:t>andres@iotaimpact.com</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a:solidFill>
                  <a:schemeClr val="bg1"/>
                </a:solidFill>
                <a:effectLst/>
                <a:latin typeface="+mj-lt"/>
              </a:rPr>
              <a:t>@iotaimpactus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a:solidFill>
                  <a:schemeClr val="bg1"/>
                </a:solidFill>
                <a:effectLst/>
                <a:latin typeface="+mj-lt"/>
              </a:rPr>
              <a:t>@iotaimpactlatam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a:solidFill>
                <a:schemeClr val="bg1"/>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900" i="1" err="1">
                <a:solidFill>
                  <a:schemeClr val="bg1"/>
                </a:solidFill>
                <a:effectLst/>
                <a:latin typeface="Helvetica" pitchFamily="2" charset="0"/>
              </a:rPr>
              <a:t>Confidential</a:t>
            </a:r>
            <a:r>
              <a:rPr lang="es-CO" sz="900" i="1">
                <a:solidFill>
                  <a:schemeClr val="bg1"/>
                </a:solidFill>
                <a:effectLst/>
                <a:latin typeface="Helvetica" pitchFamily="2" charset="0"/>
              </a:rPr>
              <a:t> and </a:t>
            </a:r>
            <a:r>
              <a:rPr lang="es-CO" sz="900" i="1" err="1">
                <a:solidFill>
                  <a:schemeClr val="bg1"/>
                </a:solidFill>
                <a:effectLst/>
                <a:latin typeface="Helvetica" pitchFamily="2" charset="0"/>
              </a:rPr>
              <a:t>proprietary</a:t>
            </a:r>
            <a:r>
              <a:rPr lang="es-CO" sz="900" i="1">
                <a:solidFill>
                  <a:schemeClr val="bg1"/>
                </a:solidFill>
                <a:effectLst/>
                <a:latin typeface="Helvetica" pitchFamily="2" charset="0"/>
              </a:rPr>
              <a:t>. </a:t>
            </a:r>
            <a:r>
              <a:rPr lang="es-CO" sz="900" i="1" err="1">
                <a:solidFill>
                  <a:schemeClr val="bg1"/>
                </a:solidFill>
                <a:effectLst/>
                <a:latin typeface="Helvetica" pitchFamily="2" charset="0"/>
              </a:rPr>
              <a:t>Not</a:t>
            </a:r>
            <a:r>
              <a:rPr lang="es-CO" sz="900" i="1">
                <a:solidFill>
                  <a:schemeClr val="bg1"/>
                </a:solidFill>
                <a:effectLst/>
                <a:latin typeface="Helvetica" pitchFamily="2" charset="0"/>
              </a:rPr>
              <a:t> </a:t>
            </a:r>
            <a:r>
              <a:rPr lang="es-CO" sz="900" i="1" err="1">
                <a:solidFill>
                  <a:schemeClr val="bg1"/>
                </a:solidFill>
                <a:effectLst/>
                <a:latin typeface="Helvetica" pitchFamily="2" charset="0"/>
              </a:rPr>
              <a:t>for</a:t>
            </a:r>
            <a:r>
              <a:rPr lang="es-CO" sz="900" i="1">
                <a:solidFill>
                  <a:schemeClr val="bg1"/>
                </a:solidFill>
                <a:effectLst/>
                <a:latin typeface="Helvetica" pitchFamily="2" charset="0"/>
              </a:rPr>
              <a:t> </a:t>
            </a:r>
            <a:r>
              <a:rPr lang="es-CO" sz="900" i="1" err="1">
                <a:solidFill>
                  <a:schemeClr val="bg1"/>
                </a:solidFill>
                <a:effectLst/>
                <a:latin typeface="Helvetica" pitchFamily="2" charset="0"/>
              </a:rPr>
              <a:t>distribution</a:t>
            </a:r>
            <a:r>
              <a:rPr lang="es-CO" sz="900" i="1">
                <a:solidFill>
                  <a:schemeClr val="bg1"/>
                </a:solidFill>
                <a:effectLst/>
                <a:latin typeface="Helvetica" pitchFamily="2" charset="0"/>
              </a:rPr>
              <a:t> </a:t>
            </a:r>
            <a:r>
              <a:rPr lang="es-CO" sz="900" i="1" err="1">
                <a:solidFill>
                  <a:schemeClr val="bg1"/>
                </a:solidFill>
                <a:effectLst/>
                <a:latin typeface="Helvetica" pitchFamily="2" charset="0"/>
              </a:rPr>
              <a:t>without</a:t>
            </a:r>
            <a:r>
              <a:rPr lang="es-CO" sz="900" i="1">
                <a:solidFill>
                  <a:schemeClr val="bg1"/>
                </a:solidFill>
                <a:effectLst/>
                <a:latin typeface="Helvetica" pitchFamily="2" charset="0"/>
              </a:rPr>
              <a:t> IOTA </a:t>
            </a:r>
            <a:r>
              <a:rPr lang="es-CO" sz="900" i="1" err="1">
                <a:solidFill>
                  <a:schemeClr val="bg1"/>
                </a:solidFill>
                <a:effectLst/>
                <a:latin typeface="Helvetica" pitchFamily="2" charset="0"/>
              </a:rPr>
              <a:t>Impact's</a:t>
            </a:r>
            <a:r>
              <a:rPr lang="es-CO" sz="900" i="1">
                <a:solidFill>
                  <a:schemeClr val="bg1"/>
                </a:solidFill>
                <a:effectLst/>
                <a:latin typeface="Helvetica" pitchFamily="2" charset="0"/>
              </a:rPr>
              <a:t> </a:t>
            </a:r>
            <a:r>
              <a:rPr lang="es-CO" sz="900" i="1" err="1">
                <a:solidFill>
                  <a:schemeClr val="bg1"/>
                </a:solidFill>
                <a:effectLst/>
                <a:latin typeface="Helvetica" pitchFamily="2" charset="0"/>
              </a:rPr>
              <a:t>permission</a:t>
            </a:r>
            <a:r>
              <a:rPr lang="es-CO" sz="900" i="1">
                <a:solidFill>
                  <a:schemeClr val="bg1"/>
                </a:solidFill>
                <a:effectLst/>
                <a:latin typeface="Helvetica" pitchFamily="2" charset="0"/>
              </a:rPr>
              <a:t>.</a:t>
            </a:r>
            <a:endParaRPr lang="es-CO" sz="900">
              <a:solidFill>
                <a:schemeClr val="bg1"/>
              </a:solidFill>
              <a:effectLst/>
              <a:latin typeface="Helvetica" pitchFamily="2" charset="0"/>
            </a:endParaRPr>
          </a:p>
          <a:p>
            <a:pPr algn="l"/>
            <a:endParaRPr lang="es-CO">
              <a:solidFill>
                <a:schemeClr val="bg1"/>
              </a:solidFill>
            </a:endParaRPr>
          </a:p>
        </p:txBody>
      </p:sp>
      <p:pic>
        <p:nvPicPr>
          <p:cNvPr id="7" name="Imagen 6">
            <a:extLst>
              <a:ext uri="{FF2B5EF4-FFF2-40B4-BE49-F238E27FC236}">
                <a16:creationId xmlns:a16="http://schemas.microsoft.com/office/drawing/2014/main" id="{8FA9289E-F056-6919-664D-D591E0A9E5C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727392" y="5592954"/>
            <a:ext cx="668049" cy="668049"/>
          </a:xfrm>
          <a:prstGeom prst="rect">
            <a:avLst/>
          </a:prstGeom>
        </p:spPr>
      </p:pic>
    </p:spTree>
    <p:extLst>
      <p:ext uri="{BB962C8B-B14F-4D97-AF65-F5344CB8AC3E}">
        <p14:creationId xmlns:p14="http://schemas.microsoft.com/office/powerpoint/2010/main" val="72927757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4_Encabezado de secció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0FC0B111-A78C-D5A2-3DD6-625293704698}"/>
              </a:ext>
            </a:extLst>
          </p:cNvPr>
          <p:cNvSpPr>
            <a:spLocks noGrp="1"/>
          </p:cNvSpPr>
          <p:nvPr>
            <p:ph type="dt" sz="half" idx="10"/>
          </p:nvPr>
        </p:nvSpPr>
        <p:spPr>
          <a:xfrm>
            <a:off x="977064" y="5670960"/>
            <a:ext cx="3236717" cy="365125"/>
          </a:xfrm>
          <a:prstGeom prst="rect">
            <a:avLst/>
          </a:prstGeom>
        </p:spPr>
        <p:txBody>
          <a:bodyPr/>
          <a:lstStyle>
            <a:lvl1pPr marL="0" indent="0" algn="l">
              <a:buFont typeface="Arial" panose="020B0604020202020204" pitchFamily="34" charset="0"/>
              <a:buNone/>
              <a:defRPr b="1">
                <a:solidFill>
                  <a:schemeClr val="bg1"/>
                </a:solidFill>
              </a:defRPr>
            </a:lvl1pPr>
          </a:lstStyle>
          <a:p>
            <a:fld id="{A80612AF-EEE3-4F43-89C6-693985F10456}" type="datetime2">
              <a:rPr lang="es-CO" smtClean="0"/>
              <a:t>miércoles, 10 de julio de 2024</a:t>
            </a:fld>
            <a:endParaRPr lang="es-CO"/>
          </a:p>
        </p:txBody>
      </p:sp>
      <p:sp>
        <p:nvSpPr>
          <p:cNvPr id="5" name="Marcador de pie de página 4">
            <a:extLst>
              <a:ext uri="{FF2B5EF4-FFF2-40B4-BE49-F238E27FC236}">
                <a16:creationId xmlns:a16="http://schemas.microsoft.com/office/drawing/2014/main" id="{295D9352-9182-5B80-B0B8-FC189528FB6F}"/>
              </a:ext>
            </a:extLst>
          </p:cNvPr>
          <p:cNvSpPr>
            <a:spLocks noGrp="1"/>
          </p:cNvSpPr>
          <p:nvPr>
            <p:ph type="ftr" sz="quarter" idx="11"/>
          </p:nvPr>
        </p:nvSpPr>
        <p:spPr>
          <a:xfrm>
            <a:off x="977064" y="6209149"/>
            <a:ext cx="5985164" cy="365125"/>
          </a:xfrm>
          <a:prstGeom prst="rect">
            <a:avLst/>
          </a:prstGeom>
        </p:spPr>
        <p:txBody>
          <a:bodyPr/>
          <a:lstStyle>
            <a:lvl1pPr>
              <a:defRPr sz="800">
                <a:solidFill>
                  <a:schemeClr val="bg1"/>
                </a:solidFill>
              </a:defRPr>
            </a:lvl1pPr>
          </a:lstStyle>
          <a:p>
            <a:endParaRPr lang="es-CO"/>
          </a:p>
        </p:txBody>
      </p:sp>
      <p:sp>
        <p:nvSpPr>
          <p:cNvPr id="13" name="CuadroTexto 12">
            <a:extLst>
              <a:ext uri="{FF2B5EF4-FFF2-40B4-BE49-F238E27FC236}">
                <a16:creationId xmlns:a16="http://schemas.microsoft.com/office/drawing/2014/main" id="{09E077C5-EFCB-2F20-834B-399140A4B15D}"/>
              </a:ext>
            </a:extLst>
          </p:cNvPr>
          <p:cNvSpPr txBox="1"/>
          <p:nvPr userDrawn="1"/>
        </p:nvSpPr>
        <p:spPr>
          <a:xfrm>
            <a:off x="152421" y="6358830"/>
            <a:ext cx="476225" cy="215444"/>
          </a:xfrm>
          <a:prstGeom prst="rect">
            <a:avLst/>
          </a:prstGeom>
          <a:noFill/>
        </p:spPr>
        <p:txBody>
          <a:bodyPr wrap="square" rtlCol="0">
            <a:spAutoFit/>
          </a:bodyPr>
          <a:lstStyle/>
          <a:p>
            <a:pPr algn="ctr"/>
            <a:fld id="{FCB3D6B4-27BA-497C-95E2-6025F3A9E3F0}" type="slidenum">
              <a:rPr lang="es-CO" sz="800" smtClean="0">
                <a:solidFill>
                  <a:srgbClr val="BBC1C8"/>
                </a:solidFill>
                <a:latin typeface="Poppins" panose="00000500000000000000" pitchFamily="2" charset="0"/>
              </a:rPr>
              <a:pPr algn="ctr"/>
              <a:t>‹#›</a:t>
            </a:fld>
            <a:endParaRPr lang="es-CO" sz="800">
              <a:solidFill>
                <a:srgbClr val="BBC1C8"/>
              </a:solidFill>
              <a:latin typeface="Poppins" panose="00000500000000000000" pitchFamily="2" charset="0"/>
            </a:endParaRPr>
          </a:p>
        </p:txBody>
      </p:sp>
      <p:pic>
        <p:nvPicPr>
          <p:cNvPr id="15" name="Imagen 14" descr="Icono&#10;&#10;Descripción generada automáticamente con confianza media">
            <a:extLst>
              <a:ext uri="{FF2B5EF4-FFF2-40B4-BE49-F238E27FC236}">
                <a16:creationId xmlns:a16="http://schemas.microsoft.com/office/drawing/2014/main" id="{9502E73A-780D-EEEA-A933-92ACF49567E8}"/>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rot="16200000">
            <a:off x="102885" y="5891327"/>
            <a:ext cx="575295" cy="134562"/>
          </a:xfrm>
          <a:prstGeom prst="rect">
            <a:avLst/>
          </a:prstGeom>
        </p:spPr>
      </p:pic>
      <p:sp>
        <p:nvSpPr>
          <p:cNvPr id="2" name="Picture Placeholder 3">
            <a:extLst>
              <a:ext uri="{FF2B5EF4-FFF2-40B4-BE49-F238E27FC236}">
                <a16:creationId xmlns:a16="http://schemas.microsoft.com/office/drawing/2014/main" id="{A55F2657-94D4-1A94-8F39-5699AC6AC56D}"/>
              </a:ext>
            </a:extLst>
          </p:cNvPr>
          <p:cNvSpPr>
            <a:spLocks noGrp="1"/>
          </p:cNvSpPr>
          <p:nvPr>
            <p:ph type="pic" sz="quarter" idx="12" hasCustomPrompt="1"/>
          </p:nvPr>
        </p:nvSpPr>
        <p:spPr>
          <a:xfrm>
            <a:off x="977064" y="4613564"/>
            <a:ext cx="1616507" cy="884332"/>
          </a:xfrm>
          <a:prstGeom prst="rect">
            <a:avLst/>
          </a:prstGeom>
          <a:solidFill>
            <a:srgbClr val="FFFFFF"/>
          </a:solidFill>
        </p:spPr>
        <p:txBody>
          <a:bodyPr anchor="ctr"/>
          <a:lstStyle>
            <a:lvl1pPr marL="0" indent="0" algn="ctr">
              <a:lnSpc>
                <a:spcPct val="100000"/>
              </a:lnSpc>
              <a:spcBef>
                <a:spcPts val="0"/>
              </a:spcBef>
              <a:buNone/>
              <a:defRPr/>
            </a:lvl1pPr>
          </a:lstStyle>
          <a:p>
            <a:r>
              <a:rPr lang="es-CO" err="1"/>
              <a:t>Insert</a:t>
            </a:r>
            <a:r>
              <a:rPr lang="es-CO"/>
              <a:t> Logo </a:t>
            </a:r>
            <a:r>
              <a:rPr lang="es-CO" err="1"/>
              <a:t>here</a:t>
            </a:r>
            <a:endParaRPr lang="es-CO"/>
          </a:p>
        </p:txBody>
      </p:sp>
    </p:spTree>
    <p:extLst>
      <p:ext uri="{BB962C8B-B14F-4D97-AF65-F5344CB8AC3E}">
        <p14:creationId xmlns:p14="http://schemas.microsoft.com/office/powerpoint/2010/main" val="324036627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5_Encabezado de secció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798F8F2-79A2-F52B-D6FC-7550EAF87BC4}"/>
              </a:ext>
            </a:extLst>
          </p:cNvPr>
          <p:cNvSpPr/>
          <p:nvPr userDrawn="1"/>
        </p:nvSpPr>
        <p:spPr>
          <a:xfrm>
            <a:off x="0" y="-1"/>
            <a:ext cx="12192000" cy="6858001"/>
          </a:xfrm>
          <a:prstGeom prst="rect">
            <a:avLst/>
          </a:prstGeom>
          <a:solidFill>
            <a:srgbClr val="6200EE">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fecha 3">
            <a:extLst>
              <a:ext uri="{FF2B5EF4-FFF2-40B4-BE49-F238E27FC236}">
                <a16:creationId xmlns:a16="http://schemas.microsoft.com/office/drawing/2014/main" id="{0FC0B111-A78C-D5A2-3DD6-625293704698}"/>
              </a:ext>
            </a:extLst>
          </p:cNvPr>
          <p:cNvSpPr>
            <a:spLocks noGrp="1"/>
          </p:cNvSpPr>
          <p:nvPr>
            <p:ph type="dt" sz="half" idx="10"/>
          </p:nvPr>
        </p:nvSpPr>
        <p:spPr>
          <a:xfrm>
            <a:off x="977064" y="5670960"/>
            <a:ext cx="3236717" cy="365125"/>
          </a:xfrm>
          <a:prstGeom prst="rect">
            <a:avLst/>
          </a:prstGeom>
        </p:spPr>
        <p:txBody>
          <a:bodyPr/>
          <a:lstStyle>
            <a:lvl1pPr marL="0" indent="0" algn="l">
              <a:buFont typeface="Arial" panose="020B0604020202020204" pitchFamily="34" charset="0"/>
              <a:buNone/>
              <a:defRPr b="1">
                <a:solidFill>
                  <a:schemeClr val="bg1"/>
                </a:solidFill>
              </a:defRPr>
            </a:lvl1pPr>
          </a:lstStyle>
          <a:p>
            <a:fld id="{1516EB89-A58A-4715-B73A-3172BF45D2FD}" type="datetime2">
              <a:rPr lang="es-CO" smtClean="0"/>
              <a:t>miércoles, 10 de julio de 2024</a:t>
            </a:fld>
            <a:endParaRPr lang="es-CO"/>
          </a:p>
        </p:txBody>
      </p:sp>
      <p:sp>
        <p:nvSpPr>
          <p:cNvPr id="5" name="Marcador de pie de página 4">
            <a:extLst>
              <a:ext uri="{FF2B5EF4-FFF2-40B4-BE49-F238E27FC236}">
                <a16:creationId xmlns:a16="http://schemas.microsoft.com/office/drawing/2014/main" id="{295D9352-9182-5B80-B0B8-FC189528FB6F}"/>
              </a:ext>
            </a:extLst>
          </p:cNvPr>
          <p:cNvSpPr>
            <a:spLocks noGrp="1"/>
          </p:cNvSpPr>
          <p:nvPr>
            <p:ph type="ftr" sz="quarter" idx="11"/>
          </p:nvPr>
        </p:nvSpPr>
        <p:spPr>
          <a:xfrm>
            <a:off x="977064" y="6209149"/>
            <a:ext cx="5985164" cy="365125"/>
          </a:xfrm>
          <a:prstGeom prst="rect">
            <a:avLst/>
          </a:prstGeom>
        </p:spPr>
        <p:txBody>
          <a:bodyPr/>
          <a:lstStyle>
            <a:lvl1pPr>
              <a:defRPr sz="800">
                <a:solidFill>
                  <a:schemeClr val="bg1"/>
                </a:solidFill>
              </a:defRPr>
            </a:lvl1pPr>
          </a:lstStyle>
          <a:p>
            <a:endParaRPr lang="es-CO"/>
          </a:p>
        </p:txBody>
      </p:sp>
      <p:sp>
        <p:nvSpPr>
          <p:cNvPr id="13" name="CuadroTexto 12">
            <a:extLst>
              <a:ext uri="{FF2B5EF4-FFF2-40B4-BE49-F238E27FC236}">
                <a16:creationId xmlns:a16="http://schemas.microsoft.com/office/drawing/2014/main" id="{09E077C5-EFCB-2F20-834B-399140A4B15D}"/>
              </a:ext>
            </a:extLst>
          </p:cNvPr>
          <p:cNvSpPr txBox="1"/>
          <p:nvPr userDrawn="1"/>
        </p:nvSpPr>
        <p:spPr>
          <a:xfrm>
            <a:off x="152421" y="6358830"/>
            <a:ext cx="476225" cy="215444"/>
          </a:xfrm>
          <a:prstGeom prst="rect">
            <a:avLst/>
          </a:prstGeom>
          <a:noFill/>
        </p:spPr>
        <p:txBody>
          <a:bodyPr wrap="square" rtlCol="0">
            <a:spAutoFit/>
          </a:bodyPr>
          <a:lstStyle/>
          <a:p>
            <a:pPr algn="ctr"/>
            <a:fld id="{FCB3D6B4-27BA-497C-95E2-6025F3A9E3F0}" type="slidenum">
              <a:rPr lang="es-CO" sz="800" smtClean="0">
                <a:solidFill>
                  <a:srgbClr val="BBC1C8"/>
                </a:solidFill>
                <a:latin typeface="Poppins" panose="00000500000000000000" pitchFamily="2" charset="0"/>
              </a:rPr>
              <a:pPr algn="ctr"/>
              <a:t>‹#›</a:t>
            </a:fld>
            <a:endParaRPr lang="es-CO" sz="800">
              <a:solidFill>
                <a:srgbClr val="BBC1C8"/>
              </a:solidFill>
              <a:latin typeface="Poppins" panose="00000500000000000000" pitchFamily="2" charset="0"/>
            </a:endParaRPr>
          </a:p>
        </p:txBody>
      </p:sp>
      <p:pic>
        <p:nvPicPr>
          <p:cNvPr id="15" name="Imagen 14" descr="Icono&#10;&#10;Descripción generada automáticamente con confianza media">
            <a:extLst>
              <a:ext uri="{FF2B5EF4-FFF2-40B4-BE49-F238E27FC236}">
                <a16:creationId xmlns:a16="http://schemas.microsoft.com/office/drawing/2014/main" id="{9502E73A-780D-EEEA-A933-92ACF49567E8}"/>
              </a:ext>
            </a:extLst>
          </p:cNvPr>
          <p:cNvPicPr>
            <a:picLocks noChangeAspect="1"/>
          </p:cNvPicPr>
          <p:nvPr userDrawn="1"/>
        </p:nvPicPr>
        <p:blipFill>
          <a:blip r:embed="rId3" cstate="print">
            <a:biLevel thresh="25000"/>
            <a:extLst>
              <a:ext uri="{28A0092B-C50C-407E-A947-70E740481C1C}">
                <a14:useLocalDpi xmlns:a14="http://schemas.microsoft.com/office/drawing/2010/main" val="0"/>
              </a:ext>
            </a:extLst>
          </a:blip>
          <a:stretch>
            <a:fillRect/>
          </a:stretch>
        </p:blipFill>
        <p:spPr>
          <a:xfrm rot="16200000">
            <a:off x="102885" y="5891327"/>
            <a:ext cx="575295" cy="134562"/>
          </a:xfrm>
          <a:prstGeom prst="rect">
            <a:avLst/>
          </a:prstGeom>
        </p:spPr>
      </p:pic>
      <p:sp>
        <p:nvSpPr>
          <p:cNvPr id="3" name="Picture Placeholder 3">
            <a:extLst>
              <a:ext uri="{FF2B5EF4-FFF2-40B4-BE49-F238E27FC236}">
                <a16:creationId xmlns:a16="http://schemas.microsoft.com/office/drawing/2014/main" id="{D77CAB1A-FA32-B7AE-2446-F1F80B6D6521}"/>
              </a:ext>
            </a:extLst>
          </p:cNvPr>
          <p:cNvSpPr>
            <a:spLocks noGrp="1"/>
          </p:cNvSpPr>
          <p:nvPr>
            <p:ph type="pic" sz="quarter" idx="12" hasCustomPrompt="1"/>
          </p:nvPr>
        </p:nvSpPr>
        <p:spPr>
          <a:xfrm>
            <a:off x="977064" y="4613564"/>
            <a:ext cx="1616507" cy="884332"/>
          </a:xfrm>
          <a:prstGeom prst="rect">
            <a:avLst/>
          </a:prstGeom>
          <a:solidFill>
            <a:srgbClr val="FFFFFF"/>
          </a:solidFill>
        </p:spPr>
        <p:txBody>
          <a:bodyPr anchor="ctr"/>
          <a:lstStyle>
            <a:lvl1pPr marL="0" indent="0" algn="ctr">
              <a:lnSpc>
                <a:spcPct val="100000"/>
              </a:lnSpc>
              <a:spcBef>
                <a:spcPts val="0"/>
              </a:spcBef>
              <a:buNone/>
              <a:defRPr/>
            </a:lvl1pPr>
          </a:lstStyle>
          <a:p>
            <a:r>
              <a:rPr lang="es-CO" err="1"/>
              <a:t>Insert</a:t>
            </a:r>
            <a:r>
              <a:rPr lang="es-CO"/>
              <a:t> Logo </a:t>
            </a:r>
            <a:r>
              <a:rPr lang="es-CO" err="1"/>
              <a:t>here</a:t>
            </a:r>
            <a:endParaRPr lang="es-CO"/>
          </a:p>
        </p:txBody>
      </p:sp>
    </p:spTree>
    <p:extLst>
      <p:ext uri="{BB962C8B-B14F-4D97-AF65-F5344CB8AC3E}">
        <p14:creationId xmlns:p14="http://schemas.microsoft.com/office/powerpoint/2010/main" val="187020304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19454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PhAnim="0" userDrawn="1">
  <p:cSld name="1_Title and number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p:txBody>
      </p:sp>
    </p:spTree>
    <p:extLst>
      <p:ext uri="{BB962C8B-B14F-4D97-AF65-F5344CB8AC3E}">
        <p14:creationId xmlns:p14="http://schemas.microsoft.com/office/powerpoint/2010/main" val="9090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PhAnim="0" preserve="1" userDrawn="1">
  <p:cSld name="Calend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9209314" y="1393371"/>
            <a:ext cx="2677886" cy="4783592"/>
          </a:xfrm>
          <a:prstGeom prst="rect">
            <a:avLst/>
          </a:prstGeom>
        </p:spPr>
        <p:txBody>
          <a:bodyPr>
            <a:normAutofit/>
          </a:bodyPr>
          <a:lstStyle>
            <a:lvl1pPr marL="176213" indent="-176213">
              <a:lnSpc>
                <a:spcPct val="100000"/>
              </a:lnSpc>
              <a:spcBef>
                <a:spcPts val="0"/>
              </a:spcBef>
              <a:spcAft>
                <a:spcPts val="600"/>
              </a:spcAft>
              <a:buClr>
                <a:schemeClr val="accent4"/>
              </a:buClr>
              <a:buSzPct val="100000"/>
              <a:buFont typeface="+mj-lt"/>
              <a:buAutoNum type="arabicPeriod"/>
              <a:defRPr sz="1200" b="0" i="0">
                <a:solidFill>
                  <a:schemeClr val="tx1"/>
                </a:solidFill>
                <a:latin typeface="+mj-lt"/>
              </a:defRPr>
            </a:lvl1pPr>
            <a:lvl2pPr marL="800100" indent="-342900">
              <a:lnSpc>
                <a:spcPct val="100000"/>
              </a:lnSpc>
              <a:spcBef>
                <a:spcPts val="0"/>
              </a:spcBef>
              <a:spcAft>
                <a:spcPts val="600"/>
              </a:spcAft>
              <a:buClr>
                <a:schemeClr val="accent4"/>
              </a:buClr>
              <a:buSzPct val="100000"/>
              <a:buFont typeface="+mj-lt"/>
              <a:buAutoNum type="alphaLcPeriod"/>
              <a:defRPr sz="1200" b="0">
                <a:solidFill>
                  <a:schemeClr val="tx1"/>
                </a:solidFill>
                <a:latin typeface="+mj-lt"/>
              </a:defRPr>
            </a:lvl2pPr>
            <a:lvl3pPr marL="1257300" indent="-342900">
              <a:lnSpc>
                <a:spcPct val="100000"/>
              </a:lnSpc>
              <a:spcBef>
                <a:spcPts val="0"/>
              </a:spcBef>
              <a:spcAft>
                <a:spcPts val="600"/>
              </a:spcAft>
              <a:buClr>
                <a:schemeClr val="accent4"/>
              </a:buClr>
              <a:buSzPct val="100000"/>
              <a:buFont typeface="+mj-lt"/>
              <a:buAutoNum type="romanLcPeriod"/>
              <a:defRPr sz="1200" b="0">
                <a:solidFill>
                  <a:schemeClr val="tx1"/>
                </a:solidFill>
                <a:latin typeface="+mj-lt"/>
              </a:defRPr>
            </a:lvl3pPr>
            <a:lvl4pPr marL="1714500" indent="-342900">
              <a:lnSpc>
                <a:spcPct val="100000"/>
              </a:lnSpc>
              <a:spcAft>
                <a:spcPts val="600"/>
              </a:spcAft>
              <a:buFont typeface="+mj-lt"/>
              <a:buAutoNum type="arabicPeriod"/>
              <a:defRPr sz="1200" b="0">
                <a:solidFill>
                  <a:schemeClr val="tx1"/>
                </a:solidFill>
                <a:latin typeface="+mj-lt"/>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1" y="1393825"/>
            <a:ext cx="7956613" cy="4783138"/>
          </a:xfrm>
          <a:prstGeom prst="rect">
            <a:avLst/>
          </a:prstGeom>
        </p:spPr>
        <p:txBody>
          <a:bodyPr/>
          <a:lstStyle/>
          <a:p>
            <a:endParaRPr lang="es-CO" dirty="0"/>
          </a:p>
        </p:txBody>
      </p:sp>
    </p:spTree>
    <p:extLst>
      <p:ext uri="{BB962C8B-B14F-4D97-AF65-F5344CB8AC3E}">
        <p14:creationId xmlns:p14="http://schemas.microsoft.com/office/powerpoint/2010/main" val="39872322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PhAnim="0" preserve="1" userDrawn="1">
  <p:cSld name="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8552828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PhAnim="0" userDrawn="1">
  <p:cSld name="1_Title and number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err="1"/>
              <a:t>lThirdevel</a:t>
            </a:r>
            <a:endParaRPr lang="en-US"/>
          </a:p>
          <a:p>
            <a:pPr lvl="3"/>
            <a:endParaRPr lang="en-US"/>
          </a:p>
        </p:txBody>
      </p:sp>
    </p:spTree>
    <p:extLst>
      <p:ext uri="{BB962C8B-B14F-4D97-AF65-F5344CB8AC3E}">
        <p14:creationId xmlns:p14="http://schemas.microsoft.com/office/powerpoint/2010/main" val="218782498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PhAnim="0" preserve="1" userDrawn="1">
  <p:cSld name="3. Image and go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2" y="1393825"/>
            <a:ext cx="2806114" cy="4783138"/>
          </a:xfrm>
          <a:prstGeom prst="rect">
            <a:avLst/>
          </a:prstGeom>
        </p:spPr>
        <p:txBody>
          <a:bodyPr/>
          <a:lstStyle/>
          <a:p>
            <a:endParaRPr lang="es-CO" dirty="0"/>
          </a:p>
        </p:txBody>
      </p:sp>
    </p:spTree>
    <p:extLst>
      <p:ext uri="{BB962C8B-B14F-4D97-AF65-F5344CB8AC3E}">
        <p14:creationId xmlns:p14="http://schemas.microsoft.com/office/powerpoint/2010/main" val="315393069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PhAnim="0" preserve="1" userDrawn="1">
  <p:cSld name="4. Differentiated appro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865240" y="136808"/>
            <a:ext cx="11021960"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644286" y="1393371"/>
            <a:ext cx="7242913"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7" name="Text Placeholder 6">
            <a:extLst>
              <a:ext uri="{FF2B5EF4-FFF2-40B4-BE49-F238E27FC236}">
                <a16:creationId xmlns:a16="http://schemas.microsoft.com/office/drawing/2014/main" id="{69EFA15F-D8F6-3D36-F5E7-6F1B91884CC6}"/>
              </a:ext>
            </a:extLst>
          </p:cNvPr>
          <p:cNvSpPr>
            <a:spLocks noGrp="1"/>
          </p:cNvSpPr>
          <p:nvPr>
            <p:ph type="body" sz="quarter" idx="10" hasCustomPrompt="1"/>
          </p:nvPr>
        </p:nvSpPr>
        <p:spPr>
          <a:xfrm>
            <a:off x="865240" y="6317673"/>
            <a:ext cx="9368650" cy="521855"/>
          </a:xfrm>
          <a:prstGeom prst="rect">
            <a:avLst/>
          </a:prstGeom>
          <a:ln>
            <a:noFill/>
          </a:ln>
        </p:spPr>
        <p:txBody>
          <a:bodyPr anchor="ctr"/>
          <a:lstStyle/>
          <a:p>
            <a:pPr lvl="0"/>
            <a:r>
              <a:rPr lang="en-US"/>
              <a:t>Click to edit Master text styles</a:t>
            </a:r>
          </a:p>
        </p:txBody>
      </p:sp>
      <p:grpSp>
        <p:nvGrpSpPr>
          <p:cNvPr id="3" name="Group 2">
            <a:extLst>
              <a:ext uri="{FF2B5EF4-FFF2-40B4-BE49-F238E27FC236}">
                <a16:creationId xmlns:a16="http://schemas.microsoft.com/office/drawing/2014/main" id="{68FD0E65-81A9-7732-E46B-FB8EF4F101FD}"/>
              </a:ext>
            </a:extLst>
          </p:cNvPr>
          <p:cNvGrpSpPr/>
          <p:nvPr userDrawn="1"/>
        </p:nvGrpSpPr>
        <p:grpSpPr>
          <a:xfrm>
            <a:off x="677875" y="1926448"/>
            <a:ext cx="3594643" cy="3400420"/>
            <a:chOff x="3791883" y="1517333"/>
            <a:chExt cx="4075485" cy="3612243"/>
          </a:xfrm>
        </p:grpSpPr>
        <p:sp>
          <p:nvSpPr>
            <p:cNvPr id="6" name="Freeform 2">
              <a:extLst>
                <a:ext uri="{FF2B5EF4-FFF2-40B4-BE49-F238E27FC236}">
                  <a16:creationId xmlns:a16="http://schemas.microsoft.com/office/drawing/2014/main" id="{CE7510E1-41A3-E349-6E56-576A6A8E81E0}"/>
                </a:ext>
              </a:extLst>
            </p:cNvPr>
            <p:cNvSpPr>
              <a:spLocks noChangeArrowheads="1"/>
            </p:cNvSpPr>
            <p:nvPr/>
          </p:nvSpPr>
          <p:spPr bwMode="auto">
            <a:xfrm>
              <a:off x="3821565" y="1517333"/>
              <a:ext cx="1965019" cy="1730119"/>
            </a:xfrm>
            <a:custGeom>
              <a:avLst/>
              <a:gdLst>
                <a:gd name="T0" fmla="*/ 2919 w 2920"/>
                <a:gd name="T1" fmla="*/ 2073 h 2761"/>
                <a:gd name="T2" fmla="*/ 2919 w 2920"/>
                <a:gd name="T3" fmla="*/ 0 h 2761"/>
                <a:gd name="T4" fmla="*/ 0 w 2920"/>
                <a:gd name="T5" fmla="*/ 2121 h 2761"/>
                <a:gd name="T6" fmla="*/ 1971 w 2920"/>
                <a:gd name="T7" fmla="*/ 2760 h 2761"/>
                <a:gd name="T8" fmla="*/ 1971 w 2920"/>
                <a:gd name="T9" fmla="*/ 2760 h 2761"/>
                <a:gd name="T10" fmla="*/ 2919 w 2920"/>
                <a:gd name="T11" fmla="*/ 2073 h 2761"/>
              </a:gdLst>
              <a:ahLst/>
              <a:cxnLst>
                <a:cxn ang="0">
                  <a:pos x="T0" y="T1"/>
                </a:cxn>
                <a:cxn ang="0">
                  <a:pos x="T2" y="T3"/>
                </a:cxn>
                <a:cxn ang="0">
                  <a:pos x="T4" y="T5"/>
                </a:cxn>
                <a:cxn ang="0">
                  <a:pos x="T6" y="T7"/>
                </a:cxn>
                <a:cxn ang="0">
                  <a:pos x="T8" y="T9"/>
                </a:cxn>
                <a:cxn ang="0">
                  <a:pos x="T10" y="T11"/>
                </a:cxn>
              </a:cxnLst>
              <a:rect l="0" t="0" r="r" b="b"/>
              <a:pathLst>
                <a:path w="2920" h="2761">
                  <a:moveTo>
                    <a:pt x="2919" y="2073"/>
                  </a:moveTo>
                  <a:lnTo>
                    <a:pt x="2919" y="0"/>
                  </a:lnTo>
                  <a:lnTo>
                    <a:pt x="0" y="2121"/>
                  </a:lnTo>
                  <a:lnTo>
                    <a:pt x="1971" y="2760"/>
                  </a:lnTo>
                  <a:lnTo>
                    <a:pt x="1971" y="2760"/>
                  </a:lnTo>
                  <a:cubicBezTo>
                    <a:pt x="2123" y="2377"/>
                    <a:pt x="2488" y="2099"/>
                    <a:pt x="2919" y="2073"/>
                  </a:cubicBezTo>
                </a:path>
              </a:pathLst>
            </a:custGeom>
            <a:solidFill>
              <a:schemeClr val="accent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8" name="Freeform 435">
              <a:extLst>
                <a:ext uri="{FF2B5EF4-FFF2-40B4-BE49-F238E27FC236}">
                  <a16:creationId xmlns:a16="http://schemas.microsoft.com/office/drawing/2014/main" id="{6562D609-7953-DC34-CB99-E773E9A1D2A4}"/>
                </a:ext>
              </a:extLst>
            </p:cNvPr>
            <p:cNvSpPr>
              <a:spLocks noChangeArrowheads="1"/>
            </p:cNvSpPr>
            <p:nvPr/>
          </p:nvSpPr>
          <p:spPr bwMode="auto">
            <a:xfrm>
              <a:off x="5875634" y="1517333"/>
              <a:ext cx="1965019" cy="1730119"/>
            </a:xfrm>
            <a:custGeom>
              <a:avLst/>
              <a:gdLst>
                <a:gd name="T0" fmla="*/ 948 w 2920"/>
                <a:gd name="T1" fmla="*/ 2760 h 2761"/>
                <a:gd name="T2" fmla="*/ 2919 w 2920"/>
                <a:gd name="T3" fmla="*/ 2121 h 2761"/>
                <a:gd name="T4" fmla="*/ 0 w 2920"/>
                <a:gd name="T5" fmla="*/ 0 h 2761"/>
                <a:gd name="T6" fmla="*/ 0 w 2920"/>
                <a:gd name="T7" fmla="*/ 2073 h 2761"/>
                <a:gd name="T8" fmla="*/ 0 w 2920"/>
                <a:gd name="T9" fmla="*/ 2073 h 2761"/>
                <a:gd name="T10" fmla="*/ 948 w 2920"/>
                <a:gd name="T11" fmla="*/ 2760 h 2761"/>
              </a:gdLst>
              <a:ahLst/>
              <a:cxnLst>
                <a:cxn ang="0">
                  <a:pos x="T0" y="T1"/>
                </a:cxn>
                <a:cxn ang="0">
                  <a:pos x="T2" y="T3"/>
                </a:cxn>
                <a:cxn ang="0">
                  <a:pos x="T4" y="T5"/>
                </a:cxn>
                <a:cxn ang="0">
                  <a:pos x="T6" y="T7"/>
                </a:cxn>
                <a:cxn ang="0">
                  <a:pos x="T8" y="T9"/>
                </a:cxn>
                <a:cxn ang="0">
                  <a:pos x="T10" y="T11"/>
                </a:cxn>
              </a:cxnLst>
              <a:rect l="0" t="0" r="r" b="b"/>
              <a:pathLst>
                <a:path w="2920" h="2761">
                  <a:moveTo>
                    <a:pt x="948" y="2760"/>
                  </a:moveTo>
                  <a:lnTo>
                    <a:pt x="2919" y="2121"/>
                  </a:lnTo>
                  <a:lnTo>
                    <a:pt x="0" y="0"/>
                  </a:lnTo>
                  <a:lnTo>
                    <a:pt x="0" y="2073"/>
                  </a:lnTo>
                  <a:lnTo>
                    <a:pt x="0" y="2073"/>
                  </a:lnTo>
                  <a:cubicBezTo>
                    <a:pt x="432" y="2099"/>
                    <a:pt x="796" y="2377"/>
                    <a:pt x="948" y="2760"/>
                  </a:cubicBezTo>
                </a:path>
              </a:pathLst>
            </a:cu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9" name="Freeform 436">
              <a:extLst>
                <a:ext uri="{FF2B5EF4-FFF2-40B4-BE49-F238E27FC236}">
                  <a16:creationId xmlns:a16="http://schemas.microsoft.com/office/drawing/2014/main" id="{76F979BA-D03B-0259-D9C2-47A79A6F8E4B}"/>
                </a:ext>
              </a:extLst>
            </p:cNvPr>
            <p:cNvSpPr>
              <a:spLocks noChangeArrowheads="1"/>
            </p:cNvSpPr>
            <p:nvPr/>
          </p:nvSpPr>
          <p:spPr bwMode="auto">
            <a:xfrm>
              <a:off x="6297134" y="2926854"/>
              <a:ext cx="1570234" cy="2150211"/>
            </a:xfrm>
            <a:custGeom>
              <a:avLst/>
              <a:gdLst>
                <a:gd name="T0" fmla="*/ 362 w 2334"/>
                <a:gd name="T1" fmla="*/ 639 h 3431"/>
                <a:gd name="T2" fmla="*/ 362 w 2334"/>
                <a:gd name="T3" fmla="*/ 639 h 3431"/>
                <a:gd name="T4" fmla="*/ 397 w 2334"/>
                <a:gd name="T5" fmla="*/ 912 h 3431"/>
                <a:gd name="T6" fmla="*/ 397 w 2334"/>
                <a:gd name="T7" fmla="*/ 912 h 3431"/>
                <a:gd name="T8" fmla="*/ 0 w 2334"/>
                <a:gd name="T9" fmla="*/ 1753 h 3431"/>
                <a:gd name="T10" fmla="*/ 1218 w 2334"/>
                <a:gd name="T11" fmla="*/ 3430 h 3431"/>
                <a:gd name="T12" fmla="*/ 2333 w 2334"/>
                <a:gd name="T13" fmla="*/ 0 h 3431"/>
                <a:gd name="T14" fmla="*/ 362 w 2334"/>
                <a:gd name="T15" fmla="*/ 639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362" y="639"/>
                  </a:moveTo>
                  <a:lnTo>
                    <a:pt x="362" y="639"/>
                  </a:lnTo>
                  <a:cubicBezTo>
                    <a:pt x="385" y="726"/>
                    <a:pt x="397" y="818"/>
                    <a:pt x="397" y="912"/>
                  </a:cubicBezTo>
                  <a:lnTo>
                    <a:pt x="397" y="912"/>
                  </a:lnTo>
                  <a:cubicBezTo>
                    <a:pt x="397" y="1250"/>
                    <a:pt x="242" y="1553"/>
                    <a:pt x="0" y="1753"/>
                  </a:cubicBezTo>
                  <a:lnTo>
                    <a:pt x="1218" y="3430"/>
                  </a:lnTo>
                  <a:lnTo>
                    <a:pt x="2333" y="0"/>
                  </a:lnTo>
                  <a:lnTo>
                    <a:pt x="362" y="639"/>
                  </a:ln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0" name="Freeform 437">
              <a:extLst>
                <a:ext uri="{FF2B5EF4-FFF2-40B4-BE49-F238E27FC236}">
                  <a16:creationId xmlns:a16="http://schemas.microsoft.com/office/drawing/2014/main" id="{D49074BA-6EE9-A832-23E8-B6454382DDDB}"/>
                </a:ext>
              </a:extLst>
            </p:cNvPr>
            <p:cNvSpPr>
              <a:spLocks noChangeArrowheads="1"/>
            </p:cNvSpPr>
            <p:nvPr/>
          </p:nvSpPr>
          <p:spPr bwMode="auto">
            <a:xfrm>
              <a:off x="4617072" y="4076582"/>
              <a:ext cx="2428075" cy="1052994"/>
            </a:xfrm>
            <a:custGeom>
              <a:avLst/>
              <a:gdLst>
                <a:gd name="T0" fmla="*/ 2389 w 3608"/>
                <a:gd name="T1" fmla="*/ 0 h 1678"/>
                <a:gd name="T2" fmla="*/ 2389 w 3608"/>
                <a:gd name="T3" fmla="*/ 0 h 1678"/>
                <a:gd name="T4" fmla="*/ 1804 w 3608"/>
                <a:gd name="T5" fmla="*/ 171 h 1678"/>
                <a:gd name="T6" fmla="*/ 1804 w 3608"/>
                <a:gd name="T7" fmla="*/ 171 h 1678"/>
                <a:gd name="T8" fmla="*/ 1218 w 3608"/>
                <a:gd name="T9" fmla="*/ 0 h 1678"/>
                <a:gd name="T10" fmla="*/ 0 w 3608"/>
                <a:gd name="T11" fmla="*/ 1677 h 1678"/>
                <a:gd name="T12" fmla="*/ 3607 w 3608"/>
                <a:gd name="T13" fmla="*/ 1677 h 1678"/>
                <a:gd name="T14" fmla="*/ 2389 w 3608"/>
                <a:gd name="T15" fmla="*/ 0 h 1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8" h="1678">
                  <a:moveTo>
                    <a:pt x="2389" y="0"/>
                  </a:moveTo>
                  <a:lnTo>
                    <a:pt x="2389" y="0"/>
                  </a:lnTo>
                  <a:cubicBezTo>
                    <a:pt x="2220" y="108"/>
                    <a:pt x="2018" y="171"/>
                    <a:pt x="1804" y="171"/>
                  </a:cubicBezTo>
                  <a:lnTo>
                    <a:pt x="1804" y="171"/>
                  </a:lnTo>
                  <a:cubicBezTo>
                    <a:pt x="1589" y="171"/>
                    <a:pt x="1388" y="108"/>
                    <a:pt x="1218" y="0"/>
                  </a:cubicBezTo>
                  <a:lnTo>
                    <a:pt x="0" y="1677"/>
                  </a:lnTo>
                  <a:lnTo>
                    <a:pt x="3607" y="1677"/>
                  </a:lnTo>
                  <a:lnTo>
                    <a:pt x="2389" y="0"/>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1" name="Freeform 438">
              <a:extLst>
                <a:ext uri="{FF2B5EF4-FFF2-40B4-BE49-F238E27FC236}">
                  <a16:creationId xmlns:a16="http://schemas.microsoft.com/office/drawing/2014/main" id="{457C60C3-E211-EC3C-A1CF-41C74FDA6E8B}"/>
                </a:ext>
              </a:extLst>
            </p:cNvPr>
            <p:cNvSpPr>
              <a:spLocks noChangeArrowheads="1"/>
            </p:cNvSpPr>
            <p:nvPr/>
          </p:nvSpPr>
          <p:spPr bwMode="auto">
            <a:xfrm>
              <a:off x="3791883" y="2926854"/>
              <a:ext cx="1570234" cy="2150211"/>
            </a:xfrm>
            <a:custGeom>
              <a:avLst/>
              <a:gdLst>
                <a:gd name="T0" fmla="*/ 1937 w 2334"/>
                <a:gd name="T1" fmla="*/ 912 h 3431"/>
                <a:gd name="T2" fmla="*/ 1937 w 2334"/>
                <a:gd name="T3" fmla="*/ 912 h 3431"/>
                <a:gd name="T4" fmla="*/ 1971 w 2334"/>
                <a:gd name="T5" fmla="*/ 639 h 3431"/>
                <a:gd name="T6" fmla="*/ 0 w 2334"/>
                <a:gd name="T7" fmla="*/ 0 h 3431"/>
                <a:gd name="T8" fmla="*/ 1115 w 2334"/>
                <a:gd name="T9" fmla="*/ 3430 h 3431"/>
                <a:gd name="T10" fmla="*/ 2333 w 2334"/>
                <a:gd name="T11" fmla="*/ 1753 h 3431"/>
                <a:gd name="T12" fmla="*/ 2333 w 2334"/>
                <a:gd name="T13" fmla="*/ 1753 h 3431"/>
                <a:gd name="T14" fmla="*/ 1937 w 2334"/>
                <a:gd name="T15" fmla="*/ 912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1937" y="912"/>
                  </a:moveTo>
                  <a:lnTo>
                    <a:pt x="1937" y="912"/>
                  </a:lnTo>
                  <a:cubicBezTo>
                    <a:pt x="1937" y="818"/>
                    <a:pt x="1949" y="726"/>
                    <a:pt x="1971" y="639"/>
                  </a:cubicBezTo>
                  <a:lnTo>
                    <a:pt x="0" y="0"/>
                  </a:lnTo>
                  <a:lnTo>
                    <a:pt x="1115" y="3430"/>
                  </a:lnTo>
                  <a:lnTo>
                    <a:pt x="2333" y="1753"/>
                  </a:lnTo>
                  <a:lnTo>
                    <a:pt x="2333" y="1753"/>
                  </a:lnTo>
                  <a:cubicBezTo>
                    <a:pt x="2091" y="1553"/>
                    <a:pt x="1937" y="1250"/>
                    <a:pt x="1937" y="912"/>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2" name="TextBox 22">
              <a:extLst>
                <a:ext uri="{FF2B5EF4-FFF2-40B4-BE49-F238E27FC236}">
                  <a16:creationId xmlns:a16="http://schemas.microsoft.com/office/drawing/2014/main" id="{0B806796-2B41-752B-A987-41EAA42C2C43}"/>
                </a:ext>
              </a:extLst>
            </p:cNvPr>
            <p:cNvSpPr txBox="1"/>
            <p:nvPr/>
          </p:nvSpPr>
          <p:spPr>
            <a:xfrm>
              <a:off x="4705283"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3" name="TextBox 23">
              <a:extLst>
                <a:ext uri="{FF2B5EF4-FFF2-40B4-BE49-F238E27FC236}">
                  <a16:creationId xmlns:a16="http://schemas.microsoft.com/office/drawing/2014/main" id="{59E7FECD-29AE-B3A7-9E99-F96EF446BAB1}"/>
                </a:ext>
              </a:extLst>
            </p:cNvPr>
            <p:cNvSpPr txBox="1"/>
            <p:nvPr/>
          </p:nvSpPr>
          <p:spPr>
            <a:xfrm>
              <a:off x="4254300"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4" name="TextBox 24">
              <a:extLst>
                <a:ext uri="{FF2B5EF4-FFF2-40B4-BE49-F238E27FC236}">
                  <a16:creationId xmlns:a16="http://schemas.microsoft.com/office/drawing/2014/main" id="{3F39999C-034B-F1C0-40D4-63ADB63E1613}"/>
                </a:ext>
              </a:extLst>
            </p:cNvPr>
            <p:cNvSpPr txBox="1"/>
            <p:nvPr/>
          </p:nvSpPr>
          <p:spPr>
            <a:xfrm>
              <a:off x="5439886" y="4223557"/>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5" name="TextBox 25">
              <a:extLst>
                <a:ext uri="{FF2B5EF4-FFF2-40B4-BE49-F238E27FC236}">
                  <a16:creationId xmlns:a16="http://schemas.microsoft.com/office/drawing/2014/main" id="{D447E6BD-C128-6B5F-E0FF-2A4537572214}"/>
                </a:ext>
              </a:extLst>
            </p:cNvPr>
            <p:cNvSpPr txBox="1"/>
            <p:nvPr/>
          </p:nvSpPr>
          <p:spPr>
            <a:xfrm>
              <a:off x="6629394"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6" name="TextBox 26">
              <a:extLst>
                <a:ext uri="{FF2B5EF4-FFF2-40B4-BE49-F238E27FC236}">
                  <a16:creationId xmlns:a16="http://schemas.microsoft.com/office/drawing/2014/main" id="{E6D28A08-BA83-0608-F74F-A8ACDC0E3A4A}"/>
                </a:ext>
              </a:extLst>
            </p:cNvPr>
            <p:cNvSpPr txBox="1"/>
            <p:nvPr/>
          </p:nvSpPr>
          <p:spPr>
            <a:xfrm>
              <a:off x="6178416"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grpSp>
          <p:nvGrpSpPr>
            <p:cNvPr id="17" name="Grupo 146">
              <a:extLst>
                <a:ext uri="{FF2B5EF4-FFF2-40B4-BE49-F238E27FC236}">
                  <a16:creationId xmlns:a16="http://schemas.microsoft.com/office/drawing/2014/main" id="{057B876F-3EC9-2ECB-328F-B6E87F97C052}"/>
                </a:ext>
              </a:extLst>
            </p:cNvPr>
            <p:cNvGrpSpPr/>
            <p:nvPr/>
          </p:nvGrpSpPr>
          <p:grpSpPr>
            <a:xfrm>
              <a:off x="5247416" y="2911259"/>
              <a:ext cx="1190527" cy="1135901"/>
              <a:chOff x="5133727" y="2858498"/>
              <a:chExt cx="1433627" cy="1264823"/>
            </a:xfrm>
          </p:grpSpPr>
          <p:pic>
            <p:nvPicPr>
              <p:cNvPr id="84" name="Imagen 31">
                <a:extLst>
                  <a:ext uri="{FF2B5EF4-FFF2-40B4-BE49-F238E27FC236}">
                    <a16:creationId xmlns:a16="http://schemas.microsoft.com/office/drawing/2014/main" id="{540E83C2-D0C7-ACC6-E218-81A700EDC9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92" r="16968"/>
              <a:stretch/>
            </p:blipFill>
            <p:spPr>
              <a:xfrm>
                <a:off x="5172156" y="2858498"/>
                <a:ext cx="1305206" cy="1264823"/>
              </a:xfrm>
              <a:prstGeom prst="ellipse">
                <a:avLst/>
              </a:prstGeom>
            </p:spPr>
          </p:pic>
          <p:sp>
            <p:nvSpPr>
              <p:cNvPr id="85" name="TextBox 21">
                <a:extLst>
                  <a:ext uri="{FF2B5EF4-FFF2-40B4-BE49-F238E27FC236}">
                    <a16:creationId xmlns:a16="http://schemas.microsoft.com/office/drawing/2014/main" id="{26DF87ED-4870-4C4D-8837-1ABA5710B6DC}"/>
                  </a:ext>
                </a:extLst>
              </p:cNvPr>
              <p:cNvSpPr txBox="1"/>
              <p:nvPr/>
            </p:nvSpPr>
            <p:spPr>
              <a:xfrm rot="20644378">
                <a:off x="5133727" y="3179162"/>
                <a:ext cx="1110560" cy="30034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dirty="0">
                    <a:ln>
                      <a:noFill/>
                    </a:ln>
                    <a:solidFill>
                      <a:srgbClr val="23036A"/>
                    </a:solidFill>
                    <a:effectLst/>
                    <a:uLnTx/>
                    <a:uFillTx/>
                    <a:latin typeface="Poppins" panose="00000500000000000000" pitchFamily="2" charset="0"/>
                    <a:ea typeface="+mn-ea"/>
                    <a:cs typeface="Poppins" pitchFamily="2" charset="77"/>
                  </a:rPr>
                  <a:t>Not so</a:t>
                </a:r>
              </a:p>
            </p:txBody>
          </p:sp>
          <p:sp>
            <p:nvSpPr>
              <p:cNvPr id="86" name="TextBox 21">
                <a:extLst>
                  <a:ext uri="{FF2B5EF4-FFF2-40B4-BE49-F238E27FC236}">
                    <a16:creationId xmlns:a16="http://schemas.microsoft.com/office/drawing/2014/main" id="{56D874E3-1392-BFC8-FF3E-568E414EFADE}"/>
                  </a:ext>
                </a:extLst>
              </p:cNvPr>
              <p:cNvSpPr txBox="1"/>
              <p:nvPr/>
            </p:nvSpPr>
            <p:spPr>
              <a:xfrm rot="20644378">
                <a:off x="5773218" y="3378782"/>
                <a:ext cx="794136" cy="4914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dirty="0">
                    <a:ln>
                      <a:noFill/>
                    </a:ln>
                    <a:solidFill>
                      <a:srgbClr val="23036A"/>
                    </a:solidFill>
                    <a:effectLst/>
                    <a:uLnTx/>
                    <a:uFillTx/>
                    <a:latin typeface="Poppins" panose="00000500000000000000" pitchFamily="2" charset="0"/>
                    <a:ea typeface="+mn-ea"/>
                    <a:cs typeface="Poppins" pitchFamily="2" charset="77"/>
                  </a:rPr>
                  <a:t>Sauce</a:t>
                </a:r>
              </a:p>
            </p:txBody>
          </p:sp>
        </p:grpSp>
        <p:sp>
          <p:nvSpPr>
            <p:cNvPr id="18" name="Elipse 143">
              <a:extLst>
                <a:ext uri="{FF2B5EF4-FFF2-40B4-BE49-F238E27FC236}">
                  <a16:creationId xmlns:a16="http://schemas.microsoft.com/office/drawing/2014/main" id="{80E0CD33-1CBC-A3EF-A5FB-E208FC6BF0C8}"/>
                </a:ext>
              </a:extLst>
            </p:cNvPr>
            <p:cNvSpPr/>
            <p:nvPr/>
          </p:nvSpPr>
          <p:spPr>
            <a:xfrm>
              <a:off x="4665060" y="2173939"/>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sp>
          <p:nvSpPr>
            <p:cNvPr id="19" name="Elipse 142">
              <a:extLst>
                <a:ext uri="{FF2B5EF4-FFF2-40B4-BE49-F238E27FC236}">
                  <a16:creationId xmlns:a16="http://schemas.microsoft.com/office/drawing/2014/main" id="{C1840ABB-2658-0EC4-DAF1-D5C837EBCB06}"/>
                </a:ext>
              </a:extLst>
            </p:cNvPr>
            <p:cNvSpPr/>
            <p:nvPr/>
          </p:nvSpPr>
          <p:spPr>
            <a:xfrm>
              <a:off x="4241458" y="3433904"/>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pic>
          <p:nvPicPr>
            <p:cNvPr id="20" name="object 3">
              <a:extLst>
                <a:ext uri="{FF2B5EF4-FFF2-40B4-BE49-F238E27FC236}">
                  <a16:creationId xmlns:a16="http://schemas.microsoft.com/office/drawing/2014/main" id="{0C04512D-D873-7DFD-DCF4-1AA6E8B23B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63881" y="2295261"/>
              <a:ext cx="606033" cy="581189"/>
            </a:xfrm>
            <a:prstGeom prst="rect">
              <a:avLst/>
            </a:prstGeom>
          </p:spPr>
        </p:pic>
        <p:grpSp>
          <p:nvGrpSpPr>
            <p:cNvPr id="21" name="object 4">
              <a:extLst>
                <a:ext uri="{FF2B5EF4-FFF2-40B4-BE49-F238E27FC236}">
                  <a16:creationId xmlns:a16="http://schemas.microsoft.com/office/drawing/2014/main" id="{662ABB74-BDB6-D0DA-EBCF-5A89BC8DBA59}"/>
                </a:ext>
              </a:extLst>
            </p:cNvPr>
            <p:cNvGrpSpPr/>
            <p:nvPr/>
          </p:nvGrpSpPr>
          <p:grpSpPr>
            <a:xfrm>
              <a:off x="4354690" y="3591730"/>
              <a:ext cx="594966" cy="460379"/>
              <a:chOff x="3415332" y="1257389"/>
              <a:chExt cx="2122805" cy="1496695"/>
            </a:xfrm>
          </p:grpSpPr>
          <p:pic>
            <p:nvPicPr>
              <p:cNvPr id="82" name="object 5">
                <a:extLst>
                  <a:ext uri="{FF2B5EF4-FFF2-40B4-BE49-F238E27FC236}">
                    <a16:creationId xmlns:a16="http://schemas.microsoft.com/office/drawing/2014/main" id="{D844CA67-A596-8893-FDD9-FA3E4F8A871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16691" y="1257389"/>
                <a:ext cx="2120903" cy="1496293"/>
              </a:xfrm>
              <a:prstGeom prst="rect">
                <a:avLst/>
              </a:prstGeom>
            </p:spPr>
          </p:pic>
          <p:sp>
            <p:nvSpPr>
              <p:cNvPr id="83" name="object 6">
                <a:extLst>
                  <a:ext uri="{FF2B5EF4-FFF2-40B4-BE49-F238E27FC236}">
                    <a16:creationId xmlns:a16="http://schemas.microsoft.com/office/drawing/2014/main" id="{BDE13DEA-5C75-E552-F602-59D385A4CE17}"/>
                  </a:ext>
                </a:extLst>
              </p:cNvPr>
              <p:cNvSpPr/>
              <p:nvPr/>
            </p:nvSpPr>
            <p:spPr>
              <a:xfrm>
                <a:off x="3415332" y="2747847"/>
                <a:ext cx="2032000" cy="6350"/>
              </a:xfrm>
              <a:custGeom>
                <a:avLst/>
                <a:gdLst/>
                <a:ahLst/>
                <a:cxnLst/>
                <a:rect l="l" t="t" r="r" b="b"/>
                <a:pathLst>
                  <a:path w="2032000" h="6350">
                    <a:moveTo>
                      <a:pt x="2031658" y="5836"/>
                    </a:moveTo>
                    <a:lnTo>
                      <a:pt x="0" y="5836"/>
                    </a:lnTo>
                    <a:lnTo>
                      <a:pt x="0" y="0"/>
                    </a:lnTo>
                    <a:lnTo>
                      <a:pt x="2031658" y="0"/>
                    </a:lnTo>
                    <a:lnTo>
                      <a:pt x="2031658" y="5836"/>
                    </a:lnTo>
                    <a:close/>
                  </a:path>
                </a:pathLst>
              </a:custGeom>
              <a:solidFill>
                <a:srgbClr val="38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grpSp>
        <p:sp>
          <p:nvSpPr>
            <p:cNvPr id="22" name="Elipse 141">
              <a:extLst>
                <a:ext uri="{FF2B5EF4-FFF2-40B4-BE49-F238E27FC236}">
                  <a16:creationId xmlns:a16="http://schemas.microsoft.com/office/drawing/2014/main" id="{95F2C2A3-6275-BC70-8D12-F2B53FB339BA}"/>
                </a:ext>
              </a:extLst>
            </p:cNvPr>
            <p:cNvSpPr/>
            <p:nvPr/>
          </p:nvSpPr>
          <p:spPr>
            <a:xfrm>
              <a:off x="5409946" y="4269143"/>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pic>
          <p:nvPicPr>
            <p:cNvPr id="23" name="object 7">
              <a:extLst>
                <a:ext uri="{FF2B5EF4-FFF2-40B4-BE49-F238E27FC236}">
                  <a16:creationId xmlns:a16="http://schemas.microsoft.com/office/drawing/2014/main" id="{21942157-2050-3A9F-C25C-FB2CD919C1E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98855" y="4371919"/>
              <a:ext cx="640976" cy="601878"/>
            </a:xfrm>
            <a:prstGeom prst="rect">
              <a:avLst/>
            </a:prstGeom>
          </p:spPr>
        </p:pic>
        <p:grpSp>
          <p:nvGrpSpPr>
            <p:cNvPr id="24" name="Grupo 145">
              <a:extLst>
                <a:ext uri="{FF2B5EF4-FFF2-40B4-BE49-F238E27FC236}">
                  <a16:creationId xmlns:a16="http://schemas.microsoft.com/office/drawing/2014/main" id="{BFC86A1C-F39C-16A1-762D-B881466C53E5}"/>
                </a:ext>
              </a:extLst>
            </p:cNvPr>
            <p:cNvGrpSpPr/>
            <p:nvPr/>
          </p:nvGrpSpPr>
          <p:grpSpPr>
            <a:xfrm>
              <a:off x="6572018" y="3525481"/>
              <a:ext cx="839358" cy="779851"/>
              <a:chOff x="6572018" y="3471051"/>
              <a:chExt cx="839358" cy="779851"/>
            </a:xfrm>
          </p:grpSpPr>
          <p:sp>
            <p:nvSpPr>
              <p:cNvPr id="31" name="Elipse 140">
                <a:extLst>
                  <a:ext uri="{FF2B5EF4-FFF2-40B4-BE49-F238E27FC236}">
                    <a16:creationId xmlns:a16="http://schemas.microsoft.com/office/drawing/2014/main" id="{3092B70A-8DE8-6997-64DA-8F0098E853B5}"/>
                  </a:ext>
                </a:extLst>
              </p:cNvPr>
              <p:cNvSpPr/>
              <p:nvPr/>
            </p:nvSpPr>
            <p:spPr>
              <a:xfrm>
                <a:off x="6572018" y="3471051"/>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grpSp>
            <p:nvGrpSpPr>
              <p:cNvPr id="32" name="object 8">
                <a:extLst>
                  <a:ext uri="{FF2B5EF4-FFF2-40B4-BE49-F238E27FC236}">
                    <a16:creationId xmlns:a16="http://schemas.microsoft.com/office/drawing/2014/main" id="{B624B5EA-219C-CD7E-9AD5-E7D6EE65415C}"/>
                  </a:ext>
                </a:extLst>
              </p:cNvPr>
              <p:cNvGrpSpPr/>
              <p:nvPr/>
            </p:nvGrpSpPr>
            <p:grpSpPr>
              <a:xfrm>
                <a:off x="6704333" y="3564575"/>
                <a:ext cx="577437" cy="556200"/>
                <a:chOff x="3168471" y="3028342"/>
                <a:chExt cx="1791345" cy="1779523"/>
              </a:xfrm>
            </p:grpSpPr>
            <p:pic>
              <p:nvPicPr>
                <p:cNvPr id="33" name="object 9">
                  <a:extLst>
                    <a:ext uri="{FF2B5EF4-FFF2-40B4-BE49-F238E27FC236}">
                      <a16:creationId xmlns:a16="http://schemas.microsoft.com/office/drawing/2014/main" id="{E0E41365-E496-A679-FA04-183FDF116E4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187404" y="3028342"/>
                  <a:ext cx="1758018" cy="1760534"/>
                </a:xfrm>
                <a:prstGeom prst="rect">
                  <a:avLst/>
                </a:prstGeom>
              </p:spPr>
            </p:pic>
            <p:pic>
              <p:nvPicPr>
                <p:cNvPr id="34" name="object 10">
                  <a:extLst>
                    <a:ext uri="{FF2B5EF4-FFF2-40B4-BE49-F238E27FC236}">
                      <a16:creationId xmlns:a16="http://schemas.microsoft.com/office/drawing/2014/main" id="{0F714DEA-1606-A7B6-2293-CB9F3BC51F91}"/>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49788" y="3637779"/>
                  <a:ext cx="1607649" cy="981314"/>
                </a:xfrm>
                <a:prstGeom prst="rect">
                  <a:avLst/>
                </a:prstGeom>
              </p:spPr>
            </p:pic>
            <p:sp>
              <p:nvSpPr>
                <p:cNvPr id="35" name="object 11">
                  <a:extLst>
                    <a:ext uri="{FF2B5EF4-FFF2-40B4-BE49-F238E27FC236}">
                      <a16:creationId xmlns:a16="http://schemas.microsoft.com/office/drawing/2014/main" id="{84715E2E-2642-43F8-ECAF-DA1970E5BCEE}"/>
                    </a:ext>
                  </a:extLst>
                </p:cNvPr>
                <p:cNvSpPr/>
                <p:nvPr/>
              </p:nvSpPr>
              <p:spPr>
                <a:xfrm>
                  <a:off x="3306978" y="3713809"/>
                  <a:ext cx="519430" cy="473075"/>
                </a:xfrm>
                <a:custGeom>
                  <a:avLst/>
                  <a:gdLst/>
                  <a:ahLst/>
                  <a:cxnLst/>
                  <a:rect l="l" t="t" r="r" b="b"/>
                  <a:pathLst>
                    <a:path w="519429" h="473075">
                      <a:moveTo>
                        <a:pt x="10248" y="471716"/>
                      </a:moveTo>
                      <a:lnTo>
                        <a:pt x="9271" y="405168"/>
                      </a:lnTo>
                      <a:lnTo>
                        <a:pt x="8229" y="404241"/>
                      </a:lnTo>
                      <a:lnTo>
                        <a:pt x="7099" y="404241"/>
                      </a:lnTo>
                      <a:lnTo>
                        <a:pt x="5918" y="404253"/>
                      </a:lnTo>
                      <a:lnTo>
                        <a:pt x="4965" y="405231"/>
                      </a:lnTo>
                      <a:lnTo>
                        <a:pt x="5943" y="471779"/>
                      </a:lnTo>
                      <a:lnTo>
                        <a:pt x="6896" y="472719"/>
                      </a:lnTo>
                      <a:lnTo>
                        <a:pt x="8077" y="472719"/>
                      </a:lnTo>
                      <a:lnTo>
                        <a:pt x="9296" y="472694"/>
                      </a:lnTo>
                      <a:lnTo>
                        <a:pt x="10248" y="471716"/>
                      </a:lnTo>
                      <a:close/>
                    </a:path>
                    <a:path w="519429" h="473075">
                      <a:moveTo>
                        <a:pt x="519188" y="3289"/>
                      </a:moveTo>
                      <a:lnTo>
                        <a:pt x="519125" y="914"/>
                      </a:lnTo>
                      <a:lnTo>
                        <a:pt x="518160" y="0"/>
                      </a:lnTo>
                      <a:lnTo>
                        <a:pt x="516940" y="12"/>
                      </a:lnTo>
                      <a:lnTo>
                        <a:pt x="62522" y="12192"/>
                      </a:lnTo>
                      <a:lnTo>
                        <a:pt x="57137" y="12293"/>
                      </a:lnTo>
                      <a:lnTo>
                        <a:pt x="15049" y="28524"/>
                      </a:lnTo>
                      <a:lnTo>
                        <a:pt x="0" y="67551"/>
                      </a:lnTo>
                      <a:lnTo>
                        <a:pt x="3632" y="314515"/>
                      </a:lnTo>
                      <a:lnTo>
                        <a:pt x="4584" y="315455"/>
                      </a:lnTo>
                      <a:lnTo>
                        <a:pt x="5765" y="315455"/>
                      </a:lnTo>
                      <a:lnTo>
                        <a:pt x="6985" y="315442"/>
                      </a:lnTo>
                      <a:lnTo>
                        <a:pt x="7937" y="314464"/>
                      </a:lnTo>
                      <a:lnTo>
                        <a:pt x="4305" y="67538"/>
                      </a:lnTo>
                      <a:lnTo>
                        <a:pt x="5207" y="56743"/>
                      </a:lnTo>
                      <a:lnTo>
                        <a:pt x="31864" y="22517"/>
                      </a:lnTo>
                      <a:lnTo>
                        <a:pt x="62509" y="16484"/>
                      </a:lnTo>
                      <a:lnTo>
                        <a:pt x="517055" y="4305"/>
                      </a:lnTo>
                      <a:lnTo>
                        <a:pt x="518248" y="4279"/>
                      </a:lnTo>
                      <a:lnTo>
                        <a:pt x="519188" y="32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36" name="object 12">
                  <a:extLst>
                    <a:ext uri="{FF2B5EF4-FFF2-40B4-BE49-F238E27FC236}">
                      <a16:creationId xmlns:a16="http://schemas.microsoft.com/office/drawing/2014/main" id="{CB0F8A31-A447-9043-9E7A-12773BCCE48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168726" y="4614865"/>
                  <a:ext cx="1791090" cy="76584"/>
                </a:xfrm>
                <a:prstGeom prst="rect">
                  <a:avLst/>
                </a:prstGeom>
              </p:spPr>
            </p:pic>
            <p:pic>
              <p:nvPicPr>
                <p:cNvPr id="37" name="object 13">
                  <a:extLst>
                    <a:ext uri="{FF2B5EF4-FFF2-40B4-BE49-F238E27FC236}">
                      <a16:creationId xmlns:a16="http://schemas.microsoft.com/office/drawing/2014/main" id="{BC166FEF-4EC8-994C-435C-13BACAB30C72}"/>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3363037" y="3731611"/>
                  <a:ext cx="1414294" cy="817879"/>
                </a:xfrm>
                <a:prstGeom prst="rect">
                  <a:avLst/>
                </a:prstGeom>
              </p:spPr>
            </p:pic>
            <p:pic>
              <p:nvPicPr>
                <p:cNvPr id="38" name="object 14">
                  <a:extLst>
                    <a:ext uri="{FF2B5EF4-FFF2-40B4-BE49-F238E27FC236}">
                      <a16:creationId xmlns:a16="http://schemas.microsoft.com/office/drawing/2014/main" id="{EA80960C-3065-859F-1223-00851FCB016B}"/>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754911" y="3788734"/>
                  <a:ext cx="1012754" cy="759994"/>
                </a:xfrm>
                <a:prstGeom prst="rect">
                  <a:avLst/>
                </a:prstGeom>
              </p:spPr>
            </p:pic>
            <p:pic>
              <p:nvPicPr>
                <p:cNvPr id="39" name="object 15">
                  <a:extLst>
                    <a:ext uri="{FF2B5EF4-FFF2-40B4-BE49-F238E27FC236}">
                      <a16:creationId xmlns:a16="http://schemas.microsoft.com/office/drawing/2014/main" id="{AD6037F7-4E40-F05A-9AC9-A71DE864B659}"/>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613711" y="4506288"/>
                  <a:ext cx="223888" cy="250643"/>
                </a:xfrm>
                <a:prstGeom prst="rect">
                  <a:avLst/>
                </a:prstGeom>
              </p:spPr>
            </p:pic>
            <p:sp>
              <p:nvSpPr>
                <p:cNvPr id="40" name="object 16">
                  <a:extLst>
                    <a:ext uri="{FF2B5EF4-FFF2-40B4-BE49-F238E27FC236}">
                      <a16:creationId xmlns:a16="http://schemas.microsoft.com/office/drawing/2014/main" id="{63E7E964-746E-8EA5-5B22-58F25B3F8E5F}"/>
                    </a:ext>
                  </a:extLst>
                </p:cNvPr>
                <p:cNvSpPr/>
                <p:nvPr/>
              </p:nvSpPr>
              <p:spPr>
                <a:xfrm>
                  <a:off x="4601513" y="4529392"/>
                  <a:ext cx="182245" cy="262890"/>
                </a:xfrm>
                <a:custGeom>
                  <a:avLst/>
                  <a:gdLst/>
                  <a:ahLst/>
                  <a:cxnLst/>
                  <a:rect l="l" t="t" r="r" b="b"/>
                  <a:pathLst>
                    <a:path w="182245" h="262889">
                      <a:moveTo>
                        <a:pt x="0" y="72013"/>
                      </a:moveTo>
                      <a:lnTo>
                        <a:pt x="53347" y="0"/>
                      </a:lnTo>
                      <a:lnTo>
                        <a:pt x="89600" y="3088"/>
                      </a:lnTo>
                      <a:lnTo>
                        <a:pt x="93227" y="5488"/>
                      </a:lnTo>
                      <a:lnTo>
                        <a:pt x="95135" y="9129"/>
                      </a:lnTo>
                      <a:lnTo>
                        <a:pt x="107971" y="35981"/>
                      </a:lnTo>
                      <a:lnTo>
                        <a:pt x="113248" y="48978"/>
                      </a:lnTo>
                      <a:lnTo>
                        <a:pt x="68806" y="48978"/>
                      </a:lnTo>
                      <a:lnTo>
                        <a:pt x="0" y="72013"/>
                      </a:lnTo>
                      <a:close/>
                    </a:path>
                    <a:path w="182245" h="262889">
                      <a:moveTo>
                        <a:pt x="181948" y="262305"/>
                      </a:moveTo>
                      <a:lnTo>
                        <a:pt x="166193" y="253672"/>
                      </a:lnTo>
                      <a:lnTo>
                        <a:pt x="151917" y="242899"/>
                      </a:lnTo>
                      <a:lnTo>
                        <a:pt x="139135" y="229969"/>
                      </a:lnTo>
                      <a:lnTo>
                        <a:pt x="127861" y="214863"/>
                      </a:lnTo>
                      <a:lnTo>
                        <a:pt x="144012" y="203721"/>
                      </a:lnTo>
                      <a:lnTo>
                        <a:pt x="144644" y="199538"/>
                      </a:lnTo>
                      <a:lnTo>
                        <a:pt x="119379" y="167354"/>
                      </a:lnTo>
                      <a:lnTo>
                        <a:pt x="91675" y="127458"/>
                      </a:lnTo>
                      <a:lnTo>
                        <a:pt x="70930" y="85243"/>
                      </a:lnTo>
                      <a:lnTo>
                        <a:pt x="68806" y="48978"/>
                      </a:lnTo>
                      <a:lnTo>
                        <a:pt x="113248" y="48978"/>
                      </a:lnTo>
                      <a:lnTo>
                        <a:pt x="126316" y="81162"/>
                      </a:lnTo>
                      <a:lnTo>
                        <a:pt x="145491" y="140286"/>
                      </a:lnTo>
                      <a:lnTo>
                        <a:pt x="160820" y="208966"/>
                      </a:lnTo>
                      <a:lnTo>
                        <a:pt x="163625" y="215512"/>
                      </a:lnTo>
                      <a:lnTo>
                        <a:pt x="175622" y="244098"/>
                      </a:lnTo>
                      <a:lnTo>
                        <a:pt x="178426" y="250643"/>
                      </a:lnTo>
                      <a:lnTo>
                        <a:pt x="181948" y="262305"/>
                      </a:lnTo>
                      <a:close/>
                    </a:path>
                  </a:pathLst>
                </a:custGeom>
                <a:solidFill>
                  <a:srgbClr val="F9B67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41" name="object 17">
                  <a:extLst>
                    <a:ext uri="{FF2B5EF4-FFF2-40B4-BE49-F238E27FC236}">
                      <a16:creationId xmlns:a16="http://schemas.microsoft.com/office/drawing/2014/main" id="{5EF62684-631E-C32F-46DB-C8B2CCFABC64}"/>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4724731" y="4739448"/>
                  <a:ext cx="63015" cy="68417"/>
                </a:xfrm>
                <a:prstGeom prst="rect">
                  <a:avLst/>
                </a:prstGeom>
              </p:spPr>
            </p:pic>
            <p:pic>
              <p:nvPicPr>
                <p:cNvPr id="42" name="object 18">
                  <a:extLst>
                    <a:ext uri="{FF2B5EF4-FFF2-40B4-BE49-F238E27FC236}">
                      <a16:creationId xmlns:a16="http://schemas.microsoft.com/office/drawing/2014/main" id="{3FCF9E45-9694-2E1B-4387-1467EFCA892F}"/>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4472895" y="4513032"/>
                  <a:ext cx="236091" cy="93203"/>
                </a:xfrm>
                <a:prstGeom prst="rect">
                  <a:avLst/>
                </a:prstGeom>
              </p:spPr>
            </p:pic>
            <p:pic>
              <p:nvPicPr>
                <p:cNvPr id="43" name="object 19">
                  <a:extLst>
                    <a:ext uri="{FF2B5EF4-FFF2-40B4-BE49-F238E27FC236}">
                      <a16:creationId xmlns:a16="http://schemas.microsoft.com/office/drawing/2014/main" id="{A05E748A-E4F4-3682-D49D-A71F08365920}"/>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4467111" y="4263940"/>
                  <a:ext cx="180441" cy="260002"/>
                </a:xfrm>
                <a:prstGeom prst="rect">
                  <a:avLst/>
                </a:prstGeom>
              </p:spPr>
            </p:pic>
            <p:pic>
              <p:nvPicPr>
                <p:cNvPr id="44" name="object 20">
                  <a:extLst>
                    <a:ext uri="{FF2B5EF4-FFF2-40B4-BE49-F238E27FC236}">
                      <a16:creationId xmlns:a16="http://schemas.microsoft.com/office/drawing/2014/main" id="{A5835188-4B76-63A4-3A6D-04252115E351}"/>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4579571" y="4264690"/>
                  <a:ext cx="94624" cy="97476"/>
                </a:xfrm>
                <a:prstGeom prst="rect">
                  <a:avLst/>
                </a:prstGeom>
              </p:spPr>
            </p:pic>
            <p:pic>
              <p:nvPicPr>
                <p:cNvPr id="45" name="object 21">
                  <a:extLst>
                    <a:ext uri="{FF2B5EF4-FFF2-40B4-BE49-F238E27FC236}">
                      <a16:creationId xmlns:a16="http://schemas.microsoft.com/office/drawing/2014/main" id="{13E0310A-DC4F-F327-7033-7D877B82E3A6}"/>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4558331" y="4426043"/>
                  <a:ext cx="235906" cy="106112"/>
                </a:xfrm>
                <a:prstGeom prst="rect">
                  <a:avLst/>
                </a:prstGeom>
              </p:spPr>
            </p:pic>
            <p:sp>
              <p:nvSpPr>
                <p:cNvPr id="46" name="object 22">
                  <a:extLst>
                    <a:ext uri="{FF2B5EF4-FFF2-40B4-BE49-F238E27FC236}">
                      <a16:creationId xmlns:a16="http://schemas.microsoft.com/office/drawing/2014/main" id="{07094D55-7282-973F-CB4F-BE8A5347B947}"/>
                    </a:ext>
                  </a:extLst>
                </p:cNvPr>
                <p:cNvSpPr/>
                <p:nvPr/>
              </p:nvSpPr>
              <p:spPr>
                <a:xfrm>
                  <a:off x="3357567" y="4664068"/>
                  <a:ext cx="817244" cy="26034"/>
                </a:xfrm>
                <a:custGeom>
                  <a:avLst/>
                  <a:gdLst/>
                  <a:ahLst/>
                  <a:cxnLst/>
                  <a:rect l="l" t="t" r="r" b="b"/>
                  <a:pathLst>
                    <a:path w="817245" h="26035">
                      <a:moveTo>
                        <a:pt x="811443" y="25586"/>
                      </a:moveTo>
                      <a:lnTo>
                        <a:pt x="5736" y="25586"/>
                      </a:lnTo>
                      <a:lnTo>
                        <a:pt x="0" y="19856"/>
                      </a:lnTo>
                      <a:lnTo>
                        <a:pt x="0" y="5729"/>
                      </a:lnTo>
                      <a:lnTo>
                        <a:pt x="5736" y="0"/>
                      </a:lnTo>
                      <a:lnTo>
                        <a:pt x="811443" y="0"/>
                      </a:lnTo>
                      <a:lnTo>
                        <a:pt x="817177" y="5729"/>
                      </a:lnTo>
                      <a:lnTo>
                        <a:pt x="817177" y="19856"/>
                      </a:lnTo>
                      <a:lnTo>
                        <a:pt x="811443" y="25586"/>
                      </a:lnTo>
                      <a:close/>
                    </a:path>
                  </a:pathLst>
                </a:custGeom>
                <a:solidFill>
                  <a:srgbClr val="150D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47" name="object 23">
                  <a:extLst>
                    <a:ext uri="{FF2B5EF4-FFF2-40B4-BE49-F238E27FC236}">
                      <a16:creationId xmlns:a16="http://schemas.microsoft.com/office/drawing/2014/main" id="{7D0AC2A2-5D38-1248-2A36-3550F38C16C6}"/>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3451529" y="4315790"/>
                  <a:ext cx="629253" cy="348277"/>
                </a:xfrm>
                <a:prstGeom prst="rect">
                  <a:avLst/>
                </a:prstGeom>
              </p:spPr>
            </p:pic>
            <p:pic>
              <p:nvPicPr>
                <p:cNvPr id="48" name="object 24">
                  <a:extLst>
                    <a:ext uri="{FF2B5EF4-FFF2-40B4-BE49-F238E27FC236}">
                      <a16:creationId xmlns:a16="http://schemas.microsoft.com/office/drawing/2014/main" id="{4CF7D98A-E73B-538C-782C-243588579D38}"/>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3600115" y="4561017"/>
                  <a:ext cx="78025" cy="103050"/>
                </a:xfrm>
                <a:prstGeom prst="rect">
                  <a:avLst/>
                </a:prstGeom>
              </p:spPr>
            </p:pic>
            <p:pic>
              <p:nvPicPr>
                <p:cNvPr id="49" name="object 25">
                  <a:extLst>
                    <a:ext uri="{FF2B5EF4-FFF2-40B4-BE49-F238E27FC236}">
                      <a16:creationId xmlns:a16="http://schemas.microsoft.com/office/drawing/2014/main" id="{5A1CFDCA-4983-967F-FAE3-43CC80A0746C}"/>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279871" y="3725790"/>
                  <a:ext cx="506153" cy="559681"/>
                </a:xfrm>
                <a:prstGeom prst="rect">
                  <a:avLst/>
                </a:prstGeom>
              </p:spPr>
            </p:pic>
            <p:pic>
              <p:nvPicPr>
                <p:cNvPr id="50" name="object 26">
                  <a:extLst>
                    <a:ext uri="{FF2B5EF4-FFF2-40B4-BE49-F238E27FC236}">
                      <a16:creationId xmlns:a16="http://schemas.microsoft.com/office/drawing/2014/main" id="{85A6A843-8998-BC56-5EAF-6282B85B8239}"/>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3367027" y="3806207"/>
                  <a:ext cx="311593" cy="332410"/>
                </a:xfrm>
                <a:prstGeom prst="rect">
                  <a:avLst/>
                </a:prstGeom>
              </p:spPr>
            </p:pic>
            <p:pic>
              <p:nvPicPr>
                <p:cNvPr id="51" name="object 27">
                  <a:extLst>
                    <a:ext uri="{FF2B5EF4-FFF2-40B4-BE49-F238E27FC236}">
                      <a16:creationId xmlns:a16="http://schemas.microsoft.com/office/drawing/2014/main" id="{5B384F3D-C284-AED5-8745-E9C88E6132D3}"/>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3642516" y="4153912"/>
                  <a:ext cx="253922" cy="253654"/>
                </a:xfrm>
                <a:prstGeom prst="rect">
                  <a:avLst/>
                </a:prstGeom>
              </p:spPr>
            </p:pic>
            <p:pic>
              <p:nvPicPr>
                <p:cNvPr id="52" name="object 28">
                  <a:extLst>
                    <a:ext uri="{FF2B5EF4-FFF2-40B4-BE49-F238E27FC236}">
                      <a16:creationId xmlns:a16="http://schemas.microsoft.com/office/drawing/2014/main" id="{DD114694-36FE-AB67-A20D-0D33CA442C0A}"/>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3265470" y="3292506"/>
                  <a:ext cx="430462" cy="425975"/>
                </a:xfrm>
                <a:prstGeom prst="rect">
                  <a:avLst/>
                </a:prstGeom>
              </p:spPr>
            </p:pic>
            <p:pic>
              <p:nvPicPr>
                <p:cNvPr id="53" name="object 29">
                  <a:extLst>
                    <a:ext uri="{FF2B5EF4-FFF2-40B4-BE49-F238E27FC236}">
                      <a16:creationId xmlns:a16="http://schemas.microsoft.com/office/drawing/2014/main" id="{8A41C2CA-14EB-2084-3BDF-9C2D79B6C73E}"/>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331118" y="3362375"/>
                  <a:ext cx="278084" cy="260108"/>
                </a:xfrm>
                <a:prstGeom prst="rect">
                  <a:avLst/>
                </a:prstGeom>
              </p:spPr>
            </p:pic>
            <p:pic>
              <p:nvPicPr>
                <p:cNvPr id="54" name="object 30">
                  <a:extLst>
                    <a:ext uri="{FF2B5EF4-FFF2-40B4-BE49-F238E27FC236}">
                      <a16:creationId xmlns:a16="http://schemas.microsoft.com/office/drawing/2014/main" id="{CD9D8E3F-0CD8-0C6B-295A-425DD4A40016}"/>
                    </a:ext>
                  </a:extLst>
                </p:cNvPr>
                <p:cNvPicPr/>
                <p:nvPr/>
              </p:nvPicPr>
              <p:blipFill>
                <a:blip r:embed="rId24" cstate="print">
                  <a:extLst>
                    <a:ext uri="{28A0092B-C50C-407E-A947-70E740481C1C}">
                      <a14:useLocalDpi xmlns:a14="http://schemas.microsoft.com/office/drawing/2010/main" val="0"/>
                    </a:ext>
                  </a:extLst>
                </a:blip>
                <a:stretch>
                  <a:fillRect/>
                </a:stretch>
              </p:blipFill>
              <p:spPr>
                <a:xfrm>
                  <a:off x="3168471" y="3604453"/>
                  <a:ext cx="203922" cy="203696"/>
                </a:xfrm>
                <a:prstGeom prst="rect">
                  <a:avLst/>
                </a:prstGeom>
              </p:spPr>
            </p:pic>
            <p:pic>
              <p:nvPicPr>
                <p:cNvPr id="55" name="object 31">
                  <a:extLst>
                    <a:ext uri="{FF2B5EF4-FFF2-40B4-BE49-F238E27FC236}">
                      <a16:creationId xmlns:a16="http://schemas.microsoft.com/office/drawing/2014/main" id="{D8C20A5A-D970-C922-C13F-281383FF90CF}"/>
                    </a:ext>
                  </a:extLst>
                </p:cNvPr>
                <p:cNvPicPr/>
                <p:nvPr/>
              </p:nvPicPr>
              <p:blipFill>
                <a:blip r:embed="rId25" cstate="print">
                  <a:extLst>
                    <a:ext uri="{28A0092B-C50C-407E-A947-70E740481C1C}">
                      <a14:useLocalDpi xmlns:a14="http://schemas.microsoft.com/office/drawing/2010/main" val="0"/>
                    </a:ext>
                  </a:extLst>
                </a:blip>
                <a:stretch>
                  <a:fillRect/>
                </a:stretch>
              </p:blipFill>
              <p:spPr>
                <a:xfrm>
                  <a:off x="3732490" y="3272107"/>
                  <a:ext cx="272830" cy="208904"/>
                </a:xfrm>
                <a:prstGeom prst="rect">
                  <a:avLst/>
                </a:prstGeom>
              </p:spPr>
            </p:pic>
            <p:pic>
              <p:nvPicPr>
                <p:cNvPr id="56" name="object 32">
                  <a:extLst>
                    <a:ext uri="{FF2B5EF4-FFF2-40B4-BE49-F238E27FC236}">
                      <a16:creationId xmlns:a16="http://schemas.microsoft.com/office/drawing/2014/main" id="{4A220E12-5DD0-9414-7B0A-5D0A72E0A066}"/>
                    </a:ext>
                  </a:extLst>
                </p:cNvPr>
                <p:cNvPicPr/>
                <p:nvPr/>
              </p:nvPicPr>
              <p:blipFill>
                <a:blip r:embed="rId26" cstate="print">
                  <a:extLst>
                    <a:ext uri="{28A0092B-C50C-407E-A947-70E740481C1C}">
                      <a14:useLocalDpi xmlns:a14="http://schemas.microsoft.com/office/drawing/2010/main" val="0"/>
                    </a:ext>
                  </a:extLst>
                </a:blip>
                <a:stretch>
                  <a:fillRect/>
                </a:stretch>
              </p:blipFill>
              <p:spPr>
                <a:xfrm>
                  <a:off x="3620550" y="3198013"/>
                  <a:ext cx="159944" cy="159910"/>
                </a:xfrm>
                <a:prstGeom prst="rect">
                  <a:avLst/>
                </a:prstGeom>
              </p:spPr>
            </p:pic>
            <p:pic>
              <p:nvPicPr>
                <p:cNvPr id="57" name="object 33">
                  <a:extLst>
                    <a:ext uri="{FF2B5EF4-FFF2-40B4-BE49-F238E27FC236}">
                      <a16:creationId xmlns:a16="http://schemas.microsoft.com/office/drawing/2014/main" id="{25A1C5ED-0C9C-E6C0-CF65-DD12A592D27B}"/>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3953980" y="3404853"/>
                  <a:ext cx="85084" cy="108029"/>
                </a:xfrm>
                <a:prstGeom prst="rect">
                  <a:avLst/>
                </a:prstGeom>
              </p:spPr>
            </p:pic>
            <p:pic>
              <p:nvPicPr>
                <p:cNvPr id="58" name="object 34">
                  <a:extLst>
                    <a:ext uri="{FF2B5EF4-FFF2-40B4-BE49-F238E27FC236}">
                      <a16:creationId xmlns:a16="http://schemas.microsoft.com/office/drawing/2014/main" id="{4663A7AE-8EEC-3708-C4ED-06C999C6EFC6}"/>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4024009" y="3410170"/>
                  <a:ext cx="212504" cy="228404"/>
                </a:xfrm>
                <a:prstGeom prst="rect">
                  <a:avLst/>
                </a:prstGeom>
              </p:spPr>
            </p:pic>
            <p:pic>
              <p:nvPicPr>
                <p:cNvPr id="59" name="object 35">
                  <a:extLst>
                    <a:ext uri="{FF2B5EF4-FFF2-40B4-BE49-F238E27FC236}">
                      <a16:creationId xmlns:a16="http://schemas.microsoft.com/office/drawing/2014/main" id="{9D99607A-9C6F-F0E9-C6DA-60D8E1DE962D}"/>
                    </a:ext>
                  </a:extLst>
                </p:cNvPr>
                <p:cNvPicPr/>
                <p:nvPr/>
              </p:nvPicPr>
              <p:blipFill>
                <a:blip r:embed="rId29" cstate="print">
                  <a:extLst>
                    <a:ext uri="{28A0092B-C50C-407E-A947-70E740481C1C}">
                      <a14:useLocalDpi xmlns:a14="http://schemas.microsoft.com/office/drawing/2010/main" val="0"/>
                    </a:ext>
                  </a:extLst>
                </a:blip>
                <a:stretch>
                  <a:fillRect/>
                </a:stretch>
              </p:blipFill>
              <p:spPr>
                <a:xfrm>
                  <a:off x="3973551" y="3409105"/>
                  <a:ext cx="123806" cy="138793"/>
                </a:xfrm>
                <a:prstGeom prst="rect">
                  <a:avLst/>
                </a:prstGeom>
              </p:spPr>
            </p:pic>
            <p:pic>
              <p:nvPicPr>
                <p:cNvPr id="60" name="object 36">
                  <a:extLst>
                    <a:ext uri="{FF2B5EF4-FFF2-40B4-BE49-F238E27FC236}">
                      <a16:creationId xmlns:a16="http://schemas.microsoft.com/office/drawing/2014/main" id="{466B2DE1-9DEE-4CF3-879A-6459C4BEF22E}"/>
                    </a:ext>
                  </a:extLst>
                </p:cNvPr>
                <p:cNvPicPr/>
                <p:nvPr/>
              </p:nvPicPr>
              <p:blipFill>
                <a:blip r:embed="rId30" cstate="print">
                  <a:extLst>
                    <a:ext uri="{28A0092B-C50C-407E-A947-70E740481C1C}">
                      <a14:useLocalDpi xmlns:a14="http://schemas.microsoft.com/office/drawing/2010/main" val="0"/>
                    </a:ext>
                  </a:extLst>
                </a:blip>
                <a:stretch>
                  <a:fillRect/>
                </a:stretch>
              </p:blipFill>
              <p:spPr>
                <a:xfrm>
                  <a:off x="3838236" y="3834290"/>
                  <a:ext cx="77923" cy="398671"/>
                </a:xfrm>
                <a:prstGeom prst="rect">
                  <a:avLst/>
                </a:prstGeom>
              </p:spPr>
            </p:pic>
            <p:pic>
              <p:nvPicPr>
                <p:cNvPr id="61" name="object 37">
                  <a:extLst>
                    <a:ext uri="{FF2B5EF4-FFF2-40B4-BE49-F238E27FC236}">
                      <a16:creationId xmlns:a16="http://schemas.microsoft.com/office/drawing/2014/main" id="{4837D9A8-8AA9-9ABE-CDC2-7F41D1BE34A7}"/>
                    </a:ext>
                  </a:extLst>
                </p:cNvPr>
                <p:cNvPicPr/>
                <p:nvPr/>
              </p:nvPicPr>
              <p:blipFill>
                <a:blip r:embed="rId31" cstate="print">
                  <a:extLst>
                    <a:ext uri="{28A0092B-C50C-407E-A947-70E740481C1C}">
                      <a14:useLocalDpi xmlns:a14="http://schemas.microsoft.com/office/drawing/2010/main" val="0"/>
                    </a:ext>
                  </a:extLst>
                </a:blip>
                <a:stretch>
                  <a:fillRect/>
                </a:stretch>
              </p:blipFill>
              <p:spPr>
                <a:xfrm>
                  <a:off x="3921899" y="3769452"/>
                  <a:ext cx="55477" cy="53855"/>
                </a:xfrm>
                <a:prstGeom prst="rect">
                  <a:avLst/>
                </a:prstGeom>
              </p:spPr>
            </p:pic>
            <p:pic>
              <p:nvPicPr>
                <p:cNvPr id="62" name="object 38">
                  <a:extLst>
                    <a:ext uri="{FF2B5EF4-FFF2-40B4-BE49-F238E27FC236}">
                      <a16:creationId xmlns:a16="http://schemas.microsoft.com/office/drawing/2014/main" id="{8319E072-F347-02E9-4255-FD56EB4539AF}"/>
                    </a:ext>
                  </a:extLst>
                </p:cNvPr>
                <p:cNvPicPr/>
                <p:nvPr/>
              </p:nvPicPr>
              <p:blipFill>
                <a:blip r:embed="rId32" cstate="print"/>
                <a:stretch>
                  <a:fillRect/>
                </a:stretch>
              </p:blipFill>
              <p:spPr>
                <a:xfrm>
                  <a:off x="3998994" y="3743547"/>
                  <a:ext cx="14680" cy="4914"/>
                </a:xfrm>
                <a:prstGeom prst="rect">
                  <a:avLst/>
                </a:prstGeom>
              </p:spPr>
            </p:pic>
            <p:pic>
              <p:nvPicPr>
                <p:cNvPr id="63" name="object 39">
                  <a:extLst>
                    <a:ext uri="{FF2B5EF4-FFF2-40B4-BE49-F238E27FC236}">
                      <a16:creationId xmlns:a16="http://schemas.microsoft.com/office/drawing/2014/main" id="{549633EE-AD12-8C72-7152-F6F7F5176FB1}"/>
                    </a:ext>
                  </a:extLst>
                </p:cNvPr>
                <p:cNvPicPr/>
                <p:nvPr/>
              </p:nvPicPr>
              <p:blipFill>
                <a:blip r:embed="rId33" cstate="print">
                  <a:extLst>
                    <a:ext uri="{28A0092B-C50C-407E-A947-70E740481C1C}">
                      <a14:useLocalDpi xmlns:a14="http://schemas.microsoft.com/office/drawing/2010/main" val="0"/>
                    </a:ext>
                  </a:extLst>
                </a:blip>
                <a:stretch>
                  <a:fillRect/>
                </a:stretch>
              </p:blipFill>
              <p:spPr>
                <a:xfrm>
                  <a:off x="3988217" y="3692378"/>
                  <a:ext cx="285040" cy="71229"/>
                </a:xfrm>
                <a:prstGeom prst="rect">
                  <a:avLst/>
                </a:prstGeom>
              </p:spPr>
            </p:pic>
            <p:pic>
              <p:nvPicPr>
                <p:cNvPr id="64" name="object 40">
                  <a:extLst>
                    <a:ext uri="{FF2B5EF4-FFF2-40B4-BE49-F238E27FC236}">
                      <a16:creationId xmlns:a16="http://schemas.microsoft.com/office/drawing/2014/main" id="{DCE1D592-F376-1C16-5348-8069FC501BDF}"/>
                    </a:ext>
                  </a:extLst>
                </p:cNvPr>
                <p:cNvPicPr/>
                <p:nvPr/>
              </p:nvPicPr>
              <p:blipFill>
                <a:blip r:embed="rId34" cstate="print"/>
                <a:stretch>
                  <a:fillRect/>
                </a:stretch>
              </p:blipFill>
              <p:spPr>
                <a:xfrm>
                  <a:off x="4288562" y="3708250"/>
                  <a:ext cx="19767" cy="13471"/>
                </a:xfrm>
                <a:prstGeom prst="rect">
                  <a:avLst/>
                </a:prstGeom>
              </p:spPr>
            </p:pic>
            <p:pic>
              <p:nvPicPr>
                <p:cNvPr id="65" name="object 41">
                  <a:extLst>
                    <a:ext uri="{FF2B5EF4-FFF2-40B4-BE49-F238E27FC236}">
                      <a16:creationId xmlns:a16="http://schemas.microsoft.com/office/drawing/2014/main" id="{DFD0A28C-B740-77F4-2275-CAC75D82880C}"/>
                    </a:ext>
                  </a:extLst>
                </p:cNvPr>
                <p:cNvPicPr/>
                <p:nvPr/>
              </p:nvPicPr>
              <p:blipFill>
                <a:blip r:embed="rId35" cstate="print"/>
                <a:stretch>
                  <a:fillRect/>
                </a:stretch>
              </p:blipFill>
              <p:spPr>
                <a:xfrm>
                  <a:off x="4491980" y="3879374"/>
                  <a:ext cx="15303" cy="18468"/>
                </a:xfrm>
                <a:prstGeom prst="rect">
                  <a:avLst/>
                </a:prstGeom>
              </p:spPr>
            </p:pic>
            <p:pic>
              <p:nvPicPr>
                <p:cNvPr id="66" name="object 42">
                  <a:extLst>
                    <a:ext uri="{FF2B5EF4-FFF2-40B4-BE49-F238E27FC236}">
                      <a16:creationId xmlns:a16="http://schemas.microsoft.com/office/drawing/2014/main" id="{490443A3-F10E-28C3-E16F-FD19B67F1E8B}"/>
                    </a:ext>
                  </a:extLst>
                </p:cNvPr>
                <p:cNvPicPr/>
                <p:nvPr/>
              </p:nvPicPr>
              <p:blipFill>
                <a:blip r:embed="rId36" cstate="print"/>
                <a:stretch>
                  <a:fillRect/>
                </a:stretch>
              </p:blipFill>
              <p:spPr>
                <a:xfrm>
                  <a:off x="4056448" y="4359631"/>
                  <a:ext cx="19768" cy="13847"/>
                </a:xfrm>
                <a:prstGeom prst="rect">
                  <a:avLst/>
                </a:prstGeom>
              </p:spPr>
            </p:pic>
            <p:pic>
              <p:nvPicPr>
                <p:cNvPr id="67" name="object 43">
                  <a:extLst>
                    <a:ext uri="{FF2B5EF4-FFF2-40B4-BE49-F238E27FC236}">
                      <a16:creationId xmlns:a16="http://schemas.microsoft.com/office/drawing/2014/main" id="{6402942F-978A-39A5-3049-8B0850555913}"/>
                    </a:ext>
                  </a:extLst>
                </p:cNvPr>
                <p:cNvPicPr/>
                <p:nvPr/>
              </p:nvPicPr>
              <p:blipFill>
                <a:blip r:embed="rId37" cstate="print">
                  <a:extLst>
                    <a:ext uri="{28A0092B-C50C-407E-A947-70E740481C1C}">
                      <a14:useLocalDpi xmlns:a14="http://schemas.microsoft.com/office/drawing/2010/main" val="0"/>
                    </a:ext>
                  </a:extLst>
                </a:blip>
                <a:stretch>
                  <a:fillRect/>
                </a:stretch>
              </p:blipFill>
              <p:spPr>
                <a:xfrm>
                  <a:off x="3921543" y="3773426"/>
                  <a:ext cx="620327" cy="621335"/>
                </a:xfrm>
                <a:prstGeom prst="rect">
                  <a:avLst/>
                </a:prstGeom>
              </p:spPr>
            </p:pic>
            <p:pic>
              <p:nvPicPr>
                <p:cNvPr id="68" name="object 44">
                  <a:extLst>
                    <a:ext uri="{FF2B5EF4-FFF2-40B4-BE49-F238E27FC236}">
                      <a16:creationId xmlns:a16="http://schemas.microsoft.com/office/drawing/2014/main" id="{5789F7C8-2740-1574-7784-5691BEF6A095}"/>
                    </a:ext>
                  </a:extLst>
                </p:cNvPr>
                <p:cNvPicPr/>
                <p:nvPr/>
              </p:nvPicPr>
              <p:blipFill>
                <a:blip r:embed="rId38" cstate="print">
                  <a:extLst>
                    <a:ext uri="{28A0092B-C50C-407E-A947-70E740481C1C}">
                      <a14:useLocalDpi xmlns:a14="http://schemas.microsoft.com/office/drawing/2010/main" val="0"/>
                    </a:ext>
                  </a:extLst>
                </a:blip>
                <a:stretch>
                  <a:fillRect/>
                </a:stretch>
              </p:blipFill>
              <p:spPr>
                <a:xfrm>
                  <a:off x="4131348" y="3982675"/>
                  <a:ext cx="116409" cy="116218"/>
                </a:xfrm>
                <a:prstGeom prst="rect">
                  <a:avLst/>
                </a:prstGeom>
              </p:spPr>
            </p:pic>
            <p:sp>
              <p:nvSpPr>
                <p:cNvPr id="69" name="object 45">
                  <a:extLst>
                    <a:ext uri="{FF2B5EF4-FFF2-40B4-BE49-F238E27FC236}">
                      <a16:creationId xmlns:a16="http://schemas.microsoft.com/office/drawing/2014/main" id="{74551976-FE70-A408-67FA-4508EFC9288F}"/>
                    </a:ext>
                  </a:extLst>
                </p:cNvPr>
                <p:cNvSpPr/>
                <p:nvPr/>
              </p:nvSpPr>
              <p:spPr>
                <a:xfrm>
                  <a:off x="4041585" y="3892859"/>
                  <a:ext cx="297815" cy="295275"/>
                </a:xfrm>
                <a:custGeom>
                  <a:avLst/>
                  <a:gdLst/>
                  <a:ahLst/>
                  <a:cxnLst/>
                  <a:rect l="l" t="t" r="r" b="b"/>
                  <a:pathLst>
                    <a:path w="297814" h="295275">
                      <a:moveTo>
                        <a:pt x="148428" y="295204"/>
                      </a:moveTo>
                      <a:lnTo>
                        <a:pt x="145775" y="295186"/>
                      </a:lnTo>
                      <a:lnTo>
                        <a:pt x="144475" y="295159"/>
                      </a:lnTo>
                      <a:lnTo>
                        <a:pt x="141753" y="295062"/>
                      </a:lnTo>
                      <a:lnTo>
                        <a:pt x="140838" y="294105"/>
                      </a:lnTo>
                      <a:lnTo>
                        <a:pt x="140838" y="292879"/>
                      </a:lnTo>
                      <a:lnTo>
                        <a:pt x="140883" y="291680"/>
                      </a:lnTo>
                      <a:lnTo>
                        <a:pt x="141897" y="290767"/>
                      </a:lnTo>
                      <a:lnTo>
                        <a:pt x="143078" y="290804"/>
                      </a:lnTo>
                      <a:lnTo>
                        <a:pt x="150743" y="290883"/>
                      </a:lnTo>
                      <a:lnTo>
                        <a:pt x="217884" y="273212"/>
                      </a:lnTo>
                      <a:lnTo>
                        <a:pt x="251484" y="247780"/>
                      </a:lnTo>
                      <a:lnTo>
                        <a:pt x="276145" y="214108"/>
                      </a:lnTo>
                      <a:lnTo>
                        <a:pt x="290229" y="174536"/>
                      </a:lnTo>
                      <a:lnTo>
                        <a:pt x="292097" y="131401"/>
                      </a:lnTo>
                      <a:lnTo>
                        <a:pt x="291748" y="128198"/>
                      </a:lnTo>
                      <a:lnTo>
                        <a:pt x="270367" y="69317"/>
                      </a:lnTo>
                      <a:lnTo>
                        <a:pt x="231358" y="28768"/>
                      </a:lnTo>
                      <a:lnTo>
                        <a:pt x="179832" y="6062"/>
                      </a:lnTo>
                      <a:lnTo>
                        <a:pt x="151944" y="2726"/>
                      </a:lnTo>
                      <a:lnTo>
                        <a:pt x="123519" y="4928"/>
                      </a:lnTo>
                      <a:lnTo>
                        <a:pt x="75405" y="22651"/>
                      </a:lnTo>
                      <a:lnTo>
                        <a:pt x="37703" y="54754"/>
                      </a:lnTo>
                      <a:lnTo>
                        <a:pt x="13106" y="97395"/>
                      </a:lnTo>
                      <a:lnTo>
                        <a:pt x="4309" y="146733"/>
                      </a:lnTo>
                      <a:lnTo>
                        <a:pt x="4309" y="155028"/>
                      </a:lnTo>
                      <a:lnTo>
                        <a:pt x="18348" y="208806"/>
                      </a:lnTo>
                      <a:lnTo>
                        <a:pt x="39548" y="241164"/>
                      </a:lnTo>
                      <a:lnTo>
                        <a:pt x="39906" y="241575"/>
                      </a:lnTo>
                      <a:lnTo>
                        <a:pt x="40076" y="242077"/>
                      </a:lnTo>
                      <a:lnTo>
                        <a:pt x="14457" y="210661"/>
                      </a:lnTo>
                      <a:lnTo>
                        <a:pt x="2276" y="172613"/>
                      </a:lnTo>
                      <a:lnTo>
                        <a:pt x="0" y="146726"/>
                      </a:lnTo>
                      <a:lnTo>
                        <a:pt x="9060" y="95914"/>
                      </a:lnTo>
                      <a:lnTo>
                        <a:pt x="34391" y="51999"/>
                      </a:lnTo>
                      <a:lnTo>
                        <a:pt x="73221" y="18939"/>
                      </a:lnTo>
                      <a:lnTo>
                        <a:pt x="122777" y="688"/>
                      </a:lnTo>
                      <a:lnTo>
                        <a:pt x="170295" y="0"/>
                      </a:lnTo>
                      <a:lnTo>
                        <a:pt x="214133" y="13683"/>
                      </a:lnTo>
                      <a:lnTo>
                        <a:pt x="251433" y="39742"/>
                      </a:lnTo>
                      <a:lnTo>
                        <a:pt x="279333" y="76179"/>
                      </a:lnTo>
                      <a:lnTo>
                        <a:pt x="294974" y="120998"/>
                      </a:lnTo>
                      <a:lnTo>
                        <a:pt x="297250" y="146878"/>
                      </a:lnTo>
                      <a:lnTo>
                        <a:pt x="288190" y="197694"/>
                      </a:lnTo>
                      <a:lnTo>
                        <a:pt x="262859" y="241611"/>
                      </a:lnTo>
                      <a:lnTo>
                        <a:pt x="224029" y="274672"/>
                      </a:lnTo>
                      <a:lnTo>
                        <a:pt x="174473" y="292923"/>
                      </a:lnTo>
                      <a:lnTo>
                        <a:pt x="154952" y="295062"/>
                      </a:lnTo>
                      <a:lnTo>
                        <a:pt x="148428" y="2952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70" name="object 46">
                  <a:extLst>
                    <a:ext uri="{FF2B5EF4-FFF2-40B4-BE49-F238E27FC236}">
                      <a16:creationId xmlns:a16="http://schemas.microsoft.com/office/drawing/2014/main" id="{3810CBA6-EF7C-D512-6B40-689EB379A01E}"/>
                    </a:ext>
                  </a:extLst>
                </p:cNvPr>
                <p:cNvPicPr/>
                <p:nvPr/>
              </p:nvPicPr>
              <p:blipFill>
                <a:blip r:embed="rId39" cstate="print">
                  <a:extLst>
                    <a:ext uri="{28A0092B-C50C-407E-A947-70E740481C1C}">
                      <a14:useLocalDpi xmlns:a14="http://schemas.microsoft.com/office/drawing/2010/main" val="0"/>
                    </a:ext>
                  </a:extLst>
                </a:blip>
                <a:stretch>
                  <a:fillRect/>
                </a:stretch>
              </p:blipFill>
              <p:spPr>
                <a:xfrm>
                  <a:off x="4524801" y="3777258"/>
                  <a:ext cx="240104" cy="196399"/>
                </a:xfrm>
                <a:prstGeom prst="rect">
                  <a:avLst/>
                </a:prstGeom>
              </p:spPr>
            </p:pic>
            <p:pic>
              <p:nvPicPr>
                <p:cNvPr id="71" name="object 47">
                  <a:extLst>
                    <a:ext uri="{FF2B5EF4-FFF2-40B4-BE49-F238E27FC236}">
                      <a16:creationId xmlns:a16="http://schemas.microsoft.com/office/drawing/2014/main" id="{A708139B-C6D8-3FA9-2B42-77023F3C9EFE}"/>
                    </a:ext>
                  </a:extLst>
                </p:cNvPr>
                <p:cNvPicPr/>
                <p:nvPr/>
              </p:nvPicPr>
              <p:blipFill>
                <a:blip r:embed="rId40" cstate="print"/>
                <a:stretch>
                  <a:fillRect/>
                </a:stretch>
              </p:blipFill>
              <p:spPr>
                <a:xfrm>
                  <a:off x="4821753" y="3897238"/>
                  <a:ext cx="5644" cy="9594"/>
                </a:xfrm>
                <a:prstGeom prst="rect">
                  <a:avLst/>
                </a:prstGeom>
              </p:spPr>
            </p:pic>
            <p:pic>
              <p:nvPicPr>
                <p:cNvPr id="72" name="object 48">
                  <a:extLst>
                    <a:ext uri="{FF2B5EF4-FFF2-40B4-BE49-F238E27FC236}">
                      <a16:creationId xmlns:a16="http://schemas.microsoft.com/office/drawing/2014/main" id="{1666DF64-9B88-58EB-39E6-FC10EF1C9406}"/>
                    </a:ext>
                  </a:extLst>
                </p:cNvPr>
                <p:cNvPicPr/>
                <p:nvPr/>
              </p:nvPicPr>
              <p:blipFill>
                <a:blip r:embed="rId41" cstate="print">
                  <a:extLst>
                    <a:ext uri="{28A0092B-C50C-407E-A947-70E740481C1C}">
                      <a14:useLocalDpi xmlns:a14="http://schemas.microsoft.com/office/drawing/2010/main" val="0"/>
                    </a:ext>
                  </a:extLst>
                </a:blip>
                <a:stretch>
                  <a:fillRect/>
                </a:stretch>
              </p:blipFill>
              <p:spPr>
                <a:xfrm>
                  <a:off x="4343402" y="3736206"/>
                  <a:ext cx="485757" cy="345081"/>
                </a:xfrm>
                <a:prstGeom prst="rect">
                  <a:avLst/>
                </a:prstGeom>
              </p:spPr>
            </p:pic>
            <p:pic>
              <p:nvPicPr>
                <p:cNvPr id="73" name="object 49">
                  <a:extLst>
                    <a:ext uri="{FF2B5EF4-FFF2-40B4-BE49-F238E27FC236}">
                      <a16:creationId xmlns:a16="http://schemas.microsoft.com/office/drawing/2014/main" id="{90064EC0-790D-A175-0869-798BA5383D74}"/>
                    </a:ext>
                  </a:extLst>
                </p:cNvPr>
                <p:cNvPicPr/>
                <p:nvPr/>
              </p:nvPicPr>
              <p:blipFill>
                <a:blip r:embed="rId35" cstate="print"/>
                <a:stretch>
                  <a:fillRect/>
                </a:stretch>
              </p:blipFill>
              <p:spPr>
                <a:xfrm>
                  <a:off x="4233084" y="3671044"/>
                  <a:ext cx="13161" cy="19073"/>
                </a:xfrm>
                <a:prstGeom prst="rect">
                  <a:avLst/>
                </a:prstGeom>
              </p:spPr>
            </p:pic>
            <p:pic>
              <p:nvPicPr>
                <p:cNvPr id="74" name="object 50">
                  <a:extLst>
                    <a:ext uri="{FF2B5EF4-FFF2-40B4-BE49-F238E27FC236}">
                      <a16:creationId xmlns:a16="http://schemas.microsoft.com/office/drawing/2014/main" id="{9D809DFF-B4F9-909F-A610-CCC6AD53C4E3}"/>
                    </a:ext>
                  </a:extLst>
                </p:cNvPr>
                <p:cNvPicPr/>
                <p:nvPr/>
              </p:nvPicPr>
              <p:blipFill>
                <a:blip r:embed="rId42" cstate="print"/>
                <a:stretch>
                  <a:fillRect/>
                </a:stretch>
              </p:blipFill>
              <p:spPr>
                <a:xfrm>
                  <a:off x="4226708" y="3626216"/>
                  <a:ext cx="12312" cy="27993"/>
                </a:xfrm>
                <a:prstGeom prst="rect">
                  <a:avLst/>
                </a:prstGeom>
              </p:spPr>
            </p:pic>
            <p:pic>
              <p:nvPicPr>
                <p:cNvPr id="75" name="object 51">
                  <a:extLst>
                    <a:ext uri="{FF2B5EF4-FFF2-40B4-BE49-F238E27FC236}">
                      <a16:creationId xmlns:a16="http://schemas.microsoft.com/office/drawing/2014/main" id="{357202BE-8A11-AFEC-87D8-F7C84BC871A5}"/>
                    </a:ext>
                  </a:extLst>
                </p:cNvPr>
                <p:cNvPicPr/>
                <p:nvPr/>
              </p:nvPicPr>
              <p:blipFill>
                <a:blip r:embed="rId43" cstate="print">
                  <a:extLst>
                    <a:ext uri="{28A0092B-C50C-407E-A947-70E740481C1C}">
                      <a14:useLocalDpi xmlns:a14="http://schemas.microsoft.com/office/drawing/2010/main" val="0"/>
                    </a:ext>
                  </a:extLst>
                </a:blip>
                <a:stretch>
                  <a:fillRect/>
                </a:stretch>
              </p:blipFill>
              <p:spPr>
                <a:xfrm>
                  <a:off x="4227345" y="3396053"/>
                  <a:ext cx="325851" cy="212863"/>
                </a:xfrm>
                <a:prstGeom prst="rect">
                  <a:avLst/>
                </a:prstGeom>
              </p:spPr>
            </p:pic>
            <p:pic>
              <p:nvPicPr>
                <p:cNvPr id="76" name="object 52">
                  <a:extLst>
                    <a:ext uri="{FF2B5EF4-FFF2-40B4-BE49-F238E27FC236}">
                      <a16:creationId xmlns:a16="http://schemas.microsoft.com/office/drawing/2014/main" id="{4ED01E40-69C9-D2B5-13DE-6BBBBFE142E3}"/>
                    </a:ext>
                  </a:extLst>
                </p:cNvPr>
                <p:cNvPicPr/>
                <p:nvPr/>
              </p:nvPicPr>
              <p:blipFill>
                <a:blip r:embed="rId44" cstate="print"/>
                <a:stretch>
                  <a:fillRect/>
                </a:stretch>
              </p:blipFill>
              <p:spPr>
                <a:xfrm>
                  <a:off x="4566588" y="3430715"/>
                  <a:ext cx="18492" cy="15546"/>
                </a:xfrm>
                <a:prstGeom prst="rect">
                  <a:avLst/>
                </a:prstGeom>
              </p:spPr>
            </p:pic>
            <p:pic>
              <p:nvPicPr>
                <p:cNvPr id="77" name="object 53">
                  <a:extLst>
                    <a:ext uri="{FF2B5EF4-FFF2-40B4-BE49-F238E27FC236}">
                      <a16:creationId xmlns:a16="http://schemas.microsoft.com/office/drawing/2014/main" id="{DD8FF16B-2C5F-B6C6-38FE-5684B94F191B}"/>
                    </a:ext>
                  </a:extLst>
                </p:cNvPr>
                <p:cNvPicPr/>
                <p:nvPr/>
              </p:nvPicPr>
              <p:blipFill>
                <a:blip r:embed="rId45" cstate="print"/>
                <a:stretch>
                  <a:fillRect/>
                </a:stretch>
              </p:blipFill>
              <p:spPr>
                <a:xfrm>
                  <a:off x="4664790" y="3572997"/>
                  <a:ext cx="12753" cy="19231"/>
                </a:xfrm>
                <a:prstGeom prst="rect">
                  <a:avLst/>
                </a:prstGeom>
              </p:spPr>
            </p:pic>
            <p:pic>
              <p:nvPicPr>
                <p:cNvPr id="78" name="object 54">
                  <a:extLst>
                    <a:ext uri="{FF2B5EF4-FFF2-40B4-BE49-F238E27FC236}">
                      <a16:creationId xmlns:a16="http://schemas.microsoft.com/office/drawing/2014/main" id="{35696251-1860-B439-FC18-BA9E82FEC4F2}"/>
                    </a:ext>
                  </a:extLst>
                </p:cNvPr>
                <p:cNvPicPr/>
                <p:nvPr/>
              </p:nvPicPr>
              <p:blipFill>
                <a:blip r:embed="rId46" cstate="print"/>
                <a:stretch>
                  <a:fillRect/>
                </a:stretch>
              </p:blipFill>
              <p:spPr>
                <a:xfrm>
                  <a:off x="4647573" y="3696422"/>
                  <a:ext cx="18492" cy="26401"/>
                </a:xfrm>
                <a:prstGeom prst="rect">
                  <a:avLst/>
                </a:prstGeom>
              </p:spPr>
            </p:pic>
            <p:pic>
              <p:nvPicPr>
                <p:cNvPr id="79" name="object 55">
                  <a:extLst>
                    <a:ext uri="{FF2B5EF4-FFF2-40B4-BE49-F238E27FC236}">
                      <a16:creationId xmlns:a16="http://schemas.microsoft.com/office/drawing/2014/main" id="{5F990BD1-4970-BABF-DE7E-8EAC0B684328}"/>
                    </a:ext>
                  </a:extLst>
                </p:cNvPr>
                <p:cNvPicPr/>
                <p:nvPr/>
              </p:nvPicPr>
              <p:blipFill>
                <a:blip r:embed="rId47" cstate="print"/>
                <a:stretch>
                  <a:fillRect/>
                </a:stretch>
              </p:blipFill>
              <p:spPr>
                <a:xfrm>
                  <a:off x="4662877" y="3653427"/>
                  <a:ext cx="14666" cy="27414"/>
                </a:xfrm>
                <a:prstGeom prst="rect">
                  <a:avLst/>
                </a:prstGeom>
              </p:spPr>
            </p:pic>
            <p:pic>
              <p:nvPicPr>
                <p:cNvPr id="80" name="object 56">
                  <a:extLst>
                    <a:ext uri="{FF2B5EF4-FFF2-40B4-BE49-F238E27FC236}">
                      <a16:creationId xmlns:a16="http://schemas.microsoft.com/office/drawing/2014/main" id="{FB1B2F7A-538F-8167-0DEB-C73D37E30B78}"/>
                    </a:ext>
                  </a:extLst>
                </p:cNvPr>
                <p:cNvPicPr/>
                <p:nvPr/>
              </p:nvPicPr>
              <p:blipFill>
                <a:blip r:embed="rId48" cstate="print"/>
                <a:stretch>
                  <a:fillRect/>
                </a:stretch>
              </p:blipFill>
              <p:spPr>
                <a:xfrm>
                  <a:off x="4669049" y="3608954"/>
                  <a:ext cx="11032" cy="27767"/>
                </a:xfrm>
                <a:prstGeom prst="rect">
                  <a:avLst/>
                </a:prstGeom>
              </p:spPr>
            </p:pic>
            <p:pic>
              <p:nvPicPr>
                <p:cNvPr id="81" name="object 57">
                  <a:extLst>
                    <a:ext uri="{FF2B5EF4-FFF2-40B4-BE49-F238E27FC236}">
                      <a16:creationId xmlns:a16="http://schemas.microsoft.com/office/drawing/2014/main" id="{B08A799C-D19D-13DD-03F4-12E634E11D5E}"/>
                    </a:ext>
                  </a:extLst>
                </p:cNvPr>
                <p:cNvPicPr/>
                <p:nvPr/>
              </p:nvPicPr>
              <p:blipFill>
                <a:blip r:embed="rId49" cstate="print">
                  <a:extLst>
                    <a:ext uri="{28A0092B-C50C-407E-A947-70E740481C1C}">
                      <a14:useLocalDpi xmlns:a14="http://schemas.microsoft.com/office/drawing/2010/main" val="0"/>
                    </a:ext>
                  </a:extLst>
                </a:blip>
                <a:stretch>
                  <a:fillRect/>
                </a:stretch>
              </p:blipFill>
              <p:spPr>
                <a:xfrm>
                  <a:off x="4281981" y="3449591"/>
                  <a:ext cx="343036" cy="358941"/>
                </a:xfrm>
                <a:prstGeom prst="rect">
                  <a:avLst/>
                </a:prstGeom>
              </p:spPr>
            </p:pic>
          </p:grpSp>
        </p:grpSp>
        <p:sp>
          <p:nvSpPr>
            <p:cNvPr id="25" name="Elipse 139">
              <a:extLst>
                <a:ext uri="{FF2B5EF4-FFF2-40B4-BE49-F238E27FC236}">
                  <a16:creationId xmlns:a16="http://schemas.microsoft.com/office/drawing/2014/main" id="{B5AD4001-720F-35DD-E70A-B828DA56F92E}"/>
                </a:ext>
              </a:extLst>
            </p:cNvPr>
            <p:cNvSpPr/>
            <p:nvPr/>
          </p:nvSpPr>
          <p:spPr>
            <a:xfrm>
              <a:off x="6216691" y="2242066"/>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grpSp>
          <p:nvGrpSpPr>
            <p:cNvPr id="26" name="object 61">
              <a:extLst>
                <a:ext uri="{FF2B5EF4-FFF2-40B4-BE49-F238E27FC236}">
                  <a16:creationId xmlns:a16="http://schemas.microsoft.com/office/drawing/2014/main" id="{9819FD60-7365-CD20-D9EA-3F59207D6F8F}"/>
                </a:ext>
              </a:extLst>
            </p:cNvPr>
            <p:cNvGrpSpPr/>
            <p:nvPr/>
          </p:nvGrpSpPr>
          <p:grpSpPr>
            <a:xfrm>
              <a:off x="6324650" y="2351170"/>
              <a:ext cx="606887" cy="515649"/>
              <a:chOff x="2271547" y="5738328"/>
              <a:chExt cx="1308735" cy="1059815"/>
            </a:xfrm>
          </p:grpSpPr>
          <p:sp>
            <p:nvSpPr>
              <p:cNvPr id="27" name="object 62">
                <a:extLst>
                  <a:ext uri="{FF2B5EF4-FFF2-40B4-BE49-F238E27FC236}">
                    <a16:creationId xmlns:a16="http://schemas.microsoft.com/office/drawing/2014/main" id="{0D3224AA-511C-71BB-C62C-F26EBC307C9E}"/>
                  </a:ext>
                </a:extLst>
              </p:cNvPr>
              <p:cNvSpPr/>
              <p:nvPr/>
            </p:nvSpPr>
            <p:spPr>
              <a:xfrm>
                <a:off x="2290769" y="6212111"/>
                <a:ext cx="376555" cy="509905"/>
              </a:xfrm>
              <a:custGeom>
                <a:avLst/>
                <a:gdLst/>
                <a:ahLst/>
                <a:cxnLst/>
                <a:rect l="l" t="t" r="r" b="b"/>
                <a:pathLst>
                  <a:path w="376555" h="509904">
                    <a:moveTo>
                      <a:pt x="196212" y="509781"/>
                    </a:moveTo>
                    <a:lnTo>
                      <a:pt x="180522" y="509781"/>
                    </a:lnTo>
                    <a:lnTo>
                      <a:pt x="180522" y="368159"/>
                    </a:lnTo>
                    <a:lnTo>
                      <a:pt x="155055" y="374403"/>
                    </a:lnTo>
                    <a:lnTo>
                      <a:pt x="121487" y="378365"/>
                    </a:lnTo>
                    <a:lnTo>
                      <a:pt x="85525" y="375336"/>
                    </a:lnTo>
                    <a:lnTo>
                      <a:pt x="52880" y="360607"/>
                    </a:lnTo>
                    <a:lnTo>
                      <a:pt x="21676" y="328789"/>
                    </a:lnTo>
                    <a:lnTo>
                      <a:pt x="3611" y="293043"/>
                    </a:lnTo>
                    <a:lnTo>
                      <a:pt x="0" y="257672"/>
                    </a:lnTo>
                    <a:lnTo>
                      <a:pt x="12155" y="226977"/>
                    </a:lnTo>
                    <a:lnTo>
                      <a:pt x="38491" y="207071"/>
                    </a:lnTo>
                    <a:lnTo>
                      <a:pt x="73530" y="201119"/>
                    </a:lnTo>
                    <a:lnTo>
                      <a:pt x="112783" y="209007"/>
                    </a:lnTo>
                    <a:lnTo>
                      <a:pt x="151764" y="230618"/>
                    </a:lnTo>
                    <a:lnTo>
                      <a:pt x="180522" y="271120"/>
                    </a:lnTo>
                    <a:lnTo>
                      <a:pt x="180522" y="219307"/>
                    </a:lnTo>
                    <a:lnTo>
                      <a:pt x="159620" y="203287"/>
                    </a:lnTo>
                    <a:lnTo>
                      <a:pt x="135660" y="179711"/>
                    </a:lnTo>
                    <a:lnTo>
                      <a:pt x="115690" y="150026"/>
                    </a:lnTo>
                    <a:lnTo>
                      <a:pt x="106756" y="115681"/>
                    </a:lnTo>
                    <a:lnTo>
                      <a:pt x="111891" y="71399"/>
                    </a:lnTo>
                    <a:lnTo>
                      <a:pt x="128333" y="34880"/>
                    </a:lnTo>
                    <a:lnTo>
                      <a:pt x="153567" y="9841"/>
                    </a:lnTo>
                    <a:lnTo>
                      <a:pt x="185075" y="0"/>
                    </a:lnTo>
                    <a:lnTo>
                      <a:pt x="217102" y="7980"/>
                    </a:lnTo>
                    <a:lnTo>
                      <a:pt x="243752" y="31502"/>
                    </a:lnTo>
                    <a:lnTo>
                      <a:pt x="262293" y="66999"/>
                    </a:lnTo>
                    <a:lnTo>
                      <a:pt x="269994" y="110906"/>
                    </a:lnTo>
                    <a:lnTo>
                      <a:pt x="261484" y="149433"/>
                    </a:lnTo>
                    <a:lnTo>
                      <a:pt x="239959" y="182737"/>
                    </a:lnTo>
                    <a:lnTo>
                      <a:pt x="215005" y="208251"/>
                    </a:lnTo>
                    <a:lnTo>
                      <a:pt x="196212" y="223404"/>
                    </a:lnTo>
                    <a:lnTo>
                      <a:pt x="196212" y="331670"/>
                    </a:lnTo>
                    <a:lnTo>
                      <a:pt x="224547" y="292251"/>
                    </a:lnTo>
                    <a:lnTo>
                      <a:pt x="263528" y="270641"/>
                    </a:lnTo>
                    <a:lnTo>
                      <a:pt x="302781" y="262755"/>
                    </a:lnTo>
                    <a:lnTo>
                      <a:pt x="337820" y="268712"/>
                    </a:lnTo>
                    <a:lnTo>
                      <a:pt x="364156" y="288628"/>
                    </a:lnTo>
                    <a:lnTo>
                      <a:pt x="376311" y="319313"/>
                    </a:lnTo>
                    <a:lnTo>
                      <a:pt x="372700" y="354681"/>
                    </a:lnTo>
                    <a:lnTo>
                      <a:pt x="354635" y="390430"/>
                    </a:lnTo>
                    <a:lnTo>
                      <a:pt x="323431" y="422258"/>
                    </a:lnTo>
                    <a:lnTo>
                      <a:pt x="290971" y="436928"/>
                    </a:lnTo>
                    <a:lnTo>
                      <a:pt x="255201" y="440009"/>
                    </a:lnTo>
                    <a:lnTo>
                      <a:pt x="221741" y="436128"/>
                    </a:lnTo>
                    <a:lnTo>
                      <a:pt x="196212" y="429911"/>
                    </a:lnTo>
                    <a:lnTo>
                      <a:pt x="196212" y="509781"/>
                    </a:lnTo>
                    <a:close/>
                  </a:path>
                </a:pathLst>
              </a:custGeom>
              <a:solidFill>
                <a:srgbClr val="DBED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28" name="object 63">
                <a:extLst>
                  <a:ext uri="{FF2B5EF4-FFF2-40B4-BE49-F238E27FC236}">
                    <a16:creationId xmlns:a16="http://schemas.microsoft.com/office/drawing/2014/main" id="{416B6B10-CCA8-5142-F2BE-5A6796095B65}"/>
                  </a:ext>
                </a:extLst>
              </p:cNvPr>
              <p:cNvPicPr/>
              <p:nvPr/>
            </p:nvPicPr>
            <p:blipFill>
              <a:blip r:embed="rId50" cstate="print">
                <a:extLst>
                  <a:ext uri="{28A0092B-C50C-407E-A947-70E740481C1C}">
                    <a14:useLocalDpi xmlns:a14="http://schemas.microsoft.com/office/drawing/2010/main" val="0"/>
                  </a:ext>
                </a:extLst>
              </a:blip>
              <a:stretch>
                <a:fillRect/>
              </a:stretch>
            </p:blipFill>
            <p:spPr>
              <a:xfrm>
                <a:off x="2271547" y="6565323"/>
                <a:ext cx="1308392" cy="232382"/>
              </a:xfrm>
              <a:prstGeom prst="rect">
                <a:avLst/>
              </a:prstGeom>
            </p:spPr>
          </p:pic>
          <p:sp>
            <p:nvSpPr>
              <p:cNvPr id="29" name="object 64">
                <a:extLst>
                  <a:ext uri="{FF2B5EF4-FFF2-40B4-BE49-F238E27FC236}">
                    <a16:creationId xmlns:a16="http://schemas.microsoft.com/office/drawing/2014/main" id="{6ABAA7B4-BF24-BDC1-7AFC-C0F44B06D902}"/>
                  </a:ext>
                </a:extLst>
              </p:cNvPr>
              <p:cNvSpPr/>
              <p:nvPr/>
            </p:nvSpPr>
            <p:spPr>
              <a:xfrm>
                <a:off x="3493679" y="6730121"/>
                <a:ext cx="8255" cy="6350"/>
              </a:xfrm>
              <a:custGeom>
                <a:avLst/>
                <a:gdLst/>
                <a:ahLst/>
                <a:cxnLst/>
                <a:rect l="l" t="t" r="r" b="b"/>
                <a:pathLst>
                  <a:path w="8254" h="6350">
                    <a:moveTo>
                      <a:pt x="6990" y="5723"/>
                    </a:moveTo>
                    <a:lnTo>
                      <a:pt x="5687" y="5604"/>
                    </a:lnTo>
                    <a:lnTo>
                      <a:pt x="5128" y="4944"/>
                    </a:lnTo>
                    <a:lnTo>
                      <a:pt x="3639" y="3132"/>
                    </a:lnTo>
                    <a:lnTo>
                      <a:pt x="1912" y="1473"/>
                    </a:lnTo>
                    <a:lnTo>
                      <a:pt x="0" y="0"/>
                    </a:lnTo>
                    <a:lnTo>
                      <a:pt x="2691" y="1777"/>
                    </a:lnTo>
                    <a:lnTo>
                      <a:pt x="5247" y="3555"/>
                    </a:lnTo>
                    <a:lnTo>
                      <a:pt x="7803" y="5299"/>
                    </a:lnTo>
                    <a:lnTo>
                      <a:pt x="6990" y="5723"/>
                    </a:lnTo>
                    <a:close/>
                  </a:path>
                </a:pathLst>
              </a:custGeom>
              <a:solidFill>
                <a:srgbClr val="56A5B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30" name="object 65">
                <a:extLst>
                  <a:ext uri="{FF2B5EF4-FFF2-40B4-BE49-F238E27FC236}">
                    <a16:creationId xmlns:a16="http://schemas.microsoft.com/office/drawing/2014/main" id="{D7E619B2-6F54-1497-8458-30C673E23A2A}"/>
                  </a:ext>
                </a:extLst>
              </p:cNvPr>
              <p:cNvPicPr/>
              <p:nvPr/>
            </p:nvPicPr>
            <p:blipFill>
              <a:blip r:embed="rId51" cstate="print">
                <a:extLst>
                  <a:ext uri="{28A0092B-C50C-407E-A947-70E740481C1C}">
                    <a14:useLocalDpi xmlns:a14="http://schemas.microsoft.com/office/drawing/2010/main" val="0"/>
                  </a:ext>
                </a:extLst>
              </a:blip>
              <a:stretch>
                <a:fillRect/>
              </a:stretch>
            </p:blipFill>
            <p:spPr>
              <a:xfrm>
                <a:off x="2394479" y="5738328"/>
                <a:ext cx="1093952" cy="997567"/>
              </a:xfrm>
              <a:prstGeom prst="rect">
                <a:avLst/>
              </a:prstGeom>
            </p:spPr>
          </p:pic>
        </p:grpSp>
      </p:grpSp>
    </p:spTree>
    <p:extLst>
      <p:ext uri="{BB962C8B-B14F-4D97-AF65-F5344CB8AC3E}">
        <p14:creationId xmlns:p14="http://schemas.microsoft.com/office/powerpoint/2010/main" val="373110897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PhAnim="0" preserve="1" userDrawn="1">
  <p:cSld name="Deliverables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49" y="1209456"/>
            <a:ext cx="3526972"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8" name="Text Placeholder 7">
            <a:extLst>
              <a:ext uri="{FF2B5EF4-FFF2-40B4-BE49-F238E27FC236}">
                <a16:creationId xmlns:a16="http://schemas.microsoft.com/office/drawing/2014/main" id="{D64B9BC5-0E40-BA75-1C34-0FA314774C6F}"/>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1" name="Picture Placeholder 10">
            <a:extLst>
              <a:ext uri="{FF2B5EF4-FFF2-40B4-BE49-F238E27FC236}">
                <a16:creationId xmlns:a16="http://schemas.microsoft.com/office/drawing/2014/main" id="{4EAE8274-8D54-45A0-DB33-E983093EA9D2}"/>
              </a:ext>
            </a:extLst>
          </p:cNvPr>
          <p:cNvSpPr>
            <a:spLocks noGrp="1"/>
          </p:cNvSpPr>
          <p:nvPr>
            <p:ph type="pic" sz="quarter" idx="13"/>
          </p:nvPr>
        </p:nvSpPr>
        <p:spPr>
          <a:xfrm>
            <a:off x="6848475" y="1884363"/>
            <a:ext cx="4376738" cy="4292600"/>
          </a:xfrm>
          <a:prstGeom prst="rect">
            <a:avLst/>
          </a:prstGeom>
        </p:spPr>
        <p:txBody>
          <a:bodyPr/>
          <a:lstStyle/>
          <a:p>
            <a:endParaRPr lang="es-CO" dirty="0"/>
          </a:p>
        </p:txBody>
      </p:sp>
    </p:spTree>
    <p:extLst>
      <p:ext uri="{BB962C8B-B14F-4D97-AF65-F5344CB8AC3E}">
        <p14:creationId xmlns:p14="http://schemas.microsoft.com/office/powerpoint/2010/main" val="2456512102"/>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PhAnim="0" preserve="1" userDrawn="1">
  <p:cSld name="Deliverable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50" y="1209456"/>
            <a:ext cx="3526971"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6" name="Text Placeholder 7">
            <a:extLst>
              <a:ext uri="{FF2B5EF4-FFF2-40B4-BE49-F238E27FC236}">
                <a16:creationId xmlns:a16="http://schemas.microsoft.com/office/drawing/2014/main" id="{D8E471E2-CDC6-1E50-4AF8-56DECD164569}"/>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9" name="Text Placeholder 7">
            <a:extLst>
              <a:ext uri="{FF2B5EF4-FFF2-40B4-BE49-F238E27FC236}">
                <a16:creationId xmlns:a16="http://schemas.microsoft.com/office/drawing/2014/main" id="{FEAF4EB9-093B-2824-3A51-C9A00302C4B1}"/>
              </a:ext>
            </a:extLst>
          </p:cNvPr>
          <p:cNvSpPr>
            <a:spLocks noGrp="1"/>
          </p:cNvSpPr>
          <p:nvPr>
            <p:ph type="body" sz="quarter" idx="12" hasCustomPrompt="1"/>
          </p:nvPr>
        </p:nvSpPr>
        <p:spPr>
          <a:xfrm>
            <a:off x="6848281" y="3727674"/>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0" name="Picture Placeholder 10">
            <a:extLst>
              <a:ext uri="{FF2B5EF4-FFF2-40B4-BE49-F238E27FC236}">
                <a16:creationId xmlns:a16="http://schemas.microsoft.com/office/drawing/2014/main" id="{765555C2-EB61-720C-7444-8626B7F89D0F}"/>
              </a:ext>
            </a:extLst>
          </p:cNvPr>
          <p:cNvSpPr>
            <a:spLocks noGrp="1"/>
          </p:cNvSpPr>
          <p:nvPr>
            <p:ph type="pic" sz="quarter" idx="13"/>
          </p:nvPr>
        </p:nvSpPr>
        <p:spPr>
          <a:xfrm>
            <a:off x="6848475" y="1884363"/>
            <a:ext cx="4376738" cy="1643062"/>
          </a:xfrm>
          <a:prstGeom prst="rect">
            <a:avLst/>
          </a:prstGeom>
        </p:spPr>
        <p:txBody>
          <a:bodyPr/>
          <a:lstStyle/>
          <a:p>
            <a:endParaRPr lang="es-CO" dirty="0"/>
          </a:p>
        </p:txBody>
      </p:sp>
      <p:sp>
        <p:nvSpPr>
          <p:cNvPr id="12" name="Picture Placeholder 12">
            <a:extLst>
              <a:ext uri="{FF2B5EF4-FFF2-40B4-BE49-F238E27FC236}">
                <a16:creationId xmlns:a16="http://schemas.microsoft.com/office/drawing/2014/main" id="{BA4C7614-29EF-9EF5-4C3A-9471D7D8A851}"/>
              </a:ext>
            </a:extLst>
          </p:cNvPr>
          <p:cNvSpPr>
            <a:spLocks noGrp="1"/>
          </p:cNvSpPr>
          <p:nvPr>
            <p:ph type="pic" sz="quarter" idx="15"/>
          </p:nvPr>
        </p:nvSpPr>
        <p:spPr>
          <a:xfrm>
            <a:off x="6848475" y="4391025"/>
            <a:ext cx="4376738" cy="1645920"/>
          </a:xfrm>
          <a:prstGeom prst="rect">
            <a:avLst/>
          </a:prstGeom>
        </p:spPr>
        <p:txBody>
          <a:bodyPr/>
          <a:lstStyle/>
          <a:p>
            <a:endParaRPr lang="es-CO" dirty="0"/>
          </a:p>
        </p:txBody>
      </p:sp>
    </p:spTree>
    <p:extLst>
      <p:ext uri="{BB962C8B-B14F-4D97-AF65-F5344CB8AC3E}">
        <p14:creationId xmlns:p14="http://schemas.microsoft.com/office/powerpoint/2010/main" val="103216143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PhAnim="0" preserve="1" userDrawn="1">
  <p:cSld name="8 Deliverable deep d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525208" y="1448900"/>
            <a:ext cx="5396204"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1496" y="1449354"/>
            <a:ext cx="4377703" cy="4783138"/>
          </a:xfrm>
          <a:prstGeom prst="rect">
            <a:avLst/>
          </a:prstGeom>
        </p:spPr>
        <p:txBody>
          <a:bodyPr/>
          <a:lstStyle/>
          <a:p>
            <a:endParaRPr lang="es-CO" dirty="0"/>
          </a:p>
        </p:txBody>
      </p:sp>
      <p:sp>
        <p:nvSpPr>
          <p:cNvPr id="3" name="Rectangle 2">
            <a:extLst>
              <a:ext uri="{FF2B5EF4-FFF2-40B4-BE49-F238E27FC236}">
                <a16:creationId xmlns:a16="http://schemas.microsoft.com/office/drawing/2014/main" id="{FB3F6377-E847-A0C6-F520-122248FABD04}"/>
              </a:ext>
            </a:extLst>
          </p:cNvPr>
          <p:cNvSpPr/>
          <p:nvPr userDrawn="1"/>
        </p:nvSpPr>
        <p:spPr>
          <a:xfrm>
            <a:off x="1112741" y="1265439"/>
            <a:ext cx="4376459" cy="1794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6" name="Isosceles Triangle 5">
            <a:extLst>
              <a:ext uri="{FF2B5EF4-FFF2-40B4-BE49-F238E27FC236}">
                <a16:creationId xmlns:a16="http://schemas.microsoft.com/office/drawing/2014/main" id="{5CBF1A9F-3629-810A-98E2-BFF9349BCAAA}"/>
              </a:ext>
            </a:extLst>
          </p:cNvPr>
          <p:cNvSpPr/>
          <p:nvPr userDrawn="1"/>
        </p:nvSpPr>
        <p:spPr>
          <a:xfrm rot="16200000" flipH="1">
            <a:off x="4531377"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8" name="Rectangle 7">
            <a:extLst>
              <a:ext uri="{FF2B5EF4-FFF2-40B4-BE49-F238E27FC236}">
                <a16:creationId xmlns:a16="http://schemas.microsoft.com/office/drawing/2014/main" id="{9822E414-A680-CB78-ED0F-02C09EEDF735}"/>
              </a:ext>
            </a:extLst>
          </p:cNvPr>
          <p:cNvSpPr/>
          <p:nvPr userDrawn="1"/>
        </p:nvSpPr>
        <p:spPr>
          <a:xfrm>
            <a:off x="6525208" y="1261023"/>
            <a:ext cx="5394960"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34498798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PhAnim="0" preserve="1" userDrawn="1">
  <p:cSld name="Calend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9209314" y="1393371"/>
            <a:ext cx="2677886" cy="4783592"/>
          </a:xfrm>
          <a:prstGeom prst="rect">
            <a:avLst/>
          </a:prstGeom>
        </p:spPr>
        <p:txBody>
          <a:bodyPr>
            <a:normAutofit/>
          </a:bodyPr>
          <a:lstStyle>
            <a:lvl1pPr marL="176213" indent="-176213">
              <a:lnSpc>
                <a:spcPct val="100000"/>
              </a:lnSpc>
              <a:spcBef>
                <a:spcPts val="0"/>
              </a:spcBef>
              <a:spcAft>
                <a:spcPts val="600"/>
              </a:spcAft>
              <a:buClr>
                <a:schemeClr val="accent4"/>
              </a:buClr>
              <a:buSzPct val="100000"/>
              <a:buFont typeface="+mj-lt"/>
              <a:buAutoNum type="arabicPeriod"/>
              <a:defRPr sz="1200" b="0" i="0">
                <a:solidFill>
                  <a:schemeClr val="tx1"/>
                </a:solidFill>
                <a:latin typeface="+mj-lt"/>
              </a:defRPr>
            </a:lvl1pPr>
            <a:lvl2pPr marL="800100" indent="-342900">
              <a:lnSpc>
                <a:spcPct val="100000"/>
              </a:lnSpc>
              <a:spcBef>
                <a:spcPts val="0"/>
              </a:spcBef>
              <a:spcAft>
                <a:spcPts val="600"/>
              </a:spcAft>
              <a:buClr>
                <a:schemeClr val="accent4"/>
              </a:buClr>
              <a:buSzPct val="100000"/>
              <a:buFont typeface="+mj-lt"/>
              <a:buAutoNum type="alphaLcPeriod"/>
              <a:defRPr sz="1200" b="0">
                <a:solidFill>
                  <a:schemeClr val="tx1"/>
                </a:solidFill>
                <a:latin typeface="+mj-lt"/>
              </a:defRPr>
            </a:lvl2pPr>
            <a:lvl3pPr marL="1257300" indent="-342900">
              <a:lnSpc>
                <a:spcPct val="100000"/>
              </a:lnSpc>
              <a:spcBef>
                <a:spcPts val="0"/>
              </a:spcBef>
              <a:spcAft>
                <a:spcPts val="600"/>
              </a:spcAft>
              <a:buClr>
                <a:schemeClr val="accent4"/>
              </a:buClr>
              <a:buSzPct val="100000"/>
              <a:buFont typeface="+mj-lt"/>
              <a:buAutoNum type="romanLcPeriod"/>
              <a:defRPr sz="1200" b="0">
                <a:solidFill>
                  <a:schemeClr val="tx1"/>
                </a:solidFill>
                <a:latin typeface="+mj-lt"/>
              </a:defRPr>
            </a:lvl3pPr>
            <a:lvl4pPr marL="1714500" indent="-342900">
              <a:lnSpc>
                <a:spcPct val="100000"/>
              </a:lnSpc>
              <a:spcAft>
                <a:spcPts val="600"/>
              </a:spcAft>
              <a:buFont typeface="+mj-lt"/>
              <a:buAutoNum type="arabicPeriod"/>
              <a:defRPr sz="1200" b="0">
                <a:solidFill>
                  <a:schemeClr val="tx1"/>
                </a:solidFill>
                <a:latin typeface="+mj-lt"/>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1" y="1393825"/>
            <a:ext cx="7956613" cy="4783138"/>
          </a:xfrm>
          <a:prstGeom prst="rect">
            <a:avLst/>
          </a:prstGeom>
        </p:spPr>
        <p:txBody>
          <a:bodyPr/>
          <a:lstStyle/>
          <a:p>
            <a:endParaRPr lang="es-CO" dirty="0"/>
          </a:p>
        </p:txBody>
      </p:sp>
    </p:spTree>
    <p:extLst>
      <p:ext uri="{BB962C8B-B14F-4D97-AF65-F5344CB8AC3E}">
        <p14:creationId xmlns:p14="http://schemas.microsoft.com/office/powerpoint/2010/main" val="98492687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PhAnim="0" preserve="1" userDrawn="1">
  <p:cSld name="Project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4" name="Rectángulo 27">
            <a:extLst>
              <a:ext uri="{FF2B5EF4-FFF2-40B4-BE49-F238E27FC236}">
                <a16:creationId xmlns:a16="http://schemas.microsoft.com/office/drawing/2014/main" id="{B17E4127-CD01-D06A-92B8-BD6B3A3FFC1A}"/>
              </a:ext>
            </a:extLst>
          </p:cNvPr>
          <p:cNvSpPr>
            <a:spLocks noChangeArrowheads="1"/>
          </p:cNvSpPr>
          <p:nvPr userDrawn="1"/>
        </p:nvSpPr>
        <p:spPr bwMode="auto">
          <a:xfrm>
            <a:off x="145362" y="2400426"/>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Steering Committee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145362" y="4950583"/>
            <a:ext cx="1691640" cy="1818184"/>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Project Team</a:t>
            </a:r>
          </a:p>
        </p:txBody>
      </p:sp>
      <p:sp>
        <p:nvSpPr>
          <p:cNvPr id="8" name="Rectángulo 29">
            <a:extLst>
              <a:ext uri="{FF2B5EF4-FFF2-40B4-BE49-F238E27FC236}">
                <a16:creationId xmlns:a16="http://schemas.microsoft.com/office/drawing/2014/main" id="{0A01EC68-7C6F-BDDA-3AA4-1AE18EC901A7}"/>
              </a:ext>
            </a:extLst>
          </p:cNvPr>
          <p:cNvSpPr>
            <a:spLocks noChangeArrowheads="1"/>
          </p:cNvSpPr>
          <p:nvPr userDrawn="1"/>
        </p:nvSpPr>
        <p:spPr bwMode="auto">
          <a:xfrm>
            <a:off x="145362" y="3685027"/>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Project Management</a:t>
            </a:r>
          </a:p>
        </p:txBody>
      </p:sp>
      <p:sp>
        <p:nvSpPr>
          <p:cNvPr id="9" name="Rectángulo 27">
            <a:extLst>
              <a:ext uri="{FF2B5EF4-FFF2-40B4-BE49-F238E27FC236}">
                <a16:creationId xmlns:a16="http://schemas.microsoft.com/office/drawing/2014/main" id="{BA237E21-852F-647D-729B-CF3727C96800}"/>
              </a:ext>
            </a:extLst>
          </p:cNvPr>
          <p:cNvSpPr>
            <a:spLocks noChangeArrowheads="1"/>
          </p:cNvSpPr>
          <p:nvPr userDrawn="1"/>
        </p:nvSpPr>
        <p:spPr bwMode="auto">
          <a:xfrm>
            <a:off x="145362" y="1557947"/>
            <a:ext cx="1691640" cy="694102"/>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Sponsors</a:t>
            </a:r>
          </a:p>
        </p:txBody>
      </p:sp>
      <p:cxnSp>
        <p:nvCxnSpPr>
          <p:cNvPr id="10" name="Straight Connector 32">
            <a:extLst>
              <a:ext uri="{FF2B5EF4-FFF2-40B4-BE49-F238E27FC236}">
                <a16:creationId xmlns:a16="http://schemas.microsoft.com/office/drawing/2014/main" id="{1FA3E036-BD6E-8A2E-613B-6AC615248460}"/>
              </a:ext>
            </a:extLst>
          </p:cNvPr>
          <p:cNvCxnSpPr>
            <a:cxnSpLocks/>
          </p:cNvCxnSpPr>
          <p:nvPr userDrawn="1"/>
        </p:nvCxnSpPr>
        <p:spPr>
          <a:xfrm>
            <a:off x="145362" y="232663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775A324F-C430-BB4B-6CCE-B6698DB05669}"/>
              </a:ext>
            </a:extLst>
          </p:cNvPr>
          <p:cNvCxnSpPr>
            <a:cxnSpLocks/>
          </p:cNvCxnSpPr>
          <p:nvPr userDrawn="1"/>
        </p:nvCxnSpPr>
        <p:spPr>
          <a:xfrm>
            <a:off x="145362" y="363546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2B13274A-FE0F-6AE3-C1FA-05AEA45660F0}"/>
              </a:ext>
            </a:extLst>
          </p:cNvPr>
          <p:cNvCxnSpPr>
            <a:cxnSpLocks/>
          </p:cNvCxnSpPr>
          <p:nvPr userDrawn="1"/>
        </p:nvCxnSpPr>
        <p:spPr>
          <a:xfrm>
            <a:off x="145362" y="4916871"/>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3" name="Imagen 9" descr="Imagen que contiene Icono&#10;&#10;Descripción generada automáticamente">
            <a:extLst>
              <a:ext uri="{FF2B5EF4-FFF2-40B4-BE49-F238E27FC236}">
                <a16:creationId xmlns:a16="http://schemas.microsoft.com/office/drawing/2014/main" id="{C68E9A4E-87F8-008D-0EE5-4D4819867CF0}"/>
              </a:ext>
            </a:extLst>
          </p:cNvPr>
          <p:cNvPicPr>
            <a:picLocks noChangeAspect="1"/>
          </p:cNvPicPr>
          <p:nvPr userDrawn="1"/>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112498" y="1197040"/>
            <a:ext cx="738596" cy="227261"/>
          </a:xfrm>
          <a:prstGeom prst="rect">
            <a:avLst/>
          </a:prstGeom>
        </p:spPr>
      </p:pic>
      <p:sp>
        <p:nvSpPr>
          <p:cNvPr id="16" name="Picture Placeholder 15">
            <a:extLst>
              <a:ext uri="{FF2B5EF4-FFF2-40B4-BE49-F238E27FC236}">
                <a16:creationId xmlns:a16="http://schemas.microsoft.com/office/drawing/2014/main" id="{0C8420B8-1D58-A6F8-C40B-9011973667EE}"/>
              </a:ext>
            </a:extLst>
          </p:cNvPr>
          <p:cNvSpPr>
            <a:spLocks noGrp="1"/>
          </p:cNvSpPr>
          <p:nvPr>
            <p:ph type="pic" sz="quarter" idx="10"/>
          </p:nvPr>
        </p:nvSpPr>
        <p:spPr>
          <a:xfrm>
            <a:off x="6857617" y="991423"/>
            <a:ext cx="914400" cy="551527"/>
          </a:xfrm>
          <a:prstGeom prst="rect">
            <a:avLst/>
          </a:prstGeom>
        </p:spPr>
        <p:txBody>
          <a:bodyPr/>
          <a:lstStyle/>
          <a:p>
            <a:endParaRPr lang="es-CO" dirty="0"/>
          </a:p>
        </p:txBody>
      </p:sp>
      <p:sp>
        <p:nvSpPr>
          <p:cNvPr id="17" name="Rectángulo 37">
            <a:extLst>
              <a:ext uri="{FF2B5EF4-FFF2-40B4-BE49-F238E27FC236}">
                <a16:creationId xmlns:a16="http://schemas.microsoft.com/office/drawing/2014/main" id="{3B26E765-45BE-2F2E-CCFF-E6CEC51D8ED3}"/>
              </a:ext>
            </a:extLst>
          </p:cNvPr>
          <p:cNvSpPr/>
          <p:nvPr userDrawn="1"/>
        </p:nvSpPr>
        <p:spPr>
          <a:xfrm>
            <a:off x="1922106" y="1557938"/>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dirty="0">
              <a:solidFill>
                <a:srgbClr val="304258"/>
              </a:solidFill>
              <a:latin typeface="Poppins" panose="00000500000000000000" pitchFamily="2" charset="0"/>
              <a:cs typeface="Poppins" panose="00000500000000000000" pitchFamily="2" charset="0"/>
            </a:endParaRPr>
          </a:p>
        </p:txBody>
      </p:sp>
      <p:sp>
        <p:nvSpPr>
          <p:cNvPr id="18" name="Rectángulo 37">
            <a:extLst>
              <a:ext uri="{FF2B5EF4-FFF2-40B4-BE49-F238E27FC236}">
                <a16:creationId xmlns:a16="http://schemas.microsoft.com/office/drawing/2014/main" id="{BD5C7593-8E45-28F3-88F9-8246F9FCED62}"/>
              </a:ext>
            </a:extLst>
          </p:cNvPr>
          <p:cNvSpPr/>
          <p:nvPr userDrawn="1"/>
        </p:nvSpPr>
        <p:spPr>
          <a:xfrm>
            <a:off x="5604817" y="1568552"/>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dirty="0">
              <a:solidFill>
                <a:srgbClr val="304258"/>
              </a:solidFill>
              <a:latin typeface="Poppins" panose="00000500000000000000" pitchFamily="2" charset="0"/>
              <a:cs typeface="Poppins" panose="00000500000000000000" pitchFamily="2" charset="0"/>
            </a:endParaRPr>
          </a:p>
        </p:txBody>
      </p:sp>
      <p:sp>
        <p:nvSpPr>
          <p:cNvPr id="19" name="Triángulo isósceles 4">
            <a:extLst>
              <a:ext uri="{FF2B5EF4-FFF2-40B4-BE49-F238E27FC236}">
                <a16:creationId xmlns:a16="http://schemas.microsoft.com/office/drawing/2014/main" id="{B15266C6-0D5C-5124-83AE-66A6FF0C07F8}"/>
              </a:ext>
            </a:extLst>
          </p:cNvPr>
          <p:cNvSpPr>
            <a:spLocks noChangeArrowheads="1"/>
          </p:cNvSpPr>
          <p:nvPr userDrawn="1"/>
        </p:nvSpPr>
        <p:spPr bwMode="auto">
          <a:xfrm rot="5400000">
            <a:off x="8744730" y="2931629"/>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0" name="Triángulo isósceles 4">
            <a:extLst>
              <a:ext uri="{FF2B5EF4-FFF2-40B4-BE49-F238E27FC236}">
                <a16:creationId xmlns:a16="http://schemas.microsoft.com/office/drawing/2014/main" id="{60E48D47-FF3E-B32D-258F-430FD2972CF2}"/>
              </a:ext>
            </a:extLst>
          </p:cNvPr>
          <p:cNvSpPr>
            <a:spLocks noChangeArrowheads="1"/>
          </p:cNvSpPr>
          <p:nvPr userDrawn="1"/>
        </p:nvSpPr>
        <p:spPr bwMode="auto">
          <a:xfrm rot="5400000">
            <a:off x="8744729" y="4190202"/>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1" name="Triángulo isósceles 4">
            <a:extLst>
              <a:ext uri="{FF2B5EF4-FFF2-40B4-BE49-F238E27FC236}">
                <a16:creationId xmlns:a16="http://schemas.microsoft.com/office/drawing/2014/main" id="{80DB0719-00AB-2386-93BE-EA1B2C364A79}"/>
              </a:ext>
            </a:extLst>
          </p:cNvPr>
          <p:cNvSpPr>
            <a:spLocks noChangeArrowheads="1"/>
          </p:cNvSpPr>
          <p:nvPr userDrawn="1"/>
        </p:nvSpPr>
        <p:spPr bwMode="auto">
          <a:xfrm rot="5400000">
            <a:off x="8491122" y="5729683"/>
            <a:ext cx="1463040"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2" name="CuadroTexto 5">
            <a:extLst>
              <a:ext uri="{FF2B5EF4-FFF2-40B4-BE49-F238E27FC236}">
                <a16:creationId xmlns:a16="http://schemas.microsoft.com/office/drawing/2014/main" id="{11C25805-2BB7-C063-0D76-933EC8C61641}"/>
              </a:ext>
            </a:extLst>
          </p:cNvPr>
          <p:cNvSpPr txBox="1">
            <a:spLocks noChangeArrowheads="1"/>
          </p:cNvSpPr>
          <p:nvPr userDrawn="1"/>
        </p:nvSpPr>
        <p:spPr bwMode="auto">
          <a:xfrm>
            <a:off x="9384321" y="2478198"/>
            <a:ext cx="2994236" cy="1061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lvl1pPr marL="180975" indent="-18097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Project leadership</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Decision making</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Issue resolution</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Experience</a:t>
            </a:r>
          </a:p>
        </p:txBody>
      </p:sp>
      <p:sp>
        <p:nvSpPr>
          <p:cNvPr id="23" name="CuadroTexto 42">
            <a:extLst>
              <a:ext uri="{FF2B5EF4-FFF2-40B4-BE49-F238E27FC236}">
                <a16:creationId xmlns:a16="http://schemas.microsoft.com/office/drawing/2014/main" id="{FBDD9321-09C9-1E09-942B-C8455AE1EF25}"/>
              </a:ext>
            </a:extLst>
          </p:cNvPr>
          <p:cNvSpPr txBox="1">
            <a:spLocks noChangeArrowheads="1"/>
          </p:cNvSpPr>
          <p:nvPr userDrawn="1"/>
        </p:nvSpPr>
        <p:spPr bwMode="auto">
          <a:xfrm>
            <a:off x="9411266" y="5179892"/>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a:lnSpc>
                <a:spcPct val="90000"/>
              </a:lnSpc>
              <a:spcBef>
                <a:spcPts val="600"/>
              </a:spcBef>
              <a:buClr>
                <a:srgbClr val="9683FF"/>
              </a:buClr>
              <a:buSzPct val="120000"/>
              <a:buFont typeface="Wingdings" panose="05000000000000000000" pitchFamily="2" charset="2"/>
              <a:buChar char="§"/>
              <a:defRPr sz="1200" i="0">
                <a:solidFill>
                  <a:srgbClr val="171917"/>
                </a:solidFill>
                <a:ea typeface="Lato"/>
                <a:cs typeface="Poppins ExtraLight" panose="00000300000000000000" pitchFamily="2"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r>
              <a:rPr lang="en-US" dirty="0">
                <a:solidFill>
                  <a:srgbClr val="304258"/>
                </a:solidFill>
                <a:latin typeface="Poppins" panose="00000500000000000000" pitchFamily="2" charset="0"/>
                <a:cs typeface="Poppins" panose="00000500000000000000" pitchFamily="2" charset="0"/>
              </a:rPr>
              <a:t>Data gathering</a:t>
            </a:r>
          </a:p>
          <a:p>
            <a:r>
              <a:rPr lang="en-US" dirty="0">
                <a:solidFill>
                  <a:srgbClr val="304258"/>
                </a:solidFill>
                <a:latin typeface="Poppins" panose="00000500000000000000" pitchFamily="2" charset="0"/>
                <a:cs typeface="Poppins" panose="00000500000000000000" pitchFamily="2" charset="0"/>
              </a:rPr>
              <a:t>Analysis structuring and execution</a:t>
            </a:r>
          </a:p>
          <a:p>
            <a:r>
              <a:rPr lang="en-US" dirty="0">
                <a:solidFill>
                  <a:srgbClr val="304258"/>
                </a:solidFill>
                <a:latin typeface="Poppins" panose="00000500000000000000" pitchFamily="2" charset="0"/>
                <a:cs typeface="Poppins" panose="00000500000000000000" pitchFamily="2" charset="0"/>
              </a:rPr>
              <a:t>Technical expertise</a:t>
            </a:r>
          </a:p>
          <a:p>
            <a:r>
              <a:rPr lang="en-US" dirty="0">
                <a:solidFill>
                  <a:srgbClr val="304258"/>
                </a:solidFill>
                <a:latin typeface="Poppins" panose="00000500000000000000" pitchFamily="2" charset="0"/>
                <a:cs typeface="Poppins" panose="00000500000000000000" pitchFamily="2" charset="0"/>
              </a:rPr>
              <a:t>Logistics</a:t>
            </a:r>
          </a:p>
        </p:txBody>
      </p:sp>
      <p:sp>
        <p:nvSpPr>
          <p:cNvPr id="24" name="CuadroTexto 5">
            <a:extLst>
              <a:ext uri="{FF2B5EF4-FFF2-40B4-BE49-F238E27FC236}">
                <a16:creationId xmlns:a16="http://schemas.microsoft.com/office/drawing/2014/main" id="{C33B6DEE-77CE-AB15-CDD3-26F8D5F29857}"/>
              </a:ext>
            </a:extLst>
          </p:cNvPr>
          <p:cNvSpPr txBox="1">
            <a:spLocks noChangeArrowheads="1"/>
          </p:cNvSpPr>
          <p:nvPr userDrawn="1"/>
        </p:nvSpPr>
        <p:spPr bwMode="auto">
          <a:xfrm>
            <a:off x="9330940" y="3713636"/>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eaLnBrk="0" hangingPunct="0">
              <a:lnSpc>
                <a:spcPct val="90000"/>
              </a:lnSpc>
              <a:spcBef>
                <a:spcPts val="200"/>
              </a:spcBef>
              <a:buClr>
                <a:schemeClr val="accent1"/>
              </a:buClr>
              <a:buFont typeface="Arial" panose="020B0604020202020204" pitchFamily="34" charset="0"/>
              <a:buChar char="•"/>
              <a:defRPr sz="1300" i="1">
                <a:solidFill>
                  <a:srgbClr val="000000"/>
                </a:solidFill>
                <a:latin typeface="Arial" charset="0"/>
                <a:ea typeface="ＭＳ Ｐゴシック" charset="0"/>
                <a:cs typeface="Arial"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Expertise</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Agile workflow management</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Hypothesis validation</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Recommendations and quality control</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922106" y="15563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5" name="Content Placeholder 2">
            <a:extLst>
              <a:ext uri="{FF2B5EF4-FFF2-40B4-BE49-F238E27FC236}">
                <a16:creationId xmlns:a16="http://schemas.microsoft.com/office/drawing/2014/main" id="{80AB7971-92DE-EA19-58C6-9EDC21B3E536}"/>
              </a:ext>
            </a:extLst>
          </p:cNvPr>
          <p:cNvSpPr>
            <a:spLocks noGrp="1"/>
          </p:cNvSpPr>
          <p:nvPr>
            <p:ph idx="11" hasCustomPrompt="1"/>
          </p:nvPr>
        </p:nvSpPr>
        <p:spPr>
          <a:xfrm>
            <a:off x="1922106" y="2400426"/>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6" name="Content Placeholder 2">
            <a:extLst>
              <a:ext uri="{FF2B5EF4-FFF2-40B4-BE49-F238E27FC236}">
                <a16:creationId xmlns:a16="http://schemas.microsoft.com/office/drawing/2014/main" id="{9DCA419A-D307-C10C-47FF-B8A3E33249CE}"/>
              </a:ext>
            </a:extLst>
          </p:cNvPr>
          <p:cNvSpPr>
            <a:spLocks noGrp="1"/>
          </p:cNvSpPr>
          <p:nvPr>
            <p:ph idx="12" hasCustomPrompt="1"/>
          </p:nvPr>
        </p:nvSpPr>
        <p:spPr>
          <a:xfrm>
            <a:off x="1922106" y="3691371"/>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7" name="Content Placeholder 2">
            <a:extLst>
              <a:ext uri="{FF2B5EF4-FFF2-40B4-BE49-F238E27FC236}">
                <a16:creationId xmlns:a16="http://schemas.microsoft.com/office/drawing/2014/main" id="{4D0AB5A4-39E5-CFDC-A3F8-C348A85CC883}"/>
              </a:ext>
            </a:extLst>
          </p:cNvPr>
          <p:cNvSpPr>
            <a:spLocks noGrp="1"/>
          </p:cNvSpPr>
          <p:nvPr>
            <p:ph idx="13" hasCustomPrompt="1"/>
          </p:nvPr>
        </p:nvSpPr>
        <p:spPr>
          <a:xfrm>
            <a:off x="1922106"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8" name="Content Placeholder 2">
            <a:extLst>
              <a:ext uri="{FF2B5EF4-FFF2-40B4-BE49-F238E27FC236}">
                <a16:creationId xmlns:a16="http://schemas.microsoft.com/office/drawing/2014/main" id="{95D10976-FF2D-457E-6AB2-6B30D275C699}"/>
              </a:ext>
            </a:extLst>
          </p:cNvPr>
          <p:cNvSpPr>
            <a:spLocks noGrp="1"/>
          </p:cNvSpPr>
          <p:nvPr>
            <p:ph idx="14" hasCustomPrompt="1"/>
          </p:nvPr>
        </p:nvSpPr>
        <p:spPr>
          <a:xfrm>
            <a:off x="5604817" y="154821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9" name="Content Placeholder 2">
            <a:extLst>
              <a:ext uri="{FF2B5EF4-FFF2-40B4-BE49-F238E27FC236}">
                <a16:creationId xmlns:a16="http://schemas.microsoft.com/office/drawing/2014/main" id="{80D16BBE-F162-80A7-F90B-600E14A348A0}"/>
              </a:ext>
            </a:extLst>
          </p:cNvPr>
          <p:cNvSpPr>
            <a:spLocks noGrp="1"/>
          </p:cNvSpPr>
          <p:nvPr>
            <p:ph idx="15" hasCustomPrompt="1"/>
          </p:nvPr>
        </p:nvSpPr>
        <p:spPr>
          <a:xfrm>
            <a:off x="5604817" y="2395545"/>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0" name="Content Placeholder 2">
            <a:extLst>
              <a:ext uri="{FF2B5EF4-FFF2-40B4-BE49-F238E27FC236}">
                <a16:creationId xmlns:a16="http://schemas.microsoft.com/office/drawing/2014/main" id="{083FA612-54A2-AA38-69FF-E8E22519EF17}"/>
              </a:ext>
            </a:extLst>
          </p:cNvPr>
          <p:cNvSpPr>
            <a:spLocks noGrp="1"/>
          </p:cNvSpPr>
          <p:nvPr>
            <p:ph idx="16" hasCustomPrompt="1"/>
          </p:nvPr>
        </p:nvSpPr>
        <p:spPr>
          <a:xfrm>
            <a:off x="5615043" y="3685028"/>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1" name="Content Placeholder 2">
            <a:extLst>
              <a:ext uri="{FF2B5EF4-FFF2-40B4-BE49-F238E27FC236}">
                <a16:creationId xmlns:a16="http://schemas.microsoft.com/office/drawing/2014/main" id="{F151C0AF-7644-06E4-EBC6-2962635BA363}"/>
              </a:ext>
            </a:extLst>
          </p:cNvPr>
          <p:cNvSpPr>
            <a:spLocks noGrp="1"/>
          </p:cNvSpPr>
          <p:nvPr>
            <p:ph idx="17" hasCustomPrompt="1"/>
          </p:nvPr>
        </p:nvSpPr>
        <p:spPr>
          <a:xfrm>
            <a:off x="5615043"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2723548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PhAnim="0" preserve="1" userDrawn="1">
  <p:cSld name="1_Investment 2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337715"/>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334730"/>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33990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33473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1106680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PhAnim="0" preserve="1" userDrawn="1">
  <p:cSld name="Project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4" name="Rectángulo 27">
            <a:extLst>
              <a:ext uri="{FF2B5EF4-FFF2-40B4-BE49-F238E27FC236}">
                <a16:creationId xmlns:a16="http://schemas.microsoft.com/office/drawing/2014/main" id="{B17E4127-CD01-D06A-92B8-BD6B3A3FFC1A}"/>
              </a:ext>
            </a:extLst>
          </p:cNvPr>
          <p:cNvSpPr>
            <a:spLocks noChangeArrowheads="1"/>
          </p:cNvSpPr>
          <p:nvPr userDrawn="1"/>
        </p:nvSpPr>
        <p:spPr bwMode="auto">
          <a:xfrm>
            <a:off x="145362" y="2400426"/>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Steering Committee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145362" y="4950583"/>
            <a:ext cx="1691640" cy="1818184"/>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Project Team</a:t>
            </a:r>
          </a:p>
        </p:txBody>
      </p:sp>
      <p:sp>
        <p:nvSpPr>
          <p:cNvPr id="8" name="Rectángulo 29">
            <a:extLst>
              <a:ext uri="{FF2B5EF4-FFF2-40B4-BE49-F238E27FC236}">
                <a16:creationId xmlns:a16="http://schemas.microsoft.com/office/drawing/2014/main" id="{0A01EC68-7C6F-BDDA-3AA4-1AE18EC901A7}"/>
              </a:ext>
            </a:extLst>
          </p:cNvPr>
          <p:cNvSpPr>
            <a:spLocks noChangeArrowheads="1"/>
          </p:cNvSpPr>
          <p:nvPr userDrawn="1"/>
        </p:nvSpPr>
        <p:spPr bwMode="auto">
          <a:xfrm>
            <a:off x="145362" y="3685027"/>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Project Management</a:t>
            </a:r>
          </a:p>
        </p:txBody>
      </p:sp>
      <p:sp>
        <p:nvSpPr>
          <p:cNvPr id="9" name="Rectángulo 27">
            <a:extLst>
              <a:ext uri="{FF2B5EF4-FFF2-40B4-BE49-F238E27FC236}">
                <a16:creationId xmlns:a16="http://schemas.microsoft.com/office/drawing/2014/main" id="{BA237E21-852F-647D-729B-CF3727C96800}"/>
              </a:ext>
            </a:extLst>
          </p:cNvPr>
          <p:cNvSpPr>
            <a:spLocks noChangeArrowheads="1"/>
          </p:cNvSpPr>
          <p:nvPr userDrawn="1"/>
        </p:nvSpPr>
        <p:spPr bwMode="auto">
          <a:xfrm>
            <a:off x="145362" y="1557947"/>
            <a:ext cx="1691640" cy="694102"/>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Sponsors</a:t>
            </a:r>
          </a:p>
        </p:txBody>
      </p:sp>
      <p:cxnSp>
        <p:nvCxnSpPr>
          <p:cNvPr id="10" name="Straight Connector 32">
            <a:extLst>
              <a:ext uri="{FF2B5EF4-FFF2-40B4-BE49-F238E27FC236}">
                <a16:creationId xmlns:a16="http://schemas.microsoft.com/office/drawing/2014/main" id="{1FA3E036-BD6E-8A2E-613B-6AC615248460}"/>
              </a:ext>
            </a:extLst>
          </p:cNvPr>
          <p:cNvCxnSpPr>
            <a:cxnSpLocks/>
          </p:cNvCxnSpPr>
          <p:nvPr userDrawn="1"/>
        </p:nvCxnSpPr>
        <p:spPr>
          <a:xfrm>
            <a:off x="145362" y="232663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775A324F-C430-BB4B-6CCE-B6698DB05669}"/>
              </a:ext>
            </a:extLst>
          </p:cNvPr>
          <p:cNvCxnSpPr>
            <a:cxnSpLocks/>
          </p:cNvCxnSpPr>
          <p:nvPr userDrawn="1"/>
        </p:nvCxnSpPr>
        <p:spPr>
          <a:xfrm>
            <a:off x="145362" y="363546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2B13274A-FE0F-6AE3-C1FA-05AEA45660F0}"/>
              </a:ext>
            </a:extLst>
          </p:cNvPr>
          <p:cNvCxnSpPr>
            <a:cxnSpLocks/>
          </p:cNvCxnSpPr>
          <p:nvPr userDrawn="1"/>
        </p:nvCxnSpPr>
        <p:spPr>
          <a:xfrm>
            <a:off x="145362" y="4916871"/>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3" name="Imagen 9" descr="Imagen que contiene Icono&#10;&#10;Descripción generada automáticamente">
            <a:extLst>
              <a:ext uri="{FF2B5EF4-FFF2-40B4-BE49-F238E27FC236}">
                <a16:creationId xmlns:a16="http://schemas.microsoft.com/office/drawing/2014/main" id="{C68E9A4E-87F8-008D-0EE5-4D4819867CF0}"/>
              </a:ext>
            </a:extLst>
          </p:cNvPr>
          <p:cNvPicPr>
            <a:picLocks noChangeAspect="1"/>
          </p:cNvPicPr>
          <p:nvPr userDrawn="1"/>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112498" y="1197040"/>
            <a:ext cx="738596" cy="227261"/>
          </a:xfrm>
          <a:prstGeom prst="rect">
            <a:avLst/>
          </a:prstGeom>
        </p:spPr>
      </p:pic>
      <p:sp>
        <p:nvSpPr>
          <p:cNvPr id="16" name="Picture Placeholder 15">
            <a:extLst>
              <a:ext uri="{FF2B5EF4-FFF2-40B4-BE49-F238E27FC236}">
                <a16:creationId xmlns:a16="http://schemas.microsoft.com/office/drawing/2014/main" id="{0C8420B8-1D58-A6F8-C40B-9011973667EE}"/>
              </a:ext>
            </a:extLst>
          </p:cNvPr>
          <p:cNvSpPr>
            <a:spLocks noGrp="1"/>
          </p:cNvSpPr>
          <p:nvPr>
            <p:ph type="pic" sz="quarter" idx="10"/>
          </p:nvPr>
        </p:nvSpPr>
        <p:spPr>
          <a:xfrm>
            <a:off x="6857617" y="991423"/>
            <a:ext cx="914400" cy="551527"/>
          </a:xfrm>
          <a:prstGeom prst="rect">
            <a:avLst/>
          </a:prstGeom>
        </p:spPr>
        <p:txBody>
          <a:bodyPr/>
          <a:lstStyle/>
          <a:p>
            <a:endParaRPr lang="es-CO" dirty="0"/>
          </a:p>
        </p:txBody>
      </p:sp>
      <p:sp>
        <p:nvSpPr>
          <p:cNvPr id="17" name="Rectángulo 37">
            <a:extLst>
              <a:ext uri="{FF2B5EF4-FFF2-40B4-BE49-F238E27FC236}">
                <a16:creationId xmlns:a16="http://schemas.microsoft.com/office/drawing/2014/main" id="{3B26E765-45BE-2F2E-CCFF-E6CEC51D8ED3}"/>
              </a:ext>
            </a:extLst>
          </p:cNvPr>
          <p:cNvSpPr/>
          <p:nvPr userDrawn="1"/>
        </p:nvSpPr>
        <p:spPr>
          <a:xfrm>
            <a:off x="1922106" y="1557938"/>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dirty="0">
              <a:solidFill>
                <a:srgbClr val="304258"/>
              </a:solidFill>
              <a:latin typeface="Poppins" panose="00000500000000000000" pitchFamily="2" charset="0"/>
              <a:cs typeface="Poppins" panose="00000500000000000000" pitchFamily="2" charset="0"/>
            </a:endParaRPr>
          </a:p>
        </p:txBody>
      </p:sp>
      <p:sp>
        <p:nvSpPr>
          <p:cNvPr id="18" name="Rectángulo 37">
            <a:extLst>
              <a:ext uri="{FF2B5EF4-FFF2-40B4-BE49-F238E27FC236}">
                <a16:creationId xmlns:a16="http://schemas.microsoft.com/office/drawing/2014/main" id="{BD5C7593-8E45-28F3-88F9-8246F9FCED62}"/>
              </a:ext>
            </a:extLst>
          </p:cNvPr>
          <p:cNvSpPr/>
          <p:nvPr userDrawn="1"/>
        </p:nvSpPr>
        <p:spPr>
          <a:xfrm>
            <a:off x="5604817" y="1568552"/>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dirty="0">
              <a:solidFill>
                <a:srgbClr val="304258"/>
              </a:solidFill>
              <a:latin typeface="Poppins" panose="00000500000000000000" pitchFamily="2" charset="0"/>
              <a:cs typeface="Poppins" panose="00000500000000000000" pitchFamily="2" charset="0"/>
            </a:endParaRPr>
          </a:p>
        </p:txBody>
      </p:sp>
      <p:sp>
        <p:nvSpPr>
          <p:cNvPr id="19" name="Triángulo isósceles 4">
            <a:extLst>
              <a:ext uri="{FF2B5EF4-FFF2-40B4-BE49-F238E27FC236}">
                <a16:creationId xmlns:a16="http://schemas.microsoft.com/office/drawing/2014/main" id="{B15266C6-0D5C-5124-83AE-66A6FF0C07F8}"/>
              </a:ext>
            </a:extLst>
          </p:cNvPr>
          <p:cNvSpPr>
            <a:spLocks noChangeArrowheads="1"/>
          </p:cNvSpPr>
          <p:nvPr userDrawn="1"/>
        </p:nvSpPr>
        <p:spPr bwMode="auto">
          <a:xfrm rot="5400000">
            <a:off x="8744730" y="2931629"/>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0" name="Triángulo isósceles 4">
            <a:extLst>
              <a:ext uri="{FF2B5EF4-FFF2-40B4-BE49-F238E27FC236}">
                <a16:creationId xmlns:a16="http://schemas.microsoft.com/office/drawing/2014/main" id="{60E48D47-FF3E-B32D-258F-430FD2972CF2}"/>
              </a:ext>
            </a:extLst>
          </p:cNvPr>
          <p:cNvSpPr>
            <a:spLocks noChangeArrowheads="1"/>
          </p:cNvSpPr>
          <p:nvPr userDrawn="1"/>
        </p:nvSpPr>
        <p:spPr bwMode="auto">
          <a:xfrm rot="5400000">
            <a:off x="8744729" y="4190202"/>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1" name="Triángulo isósceles 4">
            <a:extLst>
              <a:ext uri="{FF2B5EF4-FFF2-40B4-BE49-F238E27FC236}">
                <a16:creationId xmlns:a16="http://schemas.microsoft.com/office/drawing/2014/main" id="{80DB0719-00AB-2386-93BE-EA1B2C364A79}"/>
              </a:ext>
            </a:extLst>
          </p:cNvPr>
          <p:cNvSpPr>
            <a:spLocks noChangeArrowheads="1"/>
          </p:cNvSpPr>
          <p:nvPr userDrawn="1"/>
        </p:nvSpPr>
        <p:spPr bwMode="auto">
          <a:xfrm rot="5400000">
            <a:off x="8491122" y="5729683"/>
            <a:ext cx="1463040"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2" name="CuadroTexto 5">
            <a:extLst>
              <a:ext uri="{FF2B5EF4-FFF2-40B4-BE49-F238E27FC236}">
                <a16:creationId xmlns:a16="http://schemas.microsoft.com/office/drawing/2014/main" id="{11C25805-2BB7-C063-0D76-933EC8C61641}"/>
              </a:ext>
            </a:extLst>
          </p:cNvPr>
          <p:cNvSpPr txBox="1">
            <a:spLocks noChangeArrowheads="1"/>
          </p:cNvSpPr>
          <p:nvPr userDrawn="1"/>
        </p:nvSpPr>
        <p:spPr bwMode="auto">
          <a:xfrm>
            <a:off x="9384321" y="2478198"/>
            <a:ext cx="2994236" cy="1061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lvl1pPr marL="180975" indent="-18097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Project leadership</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Decision making</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Issue resolution</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Experience</a:t>
            </a:r>
          </a:p>
        </p:txBody>
      </p:sp>
      <p:sp>
        <p:nvSpPr>
          <p:cNvPr id="23" name="CuadroTexto 42">
            <a:extLst>
              <a:ext uri="{FF2B5EF4-FFF2-40B4-BE49-F238E27FC236}">
                <a16:creationId xmlns:a16="http://schemas.microsoft.com/office/drawing/2014/main" id="{FBDD9321-09C9-1E09-942B-C8455AE1EF25}"/>
              </a:ext>
            </a:extLst>
          </p:cNvPr>
          <p:cNvSpPr txBox="1">
            <a:spLocks noChangeArrowheads="1"/>
          </p:cNvSpPr>
          <p:nvPr userDrawn="1"/>
        </p:nvSpPr>
        <p:spPr bwMode="auto">
          <a:xfrm>
            <a:off x="9411266" y="5179892"/>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a:lnSpc>
                <a:spcPct val="90000"/>
              </a:lnSpc>
              <a:spcBef>
                <a:spcPts val="600"/>
              </a:spcBef>
              <a:buClr>
                <a:srgbClr val="9683FF"/>
              </a:buClr>
              <a:buSzPct val="120000"/>
              <a:buFont typeface="Wingdings" panose="05000000000000000000" pitchFamily="2" charset="2"/>
              <a:buChar char="§"/>
              <a:defRPr sz="1200" i="0">
                <a:solidFill>
                  <a:srgbClr val="171917"/>
                </a:solidFill>
                <a:ea typeface="Lato"/>
                <a:cs typeface="Poppins ExtraLight" panose="00000300000000000000" pitchFamily="2"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r>
              <a:rPr lang="en-US" dirty="0">
                <a:solidFill>
                  <a:srgbClr val="304258"/>
                </a:solidFill>
                <a:latin typeface="Poppins" panose="00000500000000000000" pitchFamily="2" charset="0"/>
                <a:cs typeface="Poppins" panose="00000500000000000000" pitchFamily="2" charset="0"/>
              </a:rPr>
              <a:t>Data gathering</a:t>
            </a:r>
          </a:p>
          <a:p>
            <a:r>
              <a:rPr lang="en-US" dirty="0">
                <a:solidFill>
                  <a:srgbClr val="304258"/>
                </a:solidFill>
                <a:latin typeface="Poppins" panose="00000500000000000000" pitchFamily="2" charset="0"/>
                <a:cs typeface="Poppins" panose="00000500000000000000" pitchFamily="2" charset="0"/>
              </a:rPr>
              <a:t>Analysis structuring and execution</a:t>
            </a:r>
          </a:p>
          <a:p>
            <a:r>
              <a:rPr lang="en-US" dirty="0">
                <a:solidFill>
                  <a:srgbClr val="304258"/>
                </a:solidFill>
                <a:latin typeface="Poppins" panose="00000500000000000000" pitchFamily="2" charset="0"/>
                <a:cs typeface="Poppins" panose="00000500000000000000" pitchFamily="2" charset="0"/>
              </a:rPr>
              <a:t>Technical expertise</a:t>
            </a:r>
          </a:p>
          <a:p>
            <a:r>
              <a:rPr lang="en-US" dirty="0">
                <a:solidFill>
                  <a:srgbClr val="304258"/>
                </a:solidFill>
                <a:latin typeface="Poppins" panose="00000500000000000000" pitchFamily="2" charset="0"/>
                <a:cs typeface="Poppins" panose="00000500000000000000" pitchFamily="2" charset="0"/>
              </a:rPr>
              <a:t>Logistics</a:t>
            </a:r>
          </a:p>
        </p:txBody>
      </p:sp>
      <p:sp>
        <p:nvSpPr>
          <p:cNvPr id="24" name="CuadroTexto 5">
            <a:extLst>
              <a:ext uri="{FF2B5EF4-FFF2-40B4-BE49-F238E27FC236}">
                <a16:creationId xmlns:a16="http://schemas.microsoft.com/office/drawing/2014/main" id="{C33B6DEE-77CE-AB15-CDD3-26F8D5F29857}"/>
              </a:ext>
            </a:extLst>
          </p:cNvPr>
          <p:cNvSpPr txBox="1">
            <a:spLocks noChangeArrowheads="1"/>
          </p:cNvSpPr>
          <p:nvPr userDrawn="1"/>
        </p:nvSpPr>
        <p:spPr bwMode="auto">
          <a:xfrm>
            <a:off x="9330940" y="3713636"/>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eaLnBrk="0" hangingPunct="0">
              <a:lnSpc>
                <a:spcPct val="90000"/>
              </a:lnSpc>
              <a:spcBef>
                <a:spcPts val="200"/>
              </a:spcBef>
              <a:buClr>
                <a:schemeClr val="accent1"/>
              </a:buClr>
              <a:buFont typeface="Arial" panose="020B0604020202020204" pitchFamily="34" charset="0"/>
              <a:buChar char="•"/>
              <a:defRPr sz="1300" i="1">
                <a:solidFill>
                  <a:srgbClr val="000000"/>
                </a:solidFill>
                <a:latin typeface="Arial" charset="0"/>
                <a:ea typeface="ＭＳ Ｐゴシック" charset="0"/>
                <a:cs typeface="Arial"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Expertise</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Agile workflow management</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Hypothesis validation</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Recommendations and quality control</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922106" y="15563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5" name="Content Placeholder 2">
            <a:extLst>
              <a:ext uri="{FF2B5EF4-FFF2-40B4-BE49-F238E27FC236}">
                <a16:creationId xmlns:a16="http://schemas.microsoft.com/office/drawing/2014/main" id="{80AB7971-92DE-EA19-58C6-9EDC21B3E536}"/>
              </a:ext>
            </a:extLst>
          </p:cNvPr>
          <p:cNvSpPr>
            <a:spLocks noGrp="1"/>
          </p:cNvSpPr>
          <p:nvPr>
            <p:ph idx="11" hasCustomPrompt="1"/>
          </p:nvPr>
        </p:nvSpPr>
        <p:spPr>
          <a:xfrm>
            <a:off x="1922106" y="2400426"/>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6" name="Content Placeholder 2">
            <a:extLst>
              <a:ext uri="{FF2B5EF4-FFF2-40B4-BE49-F238E27FC236}">
                <a16:creationId xmlns:a16="http://schemas.microsoft.com/office/drawing/2014/main" id="{9DCA419A-D307-C10C-47FF-B8A3E33249CE}"/>
              </a:ext>
            </a:extLst>
          </p:cNvPr>
          <p:cNvSpPr>
            <a:spLocks noGrp="1"/>
          </p:cNvSpPr>
          <p:nvPr>
            <p:ph idx="12" hasCustomPrompt="1"/>
          </p:nvPr>
        </p:nvSpPr>
        <p:spPr>
          <a:xfrm>
            <a:off x="1922106" y="3691371"/>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7" name="Content Placeholder 2">
            <a:extLst>
              <a:ext uri="{FF2B5EF4-FFF2-40B4-BE49-F238E27FC236}">
                <a16:creationId xmlns:a16="http://schemas.microsoft.com/office/drawing/2014/main" id="{4D0AB5A4-39E5-CFDC-A3F8-C348A85CC883}"/>
              </a:ext>
            </a:extLst>
          </p:cNvPr>
          <p:cNvSpPr>
            <a:spLocks noGrp="1"/>
          </p:cNvSpPr>
          <p:nvPr>
            <p:ph idx="13" hasCustomPrompt="1"/>
          </p:nvPr>
        </p:nvSpPr>
        <p:spPr>
          <a:xfrm>
            <a:off x="1922106"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8" name="Content Placeholder 2">
            <a:extLst>
              <a:ext uri="{FF2B5EF4-FFF2-40B4-BE49-F238E27FC236}">
                <a16:creationId xmlns:a16="http://schemas.microsoft.com/office/drawing/2014/main" id="{95D10976-FF2D-457E-6AB2-6B30D275C699}"/>
              </a:ext>
            </a:extLst>
          </p:cNvPr>
          <p:cNvSpPr>
            <a:spLocks noGrp="1"/>
          </p:cNvSpPr>
          <p:nvPr>
            <p:ph idx="14" hasCustomPrompt="1"/>
          </p:nvPr>
        </p:nvSpPr>
        <p:spPr>
          <a:xfrm>
            <a:off x="5604817" y="154821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9" name="Content Placeholder 2">
            <a:extLst>
              <a:ext uri="{FF2B5EF4-FFF2-40B4-BE49-F238E27FC236}">
                <a16:creationId xmlns:a16="http://schemas.microsoft.com/office/drawing/2014/main" id="{80D16BBE-F162-80A7-F90B-600E14A348A0}"/>
              </a:ext>
            </a:extLst>
          </p:cNvPr>
          <p:cNvSpPr>
            <a:spLocks noGrp="1"/>
          </p:cNvSpPr>
          <p:nvPr>
            <p:ph idx="15" hasCustomPrompt="1"/>
          </p:nvPr>
        </p:nvSpPr>
        <p:spPr>
          <a:xfrm>
            <a:off x="5604817" y="2395545"/>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0" name="Content Placeholder 2">
            <a:extLst>
              <a:ext uri="{FF2B5EF4-FFF2-40B4-BE49-F238E27FC236}">
                <a16:creationId xmlns:a16="http://schemas.microsoft.com/office/drawing/2014/main" id="{083FA612-54A2-AA38-69FF-E8E22519EF17}"/>
              </a:ext>
            </a:extLst>
          </p:cNvPr>
          <p:cNvSpPr>
            <a:spLocks noGrp="1"/>
          </p:cNvSpPr>
          <p:nvPr>
            <p:ph idx="16" hasCustomPrompt="1"/>
          </p:nvPr>
        </p:nvSpPr>
        <p:spPr>
          <a:xfrm>
            <a:off x="5615043" y="3685028"/>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1" name="Content Placeholder 2">
            <a:extLst>
              <a:ext uri="{FF2B5EF4-FFF2-40B4-BE49-F238E27FC236}">
                <a16:creationId xmlns:a16="http://schemas.microsoft.com/office/drawing/2014/main" id="{F151C0AF-7644-06E4-EBC6-2962635BA363}"/>
              </a:ext>
            </a:extLst>
          </p:cNvPr>
          <p:cNvSpPr>
            <a:spLocks noGrp="1"/>
          </p:cNvSpPr>
          <p:nvPr>
            <p:ph idx="17" hasCustomPrompt="1"/>
          </p:nvPr>
        </p:nvSpPr>
        <p:spPr>
          <a:xfrm>
            <a:off x="5615043"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47731313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PhAnim="0" preserve="1" userDrawn="1">
  <p:cSld name="Investment 3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79946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860231"/>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796478"/>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85724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796478"/>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7904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862417"/>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85724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76535680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PhAnim="0" preserve="1" userDrawn="1">
  <p:cSld name="1_Investment 4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63785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493354"/>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131619"/>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63785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493354"/>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63785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63180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498525"/>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49335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 name="Rectangle 17">
            <a:extLst>
              <a:ext uri="{FF2B5EF4-FFF2-40B4-BE49-F238E27FC236}">
                <a16:creationId xmlns:a16="http://schemas.microsoft.com/office/drawing/2014/main" id="{49D80E92-CD8E-C093-BB0F-5D8BC75B8F48}"/>
              </a:ext>
            </a:extLst>
          </p:cNvPr>
          <p:cNvSpPr/>
          <p:nvPr userDrawn="1"/>
        </p:nvSpPr>
        <p:spPr>
          <a:xfrm>
            <a:off x="251925" y="435031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 name="Text Placeholder 17">
            <a:extLst>
              <a:ext uri="{FF2B5EF4-FFF2-40B4-BE49-F238E27FC236}">
                <a16:creationId xmlns:a16="http://schemas.microsoft.com/office/drawing/2014/main" id="{CA355AB3-AF41-ECA8-748F-EA6F8CA146DB}"/>
              </a:ext>
            </a:extLst>
          </p:cNvPr>
          <p:cNvSpPr>
            <a:spLocks noGrp="1"/>
          </p:cNvSpPr>
          <p:nvPr>
            <p:ph type="body" sz="quarter" idx="24" hasCustomPrompt="1"/>
          </p:nvPr>
        </p:nvSpPr>
        <p:spPr>
          <a:xfrm>
            <a:off x="251925" y="4350313"/>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8" name="Content Placeholder 2">
            <a:extLst>
              <a:ext uri="{FF2B5EF4-FFF2-40B4-BE49-F238E27FC236}">
                <a16:creationId xmlns:a16="http://schemas.microsoft.com/office/drawing/2014/main" id="{76FEB6F6-F8CF-36E0-519E-C5309F4A3F7A}"/>
              </a:ext>
            </a:extLst>
          </p:cNvPr>
          <p:cNvSpPr>
            <a:spLocks noGrp="1"/>
          </p:cNvSpPr>
          <p:nvPr>
            <p:ph idx="25" hasCustomPrompt="1"/>
          </p:nvPr>
        </p:nvSpPr>
        <p:spPr>
          <a:xfrm>
            <a:off x="3274656" y="435548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9" name="Content Placeholder 2">
            <a:extLst>
              <a:ext uri="{FF2B5EF4-FFF2-40B4-BE49-F238E27FC236}">
                <a16:creationId xmlns:a16="http://schemas.microsoft.com/office/drawing/2014/main" id="{5AC0E765-2E5D-8A9C-F63D-A1648FC717F7}"/>
              </a:ext>
            </a:extLst>
          </p:cNvPr>
          <p:cNvSpPr>
            <a:spLocks noGrp="1"/>
          </p:cNvSpPr>
          <p:nvPr>
            <p:ph idx="26" hasCustomPrompt="1"/>
          </p:nvPr>
        </p:nvSpPr>
        <p:spPr>
          <a:xfrm>
            <a:off x="7419469" y="4350313"/>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51495157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PhAnim="0" preserve="1" userDrawn="1">
  <p:cSld name="Proposal condi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212052" y="1393371"/>
            <a:ext cx="5675147"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pic>
        <p:nvPicPr>
          <p:cNvPr id="4" name="Picture 3" descr="Business handshake">
            <a:extLst>
              <a:ext uri="{FF2B5EF4-FFF2-40B4-BE49-F238E27FC236}">
                <a16:creationId xmlns:a16="http://schemas.microsoft.com/office/drawing/2014/main" id="{48615E60-3881-B76B-965A-6C9CDA27E4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742" y="1393371"/>
            <a:ext cx="4087421" cy="2724282"/>
          </a:xfrm>
          <a:prstGeom prst="rect">
            <a:avLst/>
          </a:prstGeom>
        </p:spPr>
      </p:pic>
    </p:spTree>
    <p:extLst>
      <p:ext uri="{BB962C8B-B14F-4D97-AF65-F5344CB8AC3E}">
        <p14:creationId xmlns:p14="http://schemas.microsoft.com/office/powerpoint/2010/main" val="81497291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1440323" y="572118"/>
            <a:ext cx="2463994" cy="1325563"/>
          </a:xfrm>
        </p:spPr>
        <p:txBody>
          <a:bodyPr>
            <a:normAutofit/>
          </a:bodyPr>
          <a:lstStyle>
            <a:lvl1pPr>
              <a:defRPr sz="2200" b="1">
                <a:solidFill>
                  <a:schemeClr val="tx1">
                    <a:lumMod val="75000"/>
                  </a:schemeClr>
                </a:solidFill>
                <a:latin typeface="Poppins" panose="00000500000000000000" pitchFamily="2" charset="0"/>
                <a:cs typeface="Poppins" panose="00000500000000000000" pitchFamily="2" charset="0"/>
              </a:defRPr>
            </a:lvl1pPr>
          </a:lstStyle>
          <a:p>
            <a:r>
              <a:rPr lang="en-US"/>
              <a:t>Click to edit Master title style</a:t>
            </a:r>
          </a:p>
        </p:txBody>
      </p:sp>
    </p:spTree>
    <p:extLst>
      <p:ext uri="{BB962C8B-B14F-4D97-AF65-F5344CB8AC3E}">
        <p14:creationId xmlns:p14="http://schemas.microsoft.com/office/powerpoint/2010/main" val="58504600"/>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528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and Bullets footnote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248AC-B1E6-4AF5-BEB0-DAEC85305A72}"/>
              </a:ext>
            </a:extLst>
          </p:cNvPr>
          <p:cNvSpPr>
            <a:spLocks noGrp="1"/>
          </p:cNvSpPr>
          <p:nvPr>
            <p:ph idx="1" hasCustomPrompt="1"/>
          </p:nvPr>
        </p:nvSpPr>
        <p:spPr>
          <a:xfrm>
            <a:off x="1172095" y="1143992"/>
            <a:ext cx="10715106" cy="5145972"/>
          </a:xfrm>
          <a:prstGeom prst="rect">
            <a:avLst/>
          </a:prstGeom>
        </p:spPr>
        <p:txBody>
          <a:bodyPr/>
          <a:lstStyle>
            <a:lvl1pPr marL="228600" indent="-228600">
              <a:buClr>
                <a:schemeClr val="accent4"/>
              </a:buClr>
              <a:buSzPct val="110000"/>
              <a:buFont typeface="Wingdings" panose="05000000000000000000" pitchFamily="2" charset="2"/>
              <a:buChar char="§"/>
              <a:defRPr sz="1400" i="0">
                <a:solidFill>
                  <a:schemeClr val="tx1"/>
                </a:solidFill>
              </a:defRPr>
            </a:lvl1pPr>
            <a:lvl2pPr marL="685800" indent="-228600">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10" name="Title 1">
            <a:extLst>
              <a:ext uri="{FF2B5EF4-FFF2-40B4-BE49-F238E27FC236}">
                <a16:creationId xmlns:a16="http://schemas.microsoft.com/office/drawing/2014/main" id="{7D1F879D-2D23-F972-D30B-A7A6E2D054B2}"/>
              </a:ext>
            </a:extLst>
          </p:cNvPr>
          <p:cNvSpPr>
            <a:spLocks noGrp="1"/>
          </p:cNvSpPr>
          <p:nvPr>
            <p:ph type="title" hasCustomPrompt="1"/>
          </p:nvPr>
        </p:nvSpPr>
        <p:spPr>
          <a:xfrm>
            <a:off x="1172094" y="78619"/>
            <a:ext cx="10715106" cy="798836"/>
          </a:xfrm>
        </p:spPr>
        <p:txBody>
          <a:bodyPr/>
          <a:lstStyle/>
          <a:p>
            <a:r>
              <a:rPr lang="en-US"/>
              <a:t>Click to edit Master title style</a:t>
            </a:r>
          </a:p>
        </p:txBody>
      </p:sp>
    </p:spTree>
    <p:extLst>
      <p:ext uri="{BB962C8B-B14F-4D97-AF65-F5344CB8AC3E}">
        <p14:creationId xmlns:p14="http://schemas.microsoft.com/office/powerpoint/2010/main" val="15330101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507026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027">
              <a:defRPr sz="4000">
                <a:solidFill>
                  <a:srgbClr val="FFFFFF"/>
                </a:solidFill>
                <a:effectLst>
                  <a:outerShdw blurRad="38100" dist="12700" dir="5400000" rotWithShape="0">
                    <a:srgbClr val="000000">
                      <a:alpha val="50000"/>
                    </a:srgbClr>
                  </a:outerShdw>
                </a:effectLst>
              </a:defRPr>
            </a:pPr>
            <a:endParaRPr sz="2000" dirty="0"/>
          </a:p>
        </p:txBody>
      </p:sp>
    </p:spTree>
    <p:extLst>
      <p:ext uri="{BB962C8B-B14F-4D97-AF65-F5344CB8AC3E}">
        <p14:creationId xmlns:p14="http://schemas.microsoft.com/office/powerpoint/2010/main" val="1441494690"/>
      </p:ext>
    </p:extLst>
  </p:cSld>
  <p:clrMapOvr>
    <a:masterClrMapping/>
  </p:clrMapOvr>
  <p:transition spd="slow" advTm="2000">
    <p:cover dir="d"/>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page - Timelin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151315706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432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PhAnim="0" preserve="1" userDrawn="1">
  <p:cSld name="1_Investment 2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337715"/>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334730"/>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33990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33473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44384680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5"/>
          <p:cNvSpPr>
            <a:spLocks noGrp="1"/>
          </p:cNvSpPr>
          <p:nvPr>
            <p:ph type="body" sz="quarter" idx="11"/>
          </p:nvPr>
        </p:nvSpPr>
        <p:spPr>
          <a:xfrm>
            <a:off x="1168400" y="879505"/>
            <a:ext cx="9855200" cy="316100"/>
          </a:xfrm>
          <a:prstGeom prst="rect">
            <a:avLst/>
          </a:prstGeom>
        </p:spPr>
        <p:txBody>
          <a:bodyPr vert="horz" anchor="ctr"/>
          <a:lstStyle>
            <a:lvl1pPr marL="0" indent="0" algn="ctr">
              <a:buNone/>
              <a:defRPr sz="1200" i="0" spc="300">
                <a:solidFill>
                  <a:schemeClr val="tx1">
                    <a:lumMod val="65000"/>
                    <a:lumOff val="35000"/>
                  </a:schemeClr>
                </a:solidFill>
                <a:latin typeface="Calibri"/>
                <a:cs typeface="Calibri"/>
              </a:defRPr>
            </a:lvl1pPr>
            <a:lvl2pPr>
              <a:defRPr sz="3000"/>
            </a:lvl2pPr>
            <a:lvl3pPr>
              <a:defRPr sz="3000"/>
            </a:lvl3pPr>
            <a:lvl4pPr>
              <a:defRPr sz="3000"/>
            </a:lvl4pPr>
            <a:lvl5pPr>
              <a:defRPr sz="3000"/>
            </a:lvl5pPr>
          </a:lstStyle>
          <a:p>
            <a:pPr lvl="0"/>
            <a:endParaRPr lang="en-US"/>
          </a:p>
        </p:txBody>
      </p:sp>
    </p:spTree>
    <p:extLst>
      <p:ext uri="{BB962C8B-B14F-4D97-AF65-F5344CB8AC3E}">
        <p14:creationId xmlns:p14="http://schemas.microsoft.com/office/powerpoint/2010/main" val="353811986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userDrawn="1">
  <p:cSld name="33_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207803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484351609"/>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146454-7C42-EA9F-02AF-5F88DB680A10}"/>
              </a:ext>
            </a:extLst>
          </p:cNvPr>
          <p:cNvSpPr>
            <a:spLocks noGrp="1"/>
          </p:cNvSpPr>
          <p:nvPr>
            <p:ph type="title"/>
          </p:nvPr>
        </p:nvSpPr>
        <p:spPr/>
        <p:txBody>
          <a:bodyPr/>
          <a:lstStyle/>
          <a:p>
            <a:r>
              <a:rPr lang="es-MX"/>
              <a:t>Haz clic para modificar el estilo de título del patrón</a:t>
            </a:r>
            <a:endParaRPr lang="es-CO"/>
          </a:p>
        </p:txBody>
      </p:sp>
    </p:spTree>
    <p:extLst>
      <p:ext uri="{BB962C8B-B14F-4D97-AF65-F5344CB8AC3E}">
        <p14:creationId xmlns:p14="http://schemas.microsoft.com/office/powerpoint/2010/main" val="89886910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488251F9-CB2A-5DBD-804A-E0FFD54CAA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640" r="16738"/>
          <a:stretch/>
        </p:blipFill>
        <p:spPr>
          <a:xfrm>
            <a:off x="5776331" y="0"/>
            <a:ext cx="6415669" cy="6858000"/>
          </a:xfrm>
          <a:prstGeom prst="rect">
            <a:avLst/>
          </a:prstGeom>
        </p:spPr>
      </p:pic>
      <p:pic>
        <p:nvPicPr>
          <p:cNvPr id="23" name="Imagen 22">
            <a:extLst>
              <a:ext uri="{FF2B5EF4-FFF2-40B4-BE49-F238E27FC236}">
                <a16:creationId xmlns:a16="http://schemas.microsoft.com/office/drawing/2014/main" id="{27231D3D-FBC8-8BD3-E48D-F6BB616F40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022"/>
            <a:ext cx="12192000" cy="6858000"/>
          </a:xfrm>
          <a:prstGeom prst="rect">
            <a:avLst/>
          </a:prstGeom>
        </p:spPr>
      </p:pic>
      <p:sp>
        <p:nvSpPr>
          <p:cNvPr id="24" name="Marcador de fecha 3">
            <a:extLst>
              <a:ext uri="{FF2B5EF4-FFF2-40B4-BE49-F238E27FC236}">
                <a16:creationId xmlns:a16="http://schemas.microsoft.com/office/drawing/2014/main" id="{172FDAF0-80D8-0F7D-8337-03400528968C}"/>
              </a:ext>
            </a:extLst>
          </p:cNvPr>
          <p:cNvSpPr>
            <a:spLocks noGrp="1"/>
          </p:cNvSpPr>
          <p:nvPr>
            <p:ph type="dt" sz="half" idx="10"/>
          </p:nvPr>
        </p:nvSpPr>
        <p:spPr>
          <a:xfrm>
            <a:off x="556807" y="1707447"/>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n-US" dirty="0"/>
              <a:t>TÍTULO</a:t>
            </a:r>
          </a:p>
          <a:p>
            <a:r>
              <a:rPr lang="en-US" dirty="0"/>
              <a:t>  PROYECTO</a:t>
            </a:r>
          </a:p>
          <a:p>
            <a:pPr>
              <a:buFontTx/>
              <a:buNone/>
              <a:defRPr/>
            </a:pPr>
            <a:r>
              <a:rPr lang="en-US" sz="1800" dirty="0">
                <a:solidFill>
                  <a:srgbClr val="FFFFFF"/>
                </a:solidFill>
                <a:latin typeface="Poppins Light"/>
                <a:cs typeface="+mn-cs"/>
              </a:rPr>
              <a:t>         Descripción</a:t>
            </a:r>
          </a:p>
          <a:p>
            <a:pPr>
              <a:defRPr/>
            </a:pPr>
            <a:r>
              <a:rPr lang="en-US" sz="1800" dirty="0">
                <a:solidFill>
                  <a:srgbClr val="D5B9FF"/>
                </a:solidFill>
                <a:latin typeface="Poppins Light"/>
                <a:cs typeface="+mn-cs"/>
              </a:rPr>
              <a:t>         Friday, March 22, 2024</a:t>
            </a:r>
            <a:endParaRPr lang="en-US" sz="1800" dirty="0">
              <a:solidFill>
                <a:srgbClr val="FFFFFF"/>
              </a:solidFill>
              <a:latin typeface="Poppins Light"/>
              <a:cs typeface="+mn-cs"/>
            </a:endParaRPr>
          </a:p>
          <a:p>
            <a:pPr>
              <a:buFontTx/>
              <a:buNone/>
              <a:defRPr/>
            </a:pPr>
            <a:endParaRPr lang="en-US" sz="1800" dirty="0">
              <a:solidFill>
                <a:srgbClr val="FFFFFF"/>
              </a:solidFill>
              <a:latin typeface="Poppins Light"/>
              <a:cs typeface="+mn-cs"/>
            </a:endParaRPr>
          </a:p>
          <a:p>
            <a:endParaRPr lang="en-US" dirty="0"/>
          </a:p>
        </p:txBody>
      </p:sp>
      <p:sp>
        <p:nvSpPr>
          <p:cNvPr id="25" name="Marcador de fecha 3">
            <a:extLst>
              <a:ext uri="{FF2B5EF4-FFF2-40B4-BE49-F238E27FC236}">
                <a16:creationId xmlns:a16="http://schemas.microsoft.com/office/drawing/2014/main" id="{45B92016-5D8C-BCF1-0142-9D2A94C15C79}"/>
              </a:ext>
            </a:extLst>
          </p:cNvPr>
          <p:cNvSpPr txBox="1">
            <a:spLocks/>
          </p:cNvSpPr>
          <p:nvPr userDrawn="1"/>
        </p:nvSpPr>
        <p:spPr>
          <a:xfrm>
            <a:off x="982663" y="2445254"/>
            <a:ext cx="5147293"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6600" b="1" i="0" kern="1200">
                <a:solidFill>
                  <a:srgbClr val="6200EE"/>
                </a:solidFill>
                <a:latin typeface="Poppins" pitchFamily="2" charset="77"/>
                <a:ea typeface="+mn-ea"/>
                <a:cs typeface="Poppins"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i="0" dirty="0">
              <a:solidFill>
                <a:schemeClr val="bg1"/>
              </a:solidFill>
              <a:latin typeface="Poppins Medium" pitchFamily="2" charset="77"/>
              <a:cs typeface="Poppins Medium" pitchFamily="2" charset="77"/>
            </a:endParaRPr>
          </a:p>
        </p:txBody>
      </p:sp>
      <p:sp>
        <p:nvSpPr>
          <p:cNvPr id="26" name="Marcador de fecha 3">
            <a:extLst>
              <a:ext uri="{FF2B5EF4-FFF2-40B4-BE49-F238E27FC236}">
                <a16:creationId xmlns:a16="http://schemas.microsoft.com/office/drawing/2014/main" id="{8F38FFB8-7651-DBE7-0C09-DC7679B00352}"/>
              </a:ext>
            </a:extLst>
          </p:cNvPr>
          <p:cNvSpPr txBox="1">
            <a:spLocks/>
          </p:cNvSpPr>
          <p:nvPr userDrawn="1"/>
        </p:nvSpPr>
        <p:spPr>
          <a:xfrm>
            <a:off x="982663" y="3722308"/>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dirty="0">
              <a:solidFill>
                <a:srgbClr val="D5B9FF"/>
              </a:solidFill>
            </a:endParaRPr>
          </a:p>
        </p:txBody>
      </p:sp>
      <p:sp>
        <p:nvSpPr>
          <p:cNvPr id="2" name="CuadroTexto 1">
            <a:extLst>
              <a:ext uri="{FF2B5EF4-FFF2-40B4-BE49-F238E27FC236}">
                <a16:creationId xmlns:a16="http://schemas.microsoft.com/office/drawing/2014/main" id="{67017BD7-AB31-38CC-4DE9-36A09F012734}"/>
              </a:ext>
            </a:extLst>
          </p:cNvPr>
          <p:cNvSpPr txBox="1"/>
          <p:nvPr userDrawn="1"/>
        </p:nvSpPr>
        <p:spPr>
          <a:xfrm>
            <a:off x="978946" y="4762529"/>
            <a:ext cx="5780049" cy="1985159"/>
          </a:xfrm>
          <a:prstGeom prst="rect">
            <a:avLst/>
          </a:prstGeom>
          <a:noFill/>
        </p:spPr>
        <p:txBody>
          <a:bodyPr wrap="square" rtlCol="0">
            <a:spAutoFit/>
          </a:bodyPr>
          <a:lstStyle/>
          <a:p>
            <a:pPr algn="l"/>
            <a:r>
              <a:rPr lang="es-CO" sz="3200" b="1" i="0" u="none" dirty="0">
                <a:solidFill>
                  <a:schemeClr val="bg1"/>
                </a:solidFill>
                <a:effectLst/>
                <a:latin typeface="+mj-lt"/>
                <a:cs typeface="Poppins Medium" pitchFamily="2" charset="77"/>
                <a:hlinkClick r:id="rId4">
                  <a:extLst>
                    <a:ext uri="{A12FA001-AC4F-418D-AE19-62706E023703}">
                      <ahyp:hlinkClr xmlns:ahyp="http://schemas.microsoft.com/office/drawing/2018/hyperlinkcolor" val="tx"/>
                    </a:ext>
                  </a:extLst>
                </a:hlinkClick>
              </a:rPr>
              <a:t>www.iotaimpact.com</a:t>
            </a:r>
            <a:endParaRPr lang="es-CO" sz="3200" b="1" i="0" u="none" dirty="0">
              <a:solidFill>
                <a:schemeClr val="bg1"/>
              </a:solidFill>
              <a:effectLst/>
              <a:latin typeface="+mj-lt"/>
              <a:cs typeface="Poppins Medium"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i="0" dirty="0">
                <a:solidFill>
                  <a:schemeClr val="bg1"/>
                </a:solidFill>
                <a:effectLst/>
                <a:latin typeface="+mj-lt"/>
              </a:rPr>
              <a:t>andres@iotaimpact.com</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@iotaimpactus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@iotaimpactlatam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900" i="1" dirty="0">
                <a:solidFill>
                  <a:schemeClr val="bg1"/>
                </a:solidFill>
                <a:effectLst/>
                <a:latin typeface="+mj-lt"/>
              </a:rPr>
              <a:t>Confidential and proprietary. Not for distribution without IOTA Impact's permission.</a:t>
            </a:r>
            <a:endParaRPr lang="es-CO" sz="900" dirty="0">
              <a:solidFill>
                <a:schemeClr val="bg1"/>
              </a:solidFill>
              <a:effectLst/>
              <a:latin typeface="+mj-lt"/>
            </a:endParaRPr>
          </a:p>
          <a:p>
            <a:pPr algn="l"/>
            <a:endParaRPr lang="es-CO" dirty="0">
              <a:solidFill>
                <a:schemeClr val="bg1"/>
              </a:solidFill>
            </a:endParaRPr>
          </a:p>
        </p:txBody>
      </p:sp>
      <p:pic>
        <p:nvPicPr>
          <p:cNvPr id="3" name="Imagen 2">
            <a:extLst>
              <a:ext uri="{FF2B5EF4-FFF2-40B4-BE49-F238E27FC236}">
                <a16:creationId xmlns:a16="http://schemas.microsoft.com/office/drawing/2014/main" id="{4741025A-CBAB-EEE5-0483-9393666D6C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32545" y="5492617"/>
            <a:ext cx="668049" cy="668049"/>
          </a:xfrm>
          <a:prstGeom prst="rect">
            <a:avLst/>
          </a:prstGeom>
        </p:spPr>
      </p:pic>
    </p:spTree>
    <p:extLst>
      <p:ext uri="{BB962C8B-B14F-4D97-AF65-F5344CB8AC3E}">
        <p14:creationId xmlns:p14="http://schemas.microsoft.com/office/powerpoint/2010/main" val="396183530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1D224-B8D9-88DE-4670-076335964A6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D7E67CF-DE33-C2B1-440B-7D8547DD332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EE83E5C-81FB-B682-FD58-840C4CD9CEEE}"/>
              </a:ext>
            </a:extLst>
          </p:cNvPr>
          <p:cNvSpPr>
            <a:spLocks noGrp="1"/>
          </p:cNvSpPr>
          <p:nvPr>
            <p:ph type="dt" sz="half" idx="10"/>
          </p:nvPr>
        </p:nvSpPr>
        <p:spPr/>
        <p:txBody>
          <a:bodyPr/>
          <a:lstStyle/>
          <a:p>
            <a:fld id="{0D393B4C-25A0-4FA8-90F4-33628FEB86BA}" type="datetimeFigureOut">
              <a:rPr lang="es-CO" smtClean="0"/>
              <a:t>10/07/2024</a:t>
            </a:fld>
            <a:endParaRPr lang="es-CO" dirty="0"/>
          </a:p>
        </p:txBody>
      </p:sp>
      <p:sp>
        <p:nvSpPr>
          <p:cNvPr id="5" name="Marcador de pie de página 4">
            <a:extLst>
              <a:ext uri="{FF2B5EF4-FFF2-40B4-BE49-F238E27FC236}">
                <a16:creationId xmlns:a16="http://schemas.microsoft.com/office/drawing/2014/main" id="{19A273A0-DD01-EB71-8B27-E2955F4EF7E1}"/>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B56014A1-F317-270D-BF62-C7C7887BEF7B}"/>
              </a:ext>
            </a:extLst>
          </p:cNvPr>
          <p:cNvSpPr>
            <a:spLocks noGrp="1"/>
          </p:cNvSpPr>
          <p:nvPr>
            <p:ph type="sldNum" sz="quarter" idx="12"/>
          </p:nvPr>
        </p:nvSpPr>
        <p:spPr/>
        <p:txBody>
          <a:bodyPr/>
          <a:lstStyle/>
          <a:p>
            <a:fld id="{C1B451D2-8377-4F3E-BFA3-D23C4C860D00}" type="slidenum">
              <a:rPr lang="es-CO" smtClean="0"/>
              <a:t>‹#›</a:t>
            </a:fld>
            <a:endParaRPr lang="es-CO" dirty="0"/>
          </a:p>
        </p:txBody>
      </p:sp>
    </p:spTree>
    <p:extLst>
      <p:ext uri="{BB962C8B-B14F-4D97-AF65-F5344CB8AC3E}">
        <p14:creationId xmlns:p14="http://schemas.microsoft.com/office/powerpoint/2010/main" val="1974673361"/>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Marcador de contenido 4">
            <a:extLst>
              <a:ext uri="{FF2B5EF4-FFF2-40B4-BE49-F238E27FC236}">
                <a16:creationId xmlns:a16="http://schemas.microsoft.com/office/drawing/2014/main" id="{BAAE6FB6-7AD2-D11A-DD35-F276B17C21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7507"/>
            <a:ext cx="12192001" cy="6858001"/>
          </a:xfrm>
          <a:prstGeom prst="rect">
            <a:avLst/>
          </a:prstGeom>
        </p:spPr>
      </p:pic>
      <p:pic>
        <p:nvPicPr>
          <p:cNvPr id="8" name="Gráfico 7">
            <a:extLst>
              <a:ext uri="{FF2B5EF4-FFF2-40B4-BE49-F238E27FC236}">
                <a16:creationId xmlns:a16="http://schemas.microsoft.com/office/drawing/2014/main" id="{E34719E9-49A5-4B63-6B2B-4A78FDF4FFB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820" y="483081"/>
            <a:ext cx="1964830" cy="456658"/>
          </a:xfrm>
          <a:prstGeom prst="rect">
            <a:avLst/>
          </a:prstGeom>
        </p:spPr>
      </p:pic>
    </p:spTree>
    <p:extLst>
      <p:ext uri="{BB962C8B-B14F-4D97-AF65-F5344CB8AC3E}">
        <p14:creationId xmlns:p14="http://schemas.microsoft.com/office/powerpoint/2010/main" val="457535722"/>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4_Encabezado de secció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0FC0B111-A78C-D5A2-3DD6-625293704698}"/>
              </a:ext>
            </a:extLst>
          </p:cNvPr>
          <p:cNvSpPr>
            <a:spLocks noGrp="1"/>
          </p:cNvSpPr>
          <p:nvPr>
            <p:ph type="dt" sz="half" idx="10"/>
          </p:nvPr>
        </p:nvSpPr>
        <p:spPr>
          <a:xfrm>
            <a:off x="977064" y="5670960"/>
            <a:ext cx="3236717" cy="365125"/>
          </a:xfrm>
          <a:prstGeom prst="rect">
            <a:avLst/>
          </a:prstGeom>
        </p:spPr>
        <p:txBody>
          <a:bodyPr/>
          <a:lstStyle>
            <a:lvl1pPr marL="0" indent="0" algn="l">
              <a:buFont typeface="Arial" panose="020B0604020202020204" pitchFamily="34" charset="0"/>
              <a:buNone/>
              <a:defRPr b="1">
                <a:solidFill>
                  <a:schemeClr val="bg1"/>
                </a:solidFill>
              </a:defRPr>
            </a:lvl1pPr>
          </a:lstStyle>
          <a:p>
            <a:fld id="{A80612AF-EEE3-4F43-89C6-693985F10456}" type="datetime2">
              <a:rPr lang="es-CO" smtClean="0"/>
              <a:t>miércoles, 10 de julio de 2024</a:t>
            </a:fld>
            <a:endParaRPr lang="es-CO" dirty="0"/>
          </a:p>
        </p:txBody>
      </p:sp>
      <p:sp>
        <p:nvSpPr>
          <p:cNvPr id="5" name="Marcador de pie de página 4">
            <a:extLst>
              <a:ext uri="{FF2B5EF4-FFF2-40B4-BE49-F238E27FC236}">
                <a16:creationId xmlns:a16="http://schemas.microsoft.com/office/drawing/2014/main" id="{295D9352-9182-5B80-B0B8-FC189528FB6F}"/>
              </a:ext>
            </a:extLst>
          </p:cNvPr>
          <p:cNvSpPr>
            <a:spLocks noGrp="1"/>
          </p:cNvSpPr>
          <p:nvPr>
            <p:ph type="ftr" sz="quarter" idx="11"/>
          </p:nvPr>
        </p:nvSpPr>
        <p:spPr>
          <a:xfrm>
            <a:off x="977064" y="6209149"/>
            <a:ext cx="5985164" cy="365125"/>
          </a:xfrm>
          <a:prstGeom prst="rect">
            <a:avLst/>
          </a:prstGeom>
        </p:spPr>
        <p:txBody>
          <a:bodyPr/>
          <a:lstStyle>
            <a:lvl1pPr>
              <a:defRPr sz="800">
                <a:solidFill>
                  <a:schemeClr val="bg1"/>
                </a:solidFill>
              </a:defRPr>
            </a:lvl1pPr>
          </a:lstStyle>
          <a:p>
            <a:endParaRPr lang="es-CO" dirty="0"/>
          </a:p>
        </p:txBody>
      </p:sp>
      <p:sp>
        <p:nvSpPr>
          <p:cNvPr id="2" name="Picture Placeholder 3">
            <a:extLst>
              <a:ext uri="{FF2B5EF4-FFF2-40B4-BE49-F238E27FC236}">
                <a16:creationId xmlns:a16="http://schemas.microsoft.com/office/drawing/2014/main" id="{A55F2657-94D4-1A94-8F39-5699AC6AC56D}"/>
              </a:ext>
            </a:extLst>
          </p:cNvPr>
          <p:cNvSpPr>
            <a:spLocks noGrp="1"/>
          </p:cNvSpPr>
          <p:nvPr>
            <p:ph type="pic" sz="quarter" idx="12" hasCustomPrompt="1"/>
          </p:nvPr>
        </p:nvSpPr>
        <p:spPr>
          <a:xfrm>
            <a:off x="977064" y="4613564"/>
            <a:ext cx="1616507" cy="884332"/>
          </a:xfrm>
          <a:prstGeom prst="rect">
            <a:avLst/>
          </a:prstGeom>
          <a:solidFill>
            <a:srgbClr val="FFFFFF"/>
          </a:solidFill>
        </p:spPr>
        <p:txBody>
          <a:bodyPr anchor="ctr"/>
          <a:lstStyle>
            <a:lvl1pPr marL="0" indent="0" algn="ctr">
              <a:lnSpc>
                <a:spcPct val="100000"/>
              </a:lnSpc>
              <a:spcBef>
                <a:spcPts val="0"/>
              </a:spcBef>
              <a:buNone/>
              <a:defRPr/>
            </a:lvl1pPr>
          </a:lstStyle>
          <a:p>
            <a:r>
              <a:rPr lang="es-CO" dirty="0"/>
              <a:t>Insert Logo here</a:t>
            </a:r>
          </a:p>
        </p:txBody>
      </p:sp>
    </p:spTree>
    <p:extLst>
      <p:ext uri="{BB962C8B-B14F-4D97-AF65-F5344CB8AC3E}">
        <p14:creationId xmlns:p14="http://schemas.microsoft.com/office/powerpoint/2010/main" val="4132597148"/>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ABB12109-C502-3045-4D00-0FE9BC202BD7}"/>
              </a:ext>
            </a:extLst>
          </p:cNvPr>
          <p:cNvGrpSpPr/>
          <p:nvPr userDrawn="1"/>
        </p:nvGrpSpPr>
        <p:grpSpPr>
          <a:xfrm rot="10800000" flipH="1">
            <a:off x="0" y="0"/>
            <a:ext cx="12192000" cy="6858000"/>
            <a:chOff x="0" y="0"/>
            <a:chExt cx="12192000" cy="6858000"/>
          </a:xfrm>
        </p:grpSpPr>
        <p:pic>
          <p:nvPicPr>
            <p:cNvPr id="4" name="Imagen 3">
              <a:extLst>
                <a:ext uri="{FF2B5EF4-FFF2-40B4-BE49-F238E27FC236}">
                  <a16:creationId xmlns:a16="http://schemas.microsoft.com/office/drawing/2014/main" id="{CCABE3BB-B03C-6EC1-5179-C19D28D0CA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riángulo isósceles 5">
              <a:extLst>
                <a:ext uri="{FF2B5EF4-FFF2-40B4-BE49-F238E27FC236}">
                  <a16:creationId xmlns:a16="http://schemas.microsoft.com/office/drawing/2014/main" id="{1E7003A5-BEDC-CCE6-2754-1EF92DE23EF6}"/>
                </a:ext>
              </a:extLst>
            </p:cNvPr>
            <p:cNvSpPr/>
            <p:nvPr userDrawn="1"/>
          </p:nvSpPr>
          <p:spPr>
            <a:xfrm>
              <a:off x="10086109" y="5671127"/>
              <a:ext cx="1320800" cy="1186873"/>
            </a:xfrm>
            <a:prstGeom prst="triangle">
              <a:avLst/>
            </a:prstGeom>
            <a:solidFill>
              <a:srgbClr val="442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Tree>
    <p:extLst>
      <p:ext uri="{BB962C8B-B14F-4D97-AF65-F5344CB8AC3E}">
        <p14:creationId xmlns:p14="http://schemas.microsoft.com/office/powerpoint/2010/main" val="82310086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PhAnim="0" userDrawn="1">
  <p:cSld name="1_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4694" y="78619"/>
            <a:ext cx="11732506" cy="798836"/>
          </a:xfrm>
          <a:prstGeom prst="rect">
            <a:avLst/>
          </a:prstGeom>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4694" y="1393371"/>
            <a:ext cx="11732506"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p:txBody>
      </p:sp>
      <p:sp>
        <p:nvSpPr>
          <p:cNvPr id="7" name="Text Placeholder 6">
            <a:extLst>
              <a:ext uri="{FF2B5EF4-FFF2-40B4-BE49-F238E27FC236}">
                <a16:creationId xmlns:a16="http://schemas.microsoft.com/office/drawing/2014/main" id="{69EFA15F-D8F6-3D36-F5E7-6F1B91884CC6}"/>
              </a:ext>
            </a:extLst>
          </p:cNvPr>
          <p:cNvSpPr>
            <a:spLocks noGrp="1"/>
          </p:cNvSpPr>
          <p:nvPr>
            <p:ph type="body" sz="quarter" idx="10" hasCustomPrompt="1"/>
          </p:nvPr>
        </p:nvSpPr>
        <p:spPr>
          <a:xfrm>
            <a:off x="154693" y="6317673"/>
            <a:ext cx="10079197" cy="521855"/>
          </a:xfrm>
          <a:prstGeom prst="rect">
            <a:avLst/>
          </a:prstGeom>
          <a:ln>
            <a:noFill/>
          </a:ln>
        </p:spPr>
        <p:txBody>
          <a:bodyPr anchor="ct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Tree>
    <p:extLst>
      <p:ext uri="{BB962C8B-B14F-4D97-AF65-F5344CB8AC3E}">
        <p14:creationId xmlns:p14="http://schemas.microsoft.com/office/powerpoint/2010/main" val="31192597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PhAnim="0" preserve="1" userDrawn="1">
  <p:cSld name="Investment 3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79946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860231"/>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796478"/>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85724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796478"/>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7904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862417"/>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85724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30323125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FE9DA5D-7112-8C45-A224-D45A5C6A6A13}"/>
              </a:ext>
            </a:extLst>
          </p:cNvPr>
          <p:cNvSpPr>
            <a:spLocks noGrp="1"/>
          </p:cNvSpPr>
          <p:nvPr>
            <p:ph type="dt" sz="half" idx="10"/>
          </p:nvPr>
        </p:nvSpPr>
        <p:spPr/>
        <p:txBody>
          <a:bodyPr/>
          <a:lstStyle/>
          <a:p>
            <a:fld id="{A0D35840-8478-8046-B42D-151D5DBA1B2F}" type="datetimeFigureOut">
              <a:rPr lang="es-ES_tradnl" smtClean="0"/>
              <a:t>10/07/2024</a:t>
            </a:fld>
            <a:endParaRPr lang="es-ES_tradnl" dirty="0"/>
          </a:p>
        </p:txBody>
      </p:sp>
      <p:sp>
        <p:nvSpPr>
          <p:cNvPr id="3" name="Marcador de pie de página 2">
            <a:extLst>
              <a:ext uri="{FF2B5EF4-FFF2-40B4-BE49-F238E27FC236}">
                <a16:creationId xmlns:a16="http://schemas.microsoft.com/office/drawing/2014/main" id="{9A9CA7C2-A7EC-3D49-BAA3-BA671095A252}"/>
              </a:ext>
            </a:extLst>
          </p:cNvPr>
          <p:cNvSpPr>
            <a:spLocks noGrp="1"/>
          </p:cNvSpPr>
          <p:nvPr>
            <p:ph type="ftr" sz="quarter" idx="1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EFB7B9E6-F983-6D45-8A20-3781F95D57C5}"/>
              </a:ext>
            </a:extLst>
          </p:cNvPr>
          <p:cNvSpPr>
            <a:spLocks noGrp="1"/>
          </p:cNvSpPr>
          <p:nvPr>
            <p:ph type="sldNum" sz="quarter" idx="12"/>
          </p:nvPr>
        </p:nvSpPr>
        <p:spPr/>
        <p:txBody>
          <a:bodyPr/>
          <a:lstStyle/>
          <a:p>
            <a:fld id="{35E0A005-A203-4E4A-A5FC-1742ACA419F9}" type="slidenum">
              <a:rPr lang="es-ES_tradnl" smtClean="0"/>
              <a:t>‹#›</a:t>
            </a:fld>
            <a:endParaRPr lang="es-ES_tradnl" dirty="0"/>
          </a:p>
        </p:txBody>
      </p:sp>
    </p:spTree>
    <p:extLst>
      <p:ext uri="{BB962C8B-B14F-4D97-AF65-F5344CB8AC3E}">
        <p14:creationId xmlns:p14="http://schemas.microsoft.com/office/powerpoint/2010/main" val="377432660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Blank w/ Green Lin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3637D93-7843-304E-A09E-30A247547AD6}"/>
              </a:ext>
            </a:extLst>
          </p:cNvPr>
          <p:cNvGraphicFramePr>
            <a:graphicFrameLocks noChangeAspect="1"/>
          </p:cNvGraphicFramePr>
          <p:nvPr userDrawn="1">
            <p:custDataLst>
              <p:tags r:id="rId1"/>
            </p:custDataLst>
            <p:extLst>
              <p:ext uri="{D42A27DB-BD31-4B8C-83A1-F6EECF244321}">
                <p14:modId xmlns:p14="http://schemas.microsoft.com/office/powerpoint/2010/main" val="275748952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13637D93-7843-304E-A09E-30A247547A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 name="Content Placeholder 14">
            <a:extLst>
              <a:ext uri="{FF2B5EF4-FFF2-40B4-BE49-F238E27FC236}">
                <a16:creationId xmlns:a16="http://schemas.microsoft.com/office/drawing/2014/main" id="{5AE808F9-EA2B-504C-A2F3-3364D8975BD4}"/>
              </a:ext>
            </a:extLst>
          </p:cNvPr>
          <p:cNvSpPr>
            <a:spLocks noGrp="1"/>
          </p:cNvSpPr>
          <p:nvPr>
            <p:ph sz="quarter" idx="10" hasCustomPrompt="1"/>
          </p:nvPr>
        </p:nvSpPr>
        <p:spPr>
          <a:xfrm>
            <a:off x="0" y="304800"/>
            <a:ext cx="11582400" cy="457200"/>
          </a:xfrm>
          <a:prstGeom prst="rect">
            <a:avLst/>
          </a:prstGeom>
        </p:spPr>
        <p:txBody>
          <a:bodyPr/>
          <a:lstStyle>
            <a:lvl1pPr marL="463550" indent="0">
              <a:tabLst/>
              <a:defRPr sz="3200" b="1" i="0">
                <a:latin typeface="Work Sans" pitchFamily="2" charset="77"/>
              </a:defRPr>
            </a:lvl1pPr>
          </a:lstStyle>
          <a:p>
            <a:pPr lvl="0"/>
            <a:r>
              <a:rPr lang="en-US"/>
              <a:t>Title</a:t>
            </a:r>
          </a:p>
        </p:txBody>
      </p:sp>
      <p:sp>
        <p:nvSpPr>
          <p:cNvPr id="16" name="Content Placeholder 14">
            <a:extLst>
              <a:ext uri="{FF2B5EF4-FFF2-40B4-BE49-F238E27FC236}">
                <a16:creationId xmlns:a16="http://schemas.microsoft.com/office/drawing/2014/main" id="{DDBFD0AC-EDF1-6142-B532-97144ECA12D5}"/>
              </a:ext>
            </a:extLst>
          </p:cNvPr>
          <p:cNvSpPr>
            <a:spLocks noGrp="1"/>
          </p:cNvSpPr>
          <p:nvPr>
            <p:ph sz="quarter" idx="11" hasCustomPrompt="1"/>
          </p:nvPr>
        </p:nvSpPr>
        <p:spPr>
          <a:xfrm>
            <a:off x="0" y="990600"/>
            <a:ext cx="11582400" cy="457200"/>
          </a:xfrm>
          <a:prstGeom prst="rect">
            <a:avLst/>
          </a:prstGeom>
        </p:spPr>
        <p:txBody>
          <a:bodyPr/>
          <a:lstStyle>
            <a:lvl1pPr marL="463550" indent="0">
              <a:tabLst/>
              <a:defRPr sz="2400" b="0" i="0">
                <a:solidFill>
                  <a:schemeClr val="accent1"/>
                </a:solidFill>
                <a:latin typeface="Work Sans" pitchFamily="2" charset="77"/>
              </a:defRPr>
            </a:lvl1pPr>
          </a:lstStyle>
          <a:p>
            <a:pPr lvl="0"/>
            <a:r>
              <a:rPr lang="en-US"/>
              <a:t>Subtitle</a:t>
            </a:r>
          </a:p>
        </p:txBody>
      </p:sp>
      <p:cxnSp>
        <p:nvCxnSpPr>
          <p:cNvPr id="5" name="Straight Connector 4">
            <a:extLst>
              <a:ext uri="{FF2B5EF4-FFF2-40B4-BE49-F238E27FC236}">
                <a16:creationId xmlns:a16="http://schemas.microsoft.com/office/drawing/2014/main" id="{487420CF-3151-8646-A12F-392774BFC63D}"/>
              </a:ext>
            </a:extLst>
          </p:cNvPr>
          <p:cNvCxnSpPr>
            <a:cxnSpLocks/>
          </p:cNvCxnSpPr>
          <p:nvPr userDrawn="1"/>
        </p:nvCxnSpPr>
        <p:spPr>
          <a:xfrm>
            <a:off x="0" y="914400"/>
            <a:ext cx="2438400" cy="0"/>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6871179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Two Column w/ Green Lin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3637D93-7843-304E-A09E-30A247547AD6}"/>
              </a:ext>
            </a:extLst>
          </p:cNvPr>
          <p:cNvGraphicFramePr>
            <a:graphicFrameLocks noChangeAspect="1"/>
          </p:cNvGraphicFramePr>
          <p:nvPr userDrawn="1">
            <p:custDataLst>
              <p:tags r:id="rId1"/>
            </p:custDataLst>
            <p:extLst>
              <p:ext uri="{D42A27DB-BD31-4B8C-83A1-F6EECF244321}">
                <p14:modId xmlns:p14="http://schemas.microsoft.com/office/powerpoint/2010/main" val="40130666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13637D93-7843-304E-A09E-30A247547A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 name="Content Placeholder 14">
            <a:extLst>
              <a:ext uri="{FF2B5EF4-FFF2-40B4-BE49-F238E27FC236}">
                <a16:creationId xmlns:a16="http://schemas.microsoft.com/office/drawing/2014/main" id="{5AE808F9-EA2B-504C-A2F3-3364D8975BD4}"/>
              </a:ext>
            </a:extLst>
          </p:cNvPr>
          <p:cNvSpPr>
            <a:spLocks noGrp="1"/>
          </p:cNvSpPr>
          <p:nvPr>
            <p:ph sz="quarter" idx="10" hasCustomPrompt="1"/>
          </p:nvPr>
        </p:nvSpPr>
        <p:spPr>
          <a:xfrm>
            <a:off x="0" y="304800"/>
            <a:ext cx="11582400" cy="457200"/>
          </a:xfrm>
          <a:prstGeom prst="rect">
            <a:avLst/>
          </a:prstGeom>
        </p:spPr>
        <p:txBody>
          <a:bodyPr/>
          <a:lstStyle>
            <a:lvl1pPr marL="463550" indent="0">
              <a:tabLst/>
              <a:defRPr sz="3200" b="1" i="0">
                <a:latin typeface="Work Sans" pitchFamily="2" charset="77"/>
              </a:defRPr>
            </a:lvl1pPr>
          </a:lstStyle>
          <a:p>
            <a:pPr lvl="0"/>
            <a:r>
              <a:rPr lang="en-US"/>
              <a:t>Two Column</a:t>
            </a:r>
          </a:p>
        </p:txBody>
      </p:sp>
      <p:sp>
        <p:nvSpPr>
          <p:cNvPr id="16" name="Content Placeholder 14">
            <a:extLst>
              <a:ext uri="{FF2B5EF4-FFF2-40B4-BE49-F238E27FC236}">
                <a16:creationId xmlns:a16="http://schemas.microsoft.com/office/drawing/2014/main" id="{DDBFD0AC-EDF1-6142-B532-97144ECA12D5}"/>
              </a:ext>
            </a:extLst>
          </p:cNvPr>
          <p:cNvSpPr>
            <a:spLocks noGrp="1"/>
          </p:cNvSpPr>
          <p:nvPr>
            <p:ph sz="quarter" idx="11" hasCustomPrompt="1"/>
          </p:nvPr>
        </p:nvSpPr>
        <p:spPr>
          <a:xfrm>
            <a:off x="0" y="990600"/>
            <a:ext cx="11582400" cy="457200"/>
          </a:xfrm>
          <a:prstGeom prst="rect">
            <a:avLst/>
          </a:prstGeom>
        </p:spPr>
        <p:txBody>
          <a:bodyPr/>
          <a:lstStyle>
            <a:lvl1pPr marL="463550" indent="0">
              <a:tabLst/>
              <a:defRPr sz="2400" b="0" i="0">
                <a:solidFill>
                  <a:schemeClr val="accent1"/>
                </a:solidFill>
                <a:latin typeface="Work Sans" pitchFamily="2" charset="77"/>
              </a:defRPr>
            </a:lvl1pPr>
          </a:lstStyle>
          <a:p>
            <a:pPr lvl="0"/>
            <a:r>
              <a:rPr lang="en-US"/>
              <a:t>Subtitle</a:t>
            </a:r>
          </a:p>
        </p:txBody>
      </p:sp>
      <p:sp>
        <p:nvSpPr>
          <p:cNvPr id="3" name="Text Placeholder 2">
            <a:extLst>
              <a:ext uri="{FF2B5EF4-FFF2-40B4-BE49-F238E27FC236}">
                <a16:creationId xmlns:a16="http://schemas.microsoft.com/office/drawing/2014/main" id="{13B2E281-494E-E34C-9DAD-133152DE69AD}"/>
              </a:ext>
            </a:extLst>
          </p:cNvPr>
          <p:cNvSpPr>
            <a:spLocks noGrp="1"/>
          </p:cNvSpPr>
          <p:nvPr>
            <p:ph type="body" sz="quarter" idx="12" hasCustomPrompt="1"/>
          </p:nvPr>
        </p:nvSpPr>
        <p:spPr>
          <a:xfrm>
            <a:off x="609600" y="1828800"/>
            <a:ext cx="5334000" cy="4114800"/>
          </a:xfrm>
          <a:prstGeom prst="rect">
            <a:avLst/>
          </a:prstGeom>
        </p:spPr>
        <p:txBody>
          <a:bodyPr numCol="2"/>
          <a:lstStyle>
            <a:lvl1pPr>
              <a:defRPr sz="1400">
                <a:latin typeface="Work Sans" pitchFamily="2" charset="77"/>
              </a:defRPr>
            </a:lvl1pPr>
            <a:lvl2pPr>
              <a:defRPr sz="1400">
                <a:latin typeface="WORK SANS REGULAR ROMAN" pitchFamily="2" charset="77"/>
              </a:defRPr>
            </a:lvl2pPr>
            <a:lvl3pPr>
              <a:defRPr sz="1400">
                <a:latin typeface="WORK SANS REGULAR ROMAN" pitchFamily="2" charset="77"/>
              </a:defRPr>
            </a:lvl3pPr>
            <a:lvl4pPr>
              <a:defRPr sz="1400">
                <a:latin typeface="WORK SANS REGULAR ROMAN" pitchFamily="2" charset="77"/>
              </a:defRPr>
            </a:lvl4pPr>
            <a:lvl5pPr>
              <a:defRPr sz="1400">
                <a:latin typeface="WORK SANS REGULAR ROMAN" pitchFamily="2" charset="77"/>
              </a:defRPr>
            </a:lvl5pPr>
          </a:lstStyle>
          <a:p>
            <a:pPr lvl="0"/>
            <a:r>
              <a:rPr lang="en-US"/>
              <a:t>Lorem ipsum.</a:t>
            </a:r>
          </a:p>
        </p:txBody>
      </p:sp>
      <p:sp>
        <p:nvSpPr>
          <p:cNvPr id="6" name="Text Placeholder 2">
            <a:extLst>
              <a:ext uri="{FF2B5EF4-FFF2-40B4-BE49-F238E27FC236}">
                <a16:creationId xmlns:a16="http://schemas.microsoft.com/office/drawing/2014/main" id="{2ECB131C-96F9-3341-822B-FE1896F92AEC}"/>
              </a:ext>
            </a:extLst>
          </p:cNvPr>
          <p:cNvSpPr>
            <a:spLocks noGrp="1"/>
          </p:cNvSpPr>
          <p:nvPr>
            <p:ph type="body" sz="quarter" idx="13" hasCustomPrompt="1"/>
          </p:nvPr>
        </p:nvSpPr>
        <p:spPr>
          <a:xfrm>
            <a:off x="6248402" y="1828800"/>
            <a:ext cx="5334000" cy="4114800"/>
          </a:xfrm>
          <a:prstGeom prst="rect">
            <a:avLst/>
          </a:prstGeom>
        </p:spPr>
        <p:txBody>
          <a:bodyPr numCol="2"/>
          <a:lstStyle>
            <a:lvl1pPr>
              <a:defRPr sz="1400">
                <a:latin typeface="Work Sans" pitchFamily="2" charset="77"/>
              </a:defRPr>
            </a:lvl1pPr>
            <a:lvl2pPr>
              <a:defRPr sz="1400">
                <a:latin typeface="WORK SANS REGULAR ROMAN" pitchFamily="2" charset="77"/>
              </a:defRPr>
            </a:lvl2pPr>
            <a:lvl3pPr>
              <a:defRPr sz="1400">
                <a:latin typeface="WORK SANS REGULAR ROMAN" pitchFamily="2" charset="77"/>
              </a:defRPr>
            </a:lvl3pPr>
            <a:lvl4pPr>
              <a:defRPr sz="1400">
                <a:latin typeface="WORK SANS REGULAR ROMAN" pitchFamily="2" charset="77"/>
              </a:defRPr>
            </a:lvl4pPr>
            <a:lvl5pPr>
              <a:defRPr sz="1400">
                <a:latin typeface="WORK SANS REGULAR ROMAN" pitchFamily="2" charset="77"/>
              </a:defRPr>
            </a:lvl5pPr>
          </a:lstStyle>
          <a:p>
            <a:pPr lvl="0"/>
            <a:r>
              <a:rPr lang="en-US"/>
              <a:t>Lorem ipsum.</a:t>
            </a:r>
          </a:p>
        </p:txBody>
      </p:sp>
      <p:cxnSp>
        <p:nvCxnSpPr>
          <p:cNvPr id="8" name="Straight Connector 7">
            <a:extLst>
              <a:ext uri="{FF2B5EF4-FFF2-40B4-BE49-F238E27FC236}">
                <a16:creationId xmlns:a16="http://schemas.microsoft.com/office/drawing/2014/main" id="{C102C0E1-BE14-0340-854C-D017F73D9722}"/>
              </a:ext>
            </a:extLst>
          </p:cNvPr>
          <p:cNvCxnSpPr>
            <a:cxnSpLocks/>
          </p:cNvCxnSpPr>
          <p:nvPr userDrawn="1"/>
        </p:nvCxnSpPr>
        <p:spPr>
          <a:xfrm>
            <a:off x="0" y="914400"/>
            <a:ext cx="2438400" cy="0"/>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8250196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PhAnim="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925C-7845-4EE2-A88F-20F57FE70D02}"/>
              </a:ext>
            </a:extLst>
          </p:cNvPr>
          <p:cNvSpPr>
            <a:spLocks noGrp="1"/>
          </p:cNvSpPr>
          <p:nvPr>
            <p:ph type="title"/>
          </p:nvPr>
        </p:nvSpPr>
        <p:spPr>
          <a:xfrm>
            <a:off x="71687" y="136525"/>
            <a:ext cx="11991975" cy="1152345"/>
          </a:xfrm>
        </p:spPr>
        <p:txBody>
          <a:bodyPr/>
          <a:lstStyle>
            <a:lvl1pPr>
              <a:defRPr sz="2400" b="1">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97248AC-B1E6-4AF5-BEB0-DAEC85305A72}"/>
              </a:ext>
            </a:extLst>
          </p:cNvPr>
          <p:cNvSpPr>
            <a:spLocks noGrp="1"/>
          </p:cNvSpPr>
          <p:nvPr>
            <p:ph idx="1"/>
          </p:nvPr>
        </p:nvSpPr>
        <p:spPr>
          <a:xfrm>
            <a:off x="71687" y="1393371"/>
            <a:ext cx="11991975" cy="4783592"/>
          </a:xfrm>
        </p:spPr>
        <p:txBody>
          <a:bodyPr/>
          <a:lstStyle>
            <a:lvl1pPr>
              <a:defRPr>
                <a:solidFill>
                  <a:schemeClr val="tx1"/>
                </a:solidFill>
              </a:defRPr>
            </a:lvl1pPr>
            <a:lvl2pPr>
              <a:defRPr>
                <a:solidFill>
                  <a:schemeClr val="tx1"/>
                </a:solidFill>
              </a:defRPr>
            </a:lvl2pPr>
            <a:lvl3pPr>
              <a:defRPr>
                <a:solidFill>
                  <a:schemeClr val="tx1"/>
                </a:solidFill>
              </a:defRPr>
            </a:lvl3pPr>
            <a:lvl4pPr marL="1371600" indent="0">
              <a:buNone/>
              <a:defRPr>
                <a:solidFill>
                  <a:schemeClr val="tx1"/>
                </a:solidFill>
              </a:defRPr>
            </a:lvl4pPr>
          </a:lstStyle>
          <a:p>
            <a:pPr lvl="0"/>
            <a:r>
              <a:rPr lang="en-US"/>
              <a:t>Click to edit Master text styles</a:t>
            </a:r>
          </a:p>
          <a:p>
            <a:pPr lvl="1"/>
            <a:r>
              <a:rPr lang="en-US"/>
              <a:t>Second level</a:t>
            </a:r>
          </a:p>
          <a:p>
            <a:pPr lvl="2"/>
            <a:r>
              <a:rPr lang="en-US"/>
              <a:t>Third level</a:t>
            </a:r>
          </a:p>
          <a:p>
            <a:pPr lvl="3"/>
            <a:endParaRPr lang="en-US"/>
          </a:p>
        </p:txBody>
      </p:sp>
      <p:sp>
        <p:nvSpPr>
          <p:cNvPr id="6" name="Slide Number Placeholder 5">
            <a:extLst>
              <a:ext uri="{FF2B5EF4-FFF2-40B4-BE49-F238E27FC236}">
                <a16:creationId xmlns:a16="http://schemas.microsoft.com/office/drawing/2014/main" id="{55E422A2-8C74-45BD-A87E-80FB938061CF}"/>
              </a:ext>
            </a:extLst>
          </p:cNvPr>
          <p:cNvSpPr>
            <a:spLocks noGrp="1"/>
          </p:cNvSpPr>
          <p:nvPr>
            <p:ph type="sldNum" sz="quarter" idx="12"/>
          </p:nvPr>
        </p:nvSpPr>
        <p:spPr>
          <a:xfrm>
            <a:off x="11502189" y="6356350"/>
            <a:ext cx="561474" cy="501650"/>
          </a:xfrm>
          <a:prstGeom prst="rect">
            <a:avLst/>
          </a:prstGeom>
        </p:spPr>
        <p:txBody>
          <a:bodyPr/>
          <a:lstStyle/>
          <a:p>
            <a:fld id="{45DD850A-48CF-4963-9607-58D982076C8A}" type="slidenum">
              <a:rPr lang="en-US" smtClean="0"/>
              <a:t>‹#›</a:t>
            </a:fld>
            <a:endParaRPr lang="en-US" dirty="0"/>
          </a:p>
        </p:txBody>
      </p:sp>
      <p:sp>
        <p:nvSpPr>
          <p:cNvPr id="9" name="Content Placeholder 2">
            <a:extLst>
              <a:ext uri="{FF2B5EF4-FFF2-40B4-BE49-F238E27FC236}">
                <a16:creationId xmlns:a16="http://schemas.microsoft.com/office/drawing/2014/main" id="{7E1EF5F8-9AD9-4FA5-8593-375C2F92D645}"/>
              </a:ext>
            </a:extLst>
          </p:cNvPr>
          <p:cNvSpPr>
            <a:spLocks noGrp="1"/>
          </p:cNvSpPr>
          <p:nvPr>
            <p:ph idx="11" hasCustomPrompt="1"/>
          </p:nvPr>
        </p:nvSpPr>
        <p:spPr>
          <a:xfrm>
            <a:off x="1254071" y="6356350"/>
            <a:ext cx="10099729" cy="482194"/>
          </a:xfrm>
        </p:spPr>
        <p:txBody>
          <a:bodyPr anchor="ctr"/>
          <a:lstStyle>
            <a:lvl1pPr>
              <a:buNone/>
              <a:defRPr sz="900" i="1">
                <a:solidFill>
                  <a:schemeClr val="tx2"/>
                </a:solidFill>
              </a:defRPr>
            </a:lvl1pPr>
            <a:lvl2pPr>
              <a:defRPr sz="2400"/>
            </a:lvl2pPr>
            <a:lvl3pPr>
              <a:defRPr sz="2400"/>
            </a:lvl3pPr>
            <a:lvl4pPr marL="1371600" indent="0">
              <a:buNone/>
              <a:defRPr/>
            </a:lvl4pPr>
          </a:lstStyle>
          <a:p>
            <a:pPr lvl="0"/>
            <a:r>
              <a:rPr lang="en-US"/>
              <a:t>Click to edit footnotes</a:t>
            </a:r>
          </a:p>
        </p:txBody>
      </p:sp>
    </p:spTree>
    <p:extLst>
      <p:ext uri="{BB962C8B-B14F-4D97-AF65-F5344CB8AC3E}">
        <p14:creationId xmlns:p14="http://schemas.microsoft.com/office/powerpoint/2010/main" val="45699407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5_Encabezado de secció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57F68F58-6AE7-DC56-A37D-3815C5E7F4A8}"/>
              </a:ext>
            </a:extLst>
          </p:cNvPr>
          <p:cNvGrpSpPr/>
          <p:nvPr userDrawn="1"/>
        </p:nvGrpSpPr>
        <p:grpSpPr>
          <a:xfrm rot="10800000">
            <a:off x="0" y="0"/>
            <a:ext cx="12192000" cy="6858000"/>
            <a:chOff x="0" y="0"/>
            <a:chExt cx="12192000" cy="6858000"/>
          </a:xfrm>
        </p:grpSpPr>
        <p:pic>
          <p:nvPicPr>
            <p:cNvPr id="8" name="Imagen 7">
              <a:extLst>
                <a:ext uri="{FF2B5EF4-FFF2-40B4-BE49-F238E27FC236}">
                  <a16:creationId xmlns:a16="http://schemas.microsoft.com/office/drawing/2014/main" id="{EC827735-7F00-B503-AB81-8F1710622D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riángulo isósceles 5">
              <a:extLst>
                <a:ext uri="{FF2B5EF4-FFF2-40B4-BE49-F238E27FC236}">
                  <a16:creationId xmlns:a16="http://schemas.microsoft.com/office/drawing/2014/main" id="{5D08758D-B65F-C4D9-0202-83F2697A2BD2}"/>
                </a:ext>
              </a:extLst>
            </p:cNvPr>
            <p:cNvSpPr/>
            <p:nvPr userDrawn="1"/>
          </p:nvSpPr>
          <p:spPr>
            <a:xfrm>
              <a:off x="10086109" y="5671127"/>
              <a:ext cx="1320800" cy="1186873"/>
            </a:xfrm>
            <a:prstGeom prst="triangle">
              <a:avLst/>
            </a:prstGeom>
            <a:solidFill>
              <a:srgbClr val="442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3107697607"/>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PhAnim="0" preserve="1">
  <p:cSld name="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338236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PhAnim="0" preserve="1">
  <p:cSld name="1_Title and number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Tree>
    <p:extLst>
      <p:ext uri="{BB962C8B-B14F-4D97-AF65-F5344CB8AC3E}">
        <p14:creationId xmlns:p14="http://schemas.microsoft.com/office/powerpoint/2010/main" val="152521116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PhAnim="0" preserve="1">
  <p:cSld name="3. Image and go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2" y="1393825"/>
            <a:ext cx="2806114" cy="4783138"/>
          </a:xfrm>
          <a:prstGeom prst="rect">
            <a:avLst/>
          </a:prstGeom>
        </p:spPr>
        <p:txBody>
          <a:bodyPr/>
          <a:lstStyle/>
          <a:p>
            <a:r>
              <a:rPr lang="es-MX"/>
              <a:t>Haz clic en el icono para agregar una imagen</a:t>
            </a:r>
            <a:endParaRPr lang="es-CO"/>
          </a:p>
        </p:txBody>
      </p:sp>
    </p:spTree>
    <p:extLst>
      <p:ext uri="{BB962C8B-B14F-4D97-AF65-F5344CB8AC3E}">
        <p14:creationId xmlns:p14="http://schemas.microsoft.com/office/powerpoint/2010/main" val="78737439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PhAnim="0" preserve="1">
  <p:cSld name="4. Differentiated appro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7" name="Text Placeholder 6">
            <a:extLst>
              <a:ext uri="{FF2B5EF4-FFF2-40B4-BE49-F238E27FC236}">
                <a16:creationId xmlns:a16="http://schemas.microsoft.com/office/drawing/2014/main" id="{69EFA15F-D8F6-3D36-F5E7-6F1B91884CC6}"/>
              </a:ext>
            </a:extLst>
          </p:cNvPr>
          <p:cNvSpPr>
            <a:spLocks noGrp="1"/>
          </p:cNvSpPr>
          <p:nvPr>
            <p:ph type="body" sz="quarter" idx="10" hasCustomPrompt="1"/>
          </p:nvPr>
        </p:nvSpPr>
        <p:spPr>
          <a:xfrm>
            <a:off x="154693" y="6317673"/>
            <a:ext cx="10079197" cy="521855"/>
          </a:xfrm>
          <a:prstGeom prst="rect">
            <a:avLst/>
          </a:prstGeom>
          <a:ln>
            <a:noFill/>
          </a:ln>
        </p:spPr>
        <p:txBody>
          <a:bodyPr anchor="ctr"/>
          <a:lstStyle/>
          <a:p>
            <a:pPr lvl="0"/>
            <a:r>
              <a:rPr lang="en-US"/>
              <a:t>Click to edit Master text styles</a:t>
            </a:r>
          </a:p>
        </p:txBody>
      </p:sp>
      <p:grpSp>
        <p:nvGrpSpPr>
          <p:cNvPr id="3" name="Group 2">
            <a:extLst>
              <a:ext uri="{FF2B5EF4-FFF2-40B4-BE49-F238E27FC236}">
                <a16:creationId xmlns:a16="http://schemas.microsoft.com/office/drawing/2014/main" id="{68FD0E65-81A9-7732-E46B-FB8EF4F101FD}"/>
              </a:ext>
            </a:extLst>
          </p:cNvPr>
          <p:cNvGrpSpPr/>
          <p:nvPr/>
        </p:nvGrpSpPr>
        <p:grpSpPr>
          <a:xfrm>
            <a:off x="146933" y="1996751"/>
            <a:ext cx="3594643" cy="3400420"/>
            <a:chOff x="3791883" y="1517333"/>
            <a:chExt cx="4075485" cy="3612243"/>
          </a:xfrm>
        </p:grpSpPr>
        <p:sp>
          <p:nvSpPr>
            <p:cNvPr id="6" name="Freeform 2">
              <a:extLst>
                <a:ext uri="{FF2B5EF4-FFF2-40B4-BE49-F238E27FC236}">
                  <a16:creationId xmlns:a16="http://schemas.microsoft.com/office/drawing/2014/main" id="{CE7510E1-41A3-E349-6E56-576A6A8E81E0}"/>
                </a:ext>
              </a:extLst>
            </p:cNvPr>
            <p:cNvSpPr>
              <a:spLocks noChangeArrowheads="1"/>
            </p:cNvSpPr>
            <p:nvPr/>
          </p:nvSpPr>
          <p:spPr bwMode="auto">
            <a:xfrm>
              <a:off x="3821565" y="1517333"/>
              <a:ext cx="1965019" cy="1730119"/>
            </a:xfrm>
            <a:custGeom>
              <a:avLst/>
              <a:gdLst>
                <a:gd name="T0" fmla="*/ 2919 w 2920"/>
                <a:gd name="T1" fmla="*/ 2073 h 2761"/>
                <a:gd name="T2" fmla="*/ 2919 w 2920"/>
                <a:gd name="T3" fmla="*/ 0 h 2761"/>
                <a:gd name="T4" fmla="*/ 0 w 2920"/>
                <a:gd name="T5" fmla="*/ 2121 h 2761"/>
                <a:gd name="T6" fmla="*/ 1971 w 2920"/>
                <a:gd name="T7" fmla="*/ 2760 h 2761"/>
                <a:gd name="T8" fmla="*/ 1971 w 2920"/>
                <a:gd name="T9" fmla="*/ 2760 h 2761"/>
                <a:gd name="T10" fmla="*/ 2919 w 2920"/>
                <a:gd name="T11" fmla="*/ 2073 h 2761"/>
              </a:gdLst>
              <a:ahLst/>
              <a:cxnLst>
                <a:cxn ang="0">
                  <a:pos x="T0" y="T1"/>
                </a:cxn>
                <a:cxn ang="0">
                  <a:pos x="T2" y="T3"/>
                </a:cxn>
                <a:cxn ang="0">
                  <a:pos x="T4" y="T5"/>
                </a:cxn>
                <a:cxn ang="0">
                  <a:pos x="T6" y="T7"/>
                </a:cxn>
                <a:cxn ang="0">
                  <a:pos x="T8" y="T9"/>
                </a:cxn>
                <a:cxn ang="0">
                  <a:pos x="T10" y="T11"/>
                </a:cxn>
              </a:cxnLst>
              <a:rect l="0" t="0" r="r" b="b"/>
              <a:pathLst>
                <a:path w="2920" h="2761">
                  <a:moveTo>
                    <a:pt x="2919" y="2073"/>
                  </a:moveTo>
                  <a:lnTo>
                    <a:pt x="2919" y="0"/>
                  </a:lnTo>
                  <a:lnTo>
                    <a:pt x="0" y="2121"/>
                  </a:lnTo>
                  <a:lnTo>
                    <a:pt x="1971" y="2760"/>
                  </a:lnTo>
                  <a:lnTo>
                    <a:pt x="1971" y="2760"/>
                  </a:lnTo>
                  <a:cubicBezTo>
                    <a:pt x="2123" y="2377"/>
                    <a:pt x="2488" y="2099"/>
                    <a:pt x="2919" y="2073"/>
                  </a:cubicBezTo>
                </a:path>
              </a:pathLst>
            </a:custGeom>
            <a:solidFill>
              <a:schemeClr val="accent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8" name="Freeform 435">
              <a:extLst>
                <a:ext uri="{FF2B5EF4-FFF2-40B4-BE49-F238E27FC236}">
                  <a16:creationId xmlns:a16="http://schemas.microsoft.com/office/drawing/2014/main" id="{6562D609-7953-DC34-CB99-E773E9A1D2A4}"/>
                </a:ext>
              </a:extLst>
            </p:cNvPr>
            <p:cNvSpPr>
              <a:spLocks noChangeArrowheads="1"/>
            </p:cNvSpPr>
            <p:nvPr/>
          </p:nvSpPr>
          <p:spPr bwMode="auto">
            <a:xfrm>
              <a:off x="5875634" y="1517333"/>
              <a:ext cx="1965019" cy="1730119"/>
            </a:xfrm>
            <a:custGeom>
              <a:avLst/>
              <a:gdLst>
                <a:gd name="T0" fmla="*/ 948 w 2920"/>
                <a:gd name="T1" fmla="*/ 2760 h 2761"/>
                <a:gd name="T2" fmla="*/ 2919 w 2920"/>
                <a:gd name="T3" fmla="*/ 2121 h 2761"/>
                <a:gd name="T4" fmla="*/ 0 w 2920"/>
                <a:gd name="T5" fmla="*/ 0 h 2761"/>
                <a:gd name="T6" fmla="*/ 0 w 2920"/>
                <a:gd name="T7" fmla="*/ 2073 h 2761"/>
                <a:gd name="T8" fmla="*/ 0 w 2920"/>
                <a:gd name="T9" fmla="*/ 2073 h 2761"/>
                <a:gd name="T10" fmla="*/ 948 w 2920"/>
                <a:gd name="T11" fmla="*/ 2760 h 2761"/>
              </a:gdLst>
              <a:ahLst/>
              <a:cxnLst>
                <a:cxn ang="0">
                  <a:pos x="T0" y="T1"/>
                </a:cxn>
                <a:cxn ang="0">
                  <a:pos x="T2" y="T3"/>
                </a:cxn>
                <a:cxn ang="0">
                  <a:pos x="T4" y="T5"/>
                </a:cxn>
                <a:cxn ang="0">
                  <a:pos x="T6" y="T7"/>
                </a:cxn>
                <a:cxn ang="0">
                  <a:pos x="T8" y="T9"/>
                </a:cxn>
                <a:cxn ang="0">
                  <a:pos x="T10" y="T11"/>
                </a:cxn>
              </a:cxnLst>
              <a:rect l="0" t="0" r="r" b="b"/>
              <a:pathLst>
                <a:path w="2920" h="2761">
                  <a:moveTo>
                    <a:pt x="948" y="2760"/>
                  </a:moveTo>
                  <a:lnTo>
                    <a:pt x="2919" y="2121"/>
                  </a:lnTo>
                  <a:lnTo>
                    <a:pt x="0" y="0"/>
                  </a:lnTo>
                  <a:lnTo>
                    <a:pt x="0" y="2073"/>
                  </a:lnTo>
                  <a:lnTo>
                    <a:pt x="0" y="2073"/>
                  </a:lnTo>
                  <a:cubicBezTo>
                    <a:pt x="432" y="2099"/>
                    <a:pt x="796" y="2377"/>
                    <a:pt x="948" y="2760"/>
                  </a:cubicBezTo>
                </a:path>
              </a:pathLst>
            </a:cu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9" name="Freeform 436">
              <a:extLst>
                <a:ext uri="{FF2B5EF4-FFF2-40B4-BE49-F238E27FC236}">
                  <a16:creationId xmlns:a16="http://schemas.microsoft.com/office/drawing/2014/main" id="{76F979BA-D03B-0259-D9C2-47A79A6F8E4B}"/>
                </a:ext>
              </a:extLst>
            </p:cNvPr>
            <p:cNvSpPr>
              <a:spLocks noChangeArrowheads="1"/>
            </p:cNvSpPr>
            <p:nvPr/>
          </p:nvSpPr>
          <p:spPr bwMode="auto">
            <a:xfrm>
              <a:off x="6297134" y="2926854"/>
              <a:ext cx="1570234" cy="2150211"/>
            </a:xfrm>
            <a:custGeom>
              <a:avLst/>
              <a:gdLst>
                <a:gd name="T0" fmla="*/ 362 w 2334"/>
                <a:gd name="T1" fmla="*/ 639 h 3431"/>
                <a:gd name="T2" fmla="*/ 362 w 2334"/>
                <a:gd name="T3" fmla="*/ 639 h 3431"/>
                <a:gd name="T4" fmla="*/ 397 w 2334"/>
                <a:gd name="T5" fmla="*/ 912 h 3431"/>
                <a:gd name="T6" fmla="*/ 397 w 2334"/>
                <a:gd name="T7" fmla="*/ 912 h 3431"/>
                <a:gd name="T8" fmla="*/ 0 w 2334"/>
                <a:gd name="T9" fmla="*/ 1753 h 3431"/>
                <a:gd name="T10" fmla="*/ 1218 w 2334"/>
                <a:gd name="T11" fmla="*/ 3430 h 3431"/>
                <a:gd name="T12" fmla="*/ 2333 w 2334"/>
                <a:gd name="T13" fmla="*/ 0 h 3431"/>
                <a:gd name="T14" fmla="*/ 362 w 2334"/>
                <a:gd name="T15" fmla="*/ 639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362" y="639"/>
                  </a:moveTo>
                  <a:lnTo>
                    <a:pt x="362" y="639"/>
                  </a:lnTo>
                  <a:cubicBezTo>
                    <a:pt x="385" y="726"/>
                    <a:pt x="397" y="818"/>
                    <a:pt x="397" y="912"/>
                  </a:cubicBezTo>
                  <a:lnTo>
                    <a:pt x="397" y="912"/>
                  </a:lnTo>
                  <a:cubicBezTo>
                    <a:pt x="397" y="1250"/>
                    <a:pt x="242" y="1553"/>
                    <a:pt x="0" y="1753"/>
                  </a:cubicBezTo>
                  <a:lnTo>
                    <a:pt x="1218" y="3430"/>
                  </a:lnTo>
                  <a:lnTo>
                    <a:pt x="2333" y="0"/>
                  </a:lnTo>
                  <a:lnTo>
                    <a:pt x="362" y="639"/>
                  </a:ln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0" name="Freeform 437">
              <a:extLst>
                <a:ext uri="{FF2B5EF4-FFF2-40B4-BE49-F238E27FC236}">
                  <a16:creationId xmlns:a16="http://schemas.microsoft.com/office/drawing/2014/main" id="{D49074BA-6EE9-A832-23E8-B6454382DDDB}"/>
                </a:ext>
              </a:extLst>
            </p:cNvPr>
            <p:cNvSpPr>
              <a:spLocks noChangeArrowheads="1"/>
            </p:cNvSpPr>
            <p:nvPr/>
          </p:nvSpPr>
          <p:spPr bwMode="auto">
            <a:xfrm>
              <a:off x="4617072" y="4076582"/>
              <a:ext cx="2428075" cy="1052994"/>
            </a:xfrm>
            <a:custGeom>
              <a:avLst/>
              <a:gdLst>
                <a:gd name="T0" fmla="*/ 2389 w 3608"/>
                <a:gd name="T1" fmla="*/ 0 h 1678"/>
                <a:gd name="T2" fmla="*/ 2389 w 3608"/>
                <a:gd name="T3" fmla="*/ 0 h 1678"/>
                <a:gd name="T4" fmla="*/ 1804 w 3608"/>
                <a:gd name="T5" fmla="*/ 171 h 1678"/>
                <a:gd name="T6" fmla="*/ 1804 w 3608"/>
                <a:gd name="T7" fmla="*/ 171 h 1678"/>
                <a:gd name="T8" fmla="*/ 1218 w 3608"/>
                <a:gd name="T9" fmla="*/ 0 h 1678"/>
                <a:gd name="T10" fmla="*/ 0 w 3608"/>
                <a:gd name="T11" fmla="*/ 1677 h 1678"/>
                <a:gd name="T12" fmla="*/ 3607 w 3608"/>
                <a:gd name="T13" fmla="*/ 1677 h 1678"/>
                <a:gd name="T14" fmla="*/ 2389 w 3608"/>
                <a:gd name="T15" fmla="*/ 0 h 1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8" h="1678">
                  <a:moveTo>
                    <a:pt x="2389" y="0"/>
                  </a:moveTo>
                  <a:lnTo>
                    <a:pt x="2389" y="0"/>
                  </a:lnTo>
                  <a:cubicBezTo>
                    <a:pt x="2220" y="108"/>
                    <a:pt x="2018" y="171"/>
                    <a:pt x="1804" y="171"/>
                  </a:cubicBezTo>
                  <a:lnTo>
                    <a:pt x="1804" y="171"/>
                  </a:lnTo>
                  <a:cubicBezTo>
                    <a:pt x="1589" y="171"/>
                    <a:pt x="1388" y="108"/>
                    <a:pt x="1218" y="0"/>
                  </a:cubicBezTo>
                  <a:lnTo>
                    <a:pt x="0" y="1677"/>
                  </a:lnTo>
                  <a:lnTo>
                    <a:pt x="3607" y="1677"/>
                  </a:lnTo>
                  <a:lnTo>
                    <a:pt x="2389" y="0"/>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1" name="Freeform 438">
              <a:extLst>
                <a:ext uri="{FF2B5EF4-FFF2-40B4-BE49-F238E27FC236}">
                  <a16:creationId xmlns:a16="http://schemas.microsoft.com/office/drawing/2014/main" id="{457C60C3-E211-EC3C-A1CF-41C74FDA6E8B}"/>
                </a:ext>
              </a:extLst>
            </p:cNvPr>
            <p:cNvSpPr>
              <a:spLocks noChangeArrowheads="1"/>
            </p:cNvSpPr>
            <p:nvPr/>
          </p:nvSpPr>
          <p:spPr bwMode="auto">
            <a:xfrm>
              <a:off x="3791883" y="2926854"/>
              <a:ext cx="1570234" cy="2150211"/>
            </a:xfrm>
            <a:custGeom>
              <a:avLst/>
              <a:gdLst>
                <a:gd name="T0" fmla="*/ 1937 w 2334"/>
                <a:gd name="T1" fmla="*/ 912 h 3431"/>
                <a:gd name="T2" fmla="*/ 1937 w 2334"/>
                <a:gd name="T3" fmla="*/ 912 h 3431"/>
                <a:gd name="T4" fmla="*/ 1971 w 2334"/>
                <a:gd name="T5" fmla="*/ 639 h 3431"/>
                <a:gd name="T6" fmla="*/ 0 w 2334"/>
                <a:gd name="T7" fmla="*/ 0 h 3431"/>
                <a:gd name="T8" fmla="*/ 1115 w 2334"/>
                <a:gd name="T9" fmla="*/ 3430 h 3431"/>
                <a:gd name="T10" fmla="*/ 2333 w 2334"/>
                <a:gd name="T11" fmla="*/ 1753 h 3431"/>
                <a:gd name="T12" fmla="*/ 2333 w 2334"/>
                <a:gd name="T13" fmla="*/ 1753 h 3431"/>
                <a:gd name="T14" fmla="*/ 1937 w 2334"/>
                <a:gd name="T15" fmla="*/ 912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1937" y="912"/>
                  </a:moveTo>
                  <a:lnTo>
                    <a:pt x="1937" y="912"/>
                  </a:lnTo>
                  <a:cubicBezTo>
                    <a:pt x="1937" y="818"/>
                    <a:pt x="1949" y="726"/>
                    <a:pt x="1971" y="639"/>
                  </a:cubicBezTo>
                  <a:lnTo>
                    <a:pt x="0" y="0"/>
                  </a:lnTo>
                  <a:lnTo>
                    <a:pt x="1115" y="3430"/>
                  </a:lnTo>
                  <a:lnTo>
                    <a:pt x="2333" y="1753"/>
                  </a:lnTo>
                  <a:lnTo>
                    <a:pt x="2333" y="1753"/>
                  </a:lnTo>
                  <a:cubicBezTo>
                    <a:pt x="2091" y="1553"/>
                    <a:pt x="1937" y="1250"/>
                    <a:pt x="1937" y="912"/>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2" name="TextBox 22">
              <a:extLst>
                <a:ext uri="{FF2B5EF4-FFF2-40B4-BE49-F238E27FC236}">
                  <a16:creationId xmlns:a16="http://schemas.microsoft.com/office/drawing/2014/main" id="{0B806796-2B41-752B-A987-41EAA42C2C43}"/>
                </a:ext>
              </a:extLst>
            </p:cNvPr>
            <p:cNvSpPr txBox="1"/>
            <p:nvPr/>
          </p:nvSpPr>
          <p:spPr>
            <a:xfrm>
              <a:off x="4705283"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3" name="TextBox 23">
              <a:extLst>
                <a:ext uri="{FF2B5EF4-FFF2-40B4-BE49-F238E27FC236}">
                  <a16:creationId xmlns:a16="http://schemas.microsoft.com/office/drawing/2014/main" id="{59E7FECD-29AE-B3A7-9E99-F96EF446BAB1}"/>
                </a:ext>
              </a:extLst>
            </p:cNvPr>
            <p:cNvSpPr txBox="1"/>
            <p:nvPr/>
          </p:nvSpPr>
          <p:spPr>
            <a:xfrm>
              <a:off x="4254300"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4" name="TextBox 24">
              <a:extLst>
                <a:ext uri="{FF2B5EF4-FFF2-40B4-BE49-F238E27FC236}">
                  <a16:creationId xmlns:a16="http://schemas.microsoft.com/office/drawing/2014/main" id="{3F39999C-034B-F1C0-40D4-63ADB63E1613}"/>
                </a:ext>
              </a:extLst>
            </p:cNvPr>
            <p:cNvSpPr txBox="1"/>
            <p:nvPr/>
          </p:nvSpPr>
          <p:spPr>
            <a:xfrm>
              <a:off x="5439886" y="4223557"/>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5" name="TextBox 25">
              <a:extLst>
                <a:ext uri="{FF2B5EF4-FFF2-40B4-BE49-F238E27FC236}">
                  <a16:creationId xmlns:a16="http://schemas.microsoft.com/office/drawing/2014/main" id="{D447E6BD-C128-6B5F-E0FF-2A4537572214}"/>
                </a:ext>
              </a:extLst>
            </p:cNvPr>
            <p:cNvSpPr txBox="1"/>
            <p:nvPr/>
          </p:nvSpPr>
          <p:spPr>
            <a:xfrm>
              <a:off x="6629394"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6" name="TextBox 26">
              <a:extLst>
                <a:ext uri="{FF2B5EF4-FFF2-40B4-BE49-F238E27FC236}">
                  <a16:creationId xmlns:a16="http://schemas.microsoft.com/office/drawing/2014/main" id="{E6D28A08-BA83-0608-F74F-A8ACDC0E3A4A}"/>
                </a:ext>
              </a:extLst>
            </p:cNvPr>
            <p:cNvSpPr txBox="1"/>
            <p:nvPr/>
          </p:nvSpPr>
          <p:spPr>
            <a:xfrm>
              <a:off x="6178416"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grpSp>
          <p:nvGrpSpPr>
            <p:cNvPr id="17" name="Grupo 146">
              <a:extLst>
                <a:ext uri="{FF2B5EF4-FFF2-40B4-BE49-F238E27FC236}">
                  <a16:creationId xmlns:a16="http://schemas.microsoft.com/office/drawing/2014/main" id="{057B876F-3EC9-2ECB-328F-B6E87F97C052}"/>
                </a:ext>
              </a:extLst>
            </p:cNvPr>
            <p:cNvGrpSpPr/>
            <p:nvPr/>
          </p:nvGrpSpPr>
          <p:grpSpPr>
            <a:xfrm>
              <a:off x="5247416" y="2911259"/>
              <a:ext cx="1190527" cy="1135901"/>
              <a:chOff x="5133727" y="2858498"/>
              <a:chExt cx="1433627" cy="1264823"/>
            </a:xfrm>
          </p:grpSpPr>
          <p:pic>
            <p:nvPicPr>
              <p:cNvPr id="84" name="Imagen 31">
                <a:extLst>
                  <a:ext uri="{FF2B5EF4-FFF2-40B4-BE49-F238E27FC236}">
                    <a16:creationId xmlns:a16="http://schemas.microsoft.com/office/drawing/2014/main" id="{540E83C2-D0C7-ACC6-E218-81A700EDC9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92" r="16968"/>
              <a:stretch/>
            </p:blipFill>
            <p:spPr>
              <a:xfrm>
                <a:off x="5172156" y="2858498"/>
                <a:ext cx="1305206" cy="1264823"/>
              </a:xfrm>
              <a:prstGeom prst="ellipse">
                <a:avLst/>
              </a:prstGeom>
            </p:spPr>
          </p:pic>
          <p:sp>
            <p:nvSpPr>
              <p:cNvPr id="85" name="TextBox 21">
                <a:extLst>
                  <a:ext uri="{FF2B5EF4-FFF2-40B4-BE49-F238E27FC236}">
                    <a16:creationId xmlns:a16="http://schemas.microsoft.com/office/drawing/2014/main" id="{26DF87ED-4870-4C4D-8837-1ABA5710B6DC}"/>
                  </a:ext>
                </a:extLst>
              </p:cNvPr>
              <p:cNvSpPr txBox="1"/>
              <p:nvPr/>
            </p:nvSpPr>
            <p:spPr>
              <a:xfrm rot="20644378">
                <a:off x="5133727" y="3179162"/>
                <a:ext cx="1110560" cy="30034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a:ln>
                      <a:noFill/>
                    </a:ln>
                    <a:solidFill>
                      <a:srgbClr val="23036A"/>
                    </a:solidFill>
                    <a:effectLst/>
                    <a:uLnTx/>
                    <a:uFillTx/>
                    <a:latin typeface="Poppins" panose="00000500000000000000" pitchFamily="2" charset="0"/>
                    <a:ea typeface="+mn-ea"/>
                    <a:cs typeface="Poppins" pitchFamily="2" charset="77"/>
                  </a:rPr>
                  <a:t>Not so</a:t>
                </a:r>
              </a:p>
            </p:txBody>
          </p:sp>
          <p:sp>
            <p:nvSpPr>
              <p:cNvPr id="86" name="TextBox 21">
                <a:extLst>
                  <a:ext uri="{FF2B5EF4-FFF2-40B4-BE49-F238E27FC236}">
                    <a16:creationId xmlns:a16="http://schemas.microsoft.com/office/drawing/2014/main" id="{56D874E3-1392-BFC8-FF3E-568E414EFADE}"/>
                  </a:ext>
                </a:extLst>
              </p:cNvPr>
              <p:cNvSpPr txBox="1"/>
              <p:nvPr/>
            </p:nvSpPr>
            <p:spPr>
              <a:xfrm rot="20644378">
                <a:off x="5773218" y="3378782"/>
                <a:ext cx="794136" cy="4914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a:ln>
                      <a:noFill/>
                    </a:ln>
                    <a:solidFill>
                      <a:srgbClr val="23036A"/>
                    </a:solidFill>
                    <a:effectLst/>
                    <a:uLnTx/>
                    <a:uFillTx/>
                    <a:latin typeface="Poppins" panose="00000500000000000000" pitchFamily="2" charset="0"/>
                    <a:ea typeface="+mn-ea"/>
                    <a:cs typeface="Poppins" pitchFamily="2" charset="77"/>
                  </a:rPr>
                  <a:t>Sauce</a:t>
                </a:r>
              </a:p>
            </p:txBody>
          </p:sp>
        </p:grpSp>
        <p:sp>
          <p:nvSpPr>
            <p:cNvPr id="18" name="Elipse 143">
              <a:extLst>
                <a:ext uri="{FF2B5EF4-FFF2-40B4-BE49-F238E27FC236}">
                  <a16:creationId xmlns:a16="http://schemas.microsoft.com/office/drawing/2014/main" id="{80E0CD33-1CBC-A3EF-A5FB-E208FC6BF0C8}"/>
                </a:ext>
              </a:extLst>
            </p:cNvPr>
            <p:cNvSpPr/>
            <p:nvPr/>
          </p:nvSpPr>
          <p:spPr>
            <a:xfrm>
              <a:off x="4665060" y="2173939"/>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sp>
          <p:nvSpPr>
            <p:cNvPr id="19" name="Elipse 142">
              <a:extLst>
                <a:ext uri="{FF2B5EF4-FFF2-40B4-BE49-F238E27FC236}">
                  <a16:creationId xmlns:a16="http://schemas.microsoft.com/office/drawing/2014/main" id="{C1840ABB-2658-0EC4-DAF1-D5C837EBCB06}"/>
                </a:ext>
              </a:extLst>
            </p:cNvPr>
            <p:cNvSpPr/>
            <p:nvPr/>
          </p:nvSpPr>
          <p:spPr>
            <a:xfrm>
              <a:off x="4241458" y="3433904"/>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pic>
          <p:nvPicPr>
            <p:cNvPr id="20" name="object 3">
              <a:extLst>
                <a:ext uri="{FF2B5EF4-FFF2-40B4-BE49-F238E27FC236}">
                  <a16:creationId xmlns:a16="http://schemas.microsoft.com/office/drawing/2014/main" id="{0C04512D-D873-7DFD-DCF4-1AA6E8B23B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63881" y="2295261"/>
              <a:ext cx="606033" cy="581189"/>
            </a:xfrm>
            <a:prstGeom prst="rect">
              <a:avLst/>
            </a:prstGeom>
          </p:spPr>
        </p:pic>
        <p:grpSp>
          <p:nvGrpSpPr>
            <p:cNvPr id="21" name="object 4">
              <a:extLst>
                <a:ext uri="{FF2B5EF4-FFF2-40B4-BE49-F238E27FC236}">
                  <a16:creationId xmlns:a16="http://schemas.microsoft.com/office/drawing/2014/main" id="{662ABB74-BDB6-D0DA-EBCF-5A89BC8DBA59}"/>
                </a:ext>
              </a:extLst>
            </p:cNvPr>
            <p:cNvGrpSpPr/>
            <p:nvPr/>
          </p:nvGrpSpPr>
          <p:grpSpPr>
            <a:xfrm>
              <a:off x="4354690" y="3591730"/>
              <a:ext cx="594966" cy="460379"/>
              <a:chOff x="3415332" y="1257389"/>
              <a:chExt cx="2122805" cy="1496695"/>
            </a:xfrm>
          </p:grpSpPr>
          <p:pic>
            <p:nvPicPr>
              <p:cNvPr id="82" name="object 5">
                <a:extLst>
                  <a:ext uri="{FF2B5EF4-FFF2-40B4-BE49-F238E27FC236}">
                    <a16:creationId xmlns:a16="http://schemas.microsoft.com/office/drawing/2014/main" id="{D844CA67-A596-8893-FDD9-FA3E4F8A871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16691" y="1257389"/>
                <a:ext cx="2120903" cy="1496293"/>
              </a:xfrm>
              <a:prstGeom prst="rect">
                <a:avLst/>
              </a:prstGeom>
            </p:spPr>
          </p:pic>
          <p:sp>
            <p:nvSpPr>
              <p:cNvPr id="83" name="object 6">
                <a:extLst>
                  <a:ext uri="{FF2B5EF4-FFF2-40B4-BE49-F238E27FC236}">
                    <a16:creationId xmlns:a16="http://schemas.microsoft.com/office/drawing/2014/main" id="{BDE13DEA-5C75-E552-F602-59D385A4CE17}"/>
                  </a:ext>
                </a:extLst>
              </p:cNvPr>
              <p:cNvSpPr/>
              <p:nvPr/>
            </p:nvSpPr>
            <p:spPr>
              <a:xfrm>
                <a:off x="3415332" y="2747847"/>
                <a:ext cx="2032000" cy="6350"/>
              </a:xfrm>
              <a:custGeom>
                <a:avLst/>
                <a:gdLst/>
                <a:ahLst/>
                <a:cxnLst/>
                <a:rect l="l" t="t" r="r" b="b"/>
                <a:pathLst>
                  <a:path w="2032000" h="6350">
                    <a:moveTo>
                      <a:pt x="2031658" y="5836"/>
                    </a:moveTo>
                    <a:lnTo>
                      <a:pt x="0" y="5836"/>
                    </a:lnTo>
                    <a:lnTo>
                      <a:pt x="0" y="0"/>
                    </a:lnTo>
                    <a:lnTo>
                      <a:pt x="2031658" y="0"/>
                    </a:lnTo>
                    <a:lnTo>
                      <a:pt x="2031658" y="5836"/>
                    </a:lnTo>
                    <a:close/>
                  </a:path>
                </a:pathLst>
              </a:custGeom>
              <a:solidFill>
                <a:srgbClr val="38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grpSp>
        <p:sp>
          <p:nvSpPr>
            <p:cNvPr id="22" name="Elipse 141">
              <a:extLst>
                <a:ext uri="{FF2B5EF4-FFF2-40B4-BE49-F238E27FC236}">
                  <a16:creationId xmlns:a16="http://schemas.microsoft.com/office/drawing/2014/main" id="{95F2C2A3-6275-BC70-8D12-F2B53FB339BA}"/>
                </a:ext>
              </a:extLst>
            </p:cNvPr>
            <p:cNvSpPr/>
            <p:nvPr/>
          </p:nvSpPr>
          <p:spPr>
            <a:xfrm>
              <a:off x="5409946" y="4269143"/>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pic>
          <p:nvPicPr>
            <p:cNvPr id="23" name="object 7">
              <a:extLst>
                <a:ext uri="{FF2B5EF4-FFF2-40B4-BE49-F238E27FC236}">
                  <a16:creationId xmlns:a16="http://schemas.microsoft.com/office/drawing/2014/main" id="{21942157-2050-3A9F-C25C-FB2CD919C1E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98855" y="4371919"/>
              <a:ext cx="640976" cy="601878"/>
            </a:xfrm>
            <a:prstGeom prst="rect">
              <a:avLst/>
            </a:prstGeom>
          </p:spPr>
        </p:pic>
        <p:grpSp>
          <p:nvGrpSpPr>
            <p:cNvPr id="24" name="Grupo 145">
              <a:extLst>
                <a:ext uri="{FF2B5EF4-FFF2-40B4-BE49-F238E27FC236}">
                  <a16:creationId xmlns:a16="http://schemas.microsoft.com/office/drawing/2014/main" id="{BFC86A1C-F39C-16A1-762D-B881466C53E5}"/>
                </a:ext>
              </a:extLst>
            </p:cNvPr>
            <p:cNvGrpSpPr/>
            <p:nvPr/>
          </p:nvGrpSpPr>
          <p:grpSpPr>
            <a:xfrm>
              <a:off x="6572018" y="3525481"/>
              <a:ext cx="839358" cy="779851"/>
              <a:chOff x="6572018" y="3471051"/>
              <a:chExt cx="839358" cy="779851"/>
            </a:xfrm>
          </p:grpSpPr>
          <p:sp>
            <p:nvSpPr>
              <p:cNvPr id="31" name="Elipse 140">
                <a:extLst>
                  <a:ext uri="{FF2B5EF4-FFF2-40B4-BE49-F238E27FC236}">
                    <a16:creationId xmlns:a16="http://schemas.microsoft.com/office/drawing/2014/main" id="{3092B70A-8DE8-6997-64DA-8F0098E853B5}"/>
                  </a:ext>
                </a:extLst>
              </p:cNvPr>
              <p:cNvSpPr/>
              <p:nvPr/>
            </p:nvSpPr>
            <p:spPr>
              <a:xfrm>
                <a:off x="6572018" y="3471051"/>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grpSp>
            <p:nvGrpSpPr>
              <p:cNvPr id="32" name="object 8">
                <a:extLst>
                  <a:ext uri="{FF2B5EF4-FFF2-40B4-BE49-F238E27FC236}">
                    <a16:creationId xmlns:a16="http://schemas.microsoft.com/office/drawing/2014/main" id="{B624B5EA-219C-CD7E-9AD5-E7D6EE65415C}"/>
                  </a:ext>
                </a:extLst>
              </p:cNvPr>
              <p:cNvGrpSpPr/>
              <p:nvPr/>
            </p:nvGrpSpPr>
            <p:grpSpPr>
              <a:xfrm>
                <a:off x="6704333" y="3564575"/>
                <a:ext cx="577437" cy="556200"/>
                <a:chOff x="3168471" y="3028342"/>
                <a:chExt cx="1791345" cy="1779523"/>
              </a:xfrm>
            </p:grpSpPr>
            <p:pic>
              <p:nvPicPr>
                <p:cNvPr id="33" name="object 9">
                  <a:extLst>
                    <a:ext uri="{FF2B5EF4-FFF2-40B4-BE49-F238E27FC236}">
                      <a16:creationId xmlns:a16="http://schemas.microsoft.com/office/drawing/2014/main" id="{E0E41365-E496-A679-FA04-183FDF116E4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187404" y="3028342"/>
                  <a:ext cx="1758018" cy="1760534"/>
                </a:xfrm>
                <a:prstGeom prst="rect">
                  <a:avLst/>
                </a:prstGeom>
              </p:spPr>
            </p:pic>
            <p:pic>
              <p:nvPicPr>
                <p:cNvPr id="34" name="object 10">
                  <a:extLst>
                    <a:ext uri="{FF2B5EF4-FFF2-40B4-BE49-F238E27FC236}">
                      <a16:creationId xmlns:a16="http://schemas.microsoft.com/office/drawing/2014/main" id="{0F714DEA-1606-A7B6-2293-CB9F3BC51F91}"/>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49788" y="3637779"/>
                  <a:ext cx="1607649" cy="981314"/>
                </a:xfrm>
                <a:prstGeom prst="rect">
                  <a:avLst/>
                </a:prstGeom>
              </p:spPr>
            </p:pic>
            <p:sp>
              <p:nvSpPr>
                <p:cNvPr id="35" name="object 11">
                  <a:extLst>
                    <a:ext uri="{FF2B5EF4-FFF2-40B4-BE49-F238E27FC236}">
                      <a16:creationId xmlns:a16="http://schemas.microsoft.com/office/drawing/2014/main" id="{84715E2E-2642-43F8-ECAF-DA1970E5BCEE}"/>
                    </a:ext>
                  </a:extLst>
                </p:cNvPr>
                <p:cNvSpPr/>
                <p:nvPr/>
              </p:nvSpPr>
              <p:spPr>
                <a:xfrm>
                  <a:off x="3306978" y="3713809"/>
                  <a:ext cx="519430" cy="473075"/>
                </a:xfrm>
                <a:custGeom>
                  <a:avLst/>
                  <a:gdLst/>
                  <a:ahLst/>
                  <a:cxnLst/>
                  <a:rect l="l" t="t" r="r" b="b"/>
                  <a:pathLst>
                    <a:path w="519429" h="473075">
                      <a:moveTo>
                        <a:pt x="10248" y="471716"/>
                      </a:moveTo>
                      <a:lnTo>
                        <a:pt x="9271" y="405168"/>
                      </a:lnTo>
                      <a:lnTo>
                        <a:pt x="8229" y="404241"/>
                      </a:lnTo>
                      <a:lnTo>
                        <a:pt x="7099" y="404241"/>
                      </a:lnTo>
                      <a:lnTo>
                        <a:pt x="5918" y="404253"/>
                      </a:lnTo>
                      <a:lnTo>
                        <a:pt x="4965" y="405231"/>
                      </a:lnTo>
                      <a:lnTo>
                        <a:pt x="5943" y="471779"/>
                      </a:lnTo>
                      <a:lnTo>
                        <a:pt x="6896" y="472719"/>
                      </a:lnTo>
                      <a:lnTo>
                        <a:pt x="8077" y="472719"/>
                      </a:lnTo>
                      <a:lnTo>
                        <a:pt x="9296" y="472694"/>
                      </a:lnTo>
                      <a:lnTo>
                        <a:pt x="10248" y="471716"/>
                      </a:lnTo>
                      <a:close/>
                    </a:path>
                    <a:path w="519429" h="473075">
                      <a:moveTo>
                        <a:pt x="519188" y="3289"/>
                      </a:moveTo>
                      <a:lnTo>
                        <a:pt x="519125" y="914"/>
                      </a:lnTo>
                      <a:lnTo>
                        <a:pt x="518160" y="0"/>
                      </a:lnTo>
                      <a:lnTo>
                        <a:pt x="516940" y="12"/>
                      </a:lnTo>
                      <a:lnTo>
                        <a:pt x="62522" y="12192"/>
                      </a:lnTo>
                      <a:lnTo>
                        <a:pt x="57137" y="12293"/>
                      </a:lnTo>
                      <a:lnTo>
                        <a:pt x="15049" y="28524"/>
                      </a:lnTo>
                      <a:lnTo>
                        <a:pt x="0" y="67551"/>
                      </a:lnTo>
                      <a:lnTo>
                        <a:pt x="3632" y="314515"/>
                      </a:lnTo>
                      <a:lnTo>
                        <a:pt x="4584" y="315455"/>
                      </a:lnTo>
                      <a:lnTo>
                        <a:pt x="5765" y="315455"/>
                      </a:lnTo>
                      <a:lnTo>
                        <a:pt x="6985" y="315442"/>
                      </a:lnTo>
                      <a:lnTo>
                        <a:pt x="7937" y="314464"/>
                      </a:lnTo>
                      <a:lnTo>
                        <a:pt x="4305" y="67538"/>
                      </a:lnTo>
                      <a:lnTo>
                        <a:pt x="5207" y="56743"/>
                      </a:lnTo>
                      <a:lnTo>
                        <a:pt x="31864" y="22517"/>
                      </a:lnTo>
                      <a:lnTo>
                        <a:pt x="62509" y="16484"/>
                      </a:lnTo>
                      <a:lnTo>
                        <a:pt x="517055" y="4305"/>
                      </a:lnTo>
                      <a:lnTo>
                        <a:pt x="518248" y="4279"/>
                      </a:lnTo>
                      <a:lnTo>
                        <a:pt x="519188" y="32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36" name="object 12">
                  <a:extLst>
                    <a:ext uri="{FF2B5EF4-FFF2-40B4-BE49-F238E27FC236}">
                      <a16:creationId xmlns:a16="http://schemas.microsoft.com/office/drawing/2014/main" id="{CB0F8A31-A447-9043-9E7A-12773BCCE48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168726" y="4614865"/>
                  <a:ext cx="1791090" cy="76584"/>
                </a:xfrm>
                <a:prstGeom prst="rect">
                  <a:avLst/>
                </a:prstGeom>
              </p:spPr>
            </p:pic>
            <p:pic>
              <p:nvPicPr>
                <p:cNvPr id="37" name="object 13">
                  <a:extLst>
                    <a:ext uri="{FF2B5EF4-FFF2-40B4-BE49-F238E27FC236}">
                      <a16:creationId xmlns:a16="http://schemas.microsoft.com/office/drawing/2014/main" id="{BC166FEF-4EC8-994C-435C-13BACAB30C72}"/>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3363037" y="3731611"/>
                  <a:ext cx="1414294" cy="817879"/>
                </a:xfrm>
                <a:prstGeom prst="rect">
                  <a:avLst/>
                </a:prstGeom>
              </p:spPr>
            </p:pic>
            <p:pic>
              <p:nvPicPr>
                <p:cNvPr id="38" name="object 14">
                  <a:extLst>
                    <a:ext uri="{FF2B5EF4-FFF2-40B4-BE49-F238E27FC236}">
                      <a16:creationId xmlns:a16="http://schemas.microsoft.com/office/drawing/2014/main" id="{EA80960C-3065-859F-1223-00851FCB016B}"/>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754911" y="3788734"/>
                  <a:ext cx="1012754" cy="759994"/>
                </a:xfrm>
                <a:prstGeom prst="rect">
                  <a:avLst/>
                </a:prstGeom>
              </p:spPr>
            </p:pic>
            <p:pic>
              <p:nvPicPr>
                <p:cNvPr id="39" name="object 15">
                  <a:extLst>
                    <a:ext uri="{FF2B5EF4-FFF2-40B4-BE49-F238E27FC236}">
                      <a16:creationId xmlns:a16="http://schemas.microsoft.com/office/drawing/2014/main" id="{AD6037F7-4E40-F05A-9AC9-A71DE864B659}"/>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613711" y="4506288"/>
                  <a:ext cx="223888" cy="250643"/>
                </a:xfrm>
                <a:prstGeom prst="rect">
                  <a:avLst/>
                </a:prstGeom>
              </p:spPr>
            </p:pic>
            <p:sp>
              <p:nvSpPr>
                <p:cNvPr id="40" name="object 16">
                  <a:extLst>
                    <a:ext uri="{FF2B5EF4-FFF2-40B4-BE49-F238E27FC236}">
                      <a16:creationId xmlns:a16="http://schemas.microsoft.com/office/drawing/2014/main" id="{63E7E964-746E-8EA5-5B22-58F25B3F8E5F}"/>
                    </a:ext>
                  </a:extLst>
                </p:cNvPr>
                <p:cNvSpPr/>
                <p:nvPr/>
              </p:nvSpPr>
              <p:spPr>
                <a:xfrm>
                  <a:off x="4601513" y="4529392"/>
                  <a:ext cx="182245" cy="262890"/>
                </a:xfrm>
                <a:custGeom>
                  <a:avLst/>
                  <a:gdLst/>
                  <a:ahLst/>
                  <a:cxnLst/>
                  <a:rect l="l" t="t" r="r" b="b"/>
                  <a:pathLst>
                    <a:path w="182245" h="262889">
                      <a:moveTo>
                        <a:pt x="0" y="72013"/>
                      </a:moveTo>
                      <a:lnTo>
                        <a:pt x="53347" y="0"/>
                      </a:lnTo>
                      <a:lnTo>
                        <a:pt x="89600" y="3088"/>
                      </a:lnTo>
                      <a:lnTo>
                        <a:pt x="93227" y="5488"/>
                      </a:lnTo>
                      <a:lnTo>
                        <a:pt x="95135" y="9129"/>
                      </a:lnTo>
                      <a:lnTo>
                        <a:pt x="107971" y="35981"/>
                      </a:lnTo>
                      <a:lnTo>
                        <a:pt x="113248" y="48978"/>
                      </a:lnTo>
                      <a:lnTo>
                        <a:pt x="68806" y="48978"/>
                      </a:lnTo>
                      <a:lnTo>
                        <a:pt x="0" y="72013"/>
                      </a:lnTo>
                      <a:close/>
                    </a:path>
                    <a:path w="182245" h="262889">
                      <a:moveTo>
                        <a:pt x="181948" y="262305"/>
                      </a:moveTo>
                      <a:lnTo>
                        <a:pt x="166193" y="253672"/>
                      </a:lnTo>
                      <a:lnTo>
                        <a:pt x="151917" y="242899"/>
                      </a:lnTo>
                      <a:lnTo>
                        <a:pt x="139135" y="229969"/>
                      </a:lnTo>
                      <a:lnTo>
                        <a:pt x="127861" y="214863"/>
                      </a:lnTo>
                      <a:lnTo>
                        <a:pt x="144012" y="203721"/>
                      </a:lnTo>
                      <a:lnTo>
                        <a:pt x="144644" y="199538"/>
                      </a:lnTo>
                      <a:lnTo>
                        <a:pt x="119379" y="167354"/>
                      </a:lnTo>
                      <a:lnTo>
                        <a:pt x="91675" y="127458"/>
                      </a:lnTo>
                      <a:lnTo>
                        <a:pt x="70930" y="85243"/>
                      </a:lnTo>
                      <a:lnTo>
                        <a:pt x="68806" y="48978"/>
                      </a:lnTo>
                      <a:lnTo>
                        <a:pt x="113248" y="48978"/>
                      </a:lnTo>
                      <a:lnTo>
                        <a:pt x="126316" y="81162"/>
                      </a:lnTo>
                      <a:lnTo>
                        <a:pt x="145491" y="140286"/>
                      </a:lnTo>
                      <a:lnTo>
                        <a:pt x="160820" y="208966"/>
                      </a:lnTo>
                      <a:lnTo>
                        <a:pt x="163625" y="215512"/>
                      </a:lnTo>
                      <a:lnTo>
                        <a:pt x="175622" y="244098"/>
                      </a:lnTo>
                      <a:lnTo>
                        <a:pt x="178426" y="250643"/>
                      </a:lnTo>
                      <a:lnTo>
                        <a:pt x="181948" y="262305"/>
                      </a:lnTo>
                      <a:close/>
                    </a:path>
                  </a:pathLst>
                </a:custGeom>
                <a:solidFill>
                  <a:srgbClr val="F9B67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41" name="object 17">
                  <a:extLst>
                    <a:ext uri="{FF2B5EF4-FFF2-40B4-BE49-F238E27FC236}">
                      <a16:creationId xmlns:a16="http://schemas.microsoft.com/office/drawing/2014/main" id="{5EF62684-631E-C32F-46DB-C8B2CCFABC64}"/>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4724731" y="4739448"/>
                  <a:ext cx="63015" cy="68417"/>
                </a:xfrm>
                <a:prstGeom prst="rect">
                  <a:avLst/>
                </a:prstGeom>
              </p:spPr>
            </p:pic>
            <p:pic>
              <p:nvPicPr>
                <p:cNvPr id="42" name="object 18">
                  <a:extLst>
                    <a:ext uri="{FF2B5EF4-FFF2-40B4-BE49-F238E27FC236}">
                      <a16:creationId xmlns:a16="http://schemas.microsoft.com/office/drawing/2014/main" id="{3FCF9E45-9694-2E1B-4387-1467EFCA892F}"/>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4472895" y="4513032"/>
                  <a:ext cx="236091" cy="93203"/>
                </a:xfrm>
                <a:prstGeom prst="rect">
                  <a:avLst/>
                </a:prstGeom>
              </p:spPr>
            </p:pic>
            <p:pic>
              <p:nvPicPr>
                <p:cNvPr id="43" name="object 19">
                  <a:extLst>
                    <a:ext uri="{FF2B5EF4-FFF2-40B4-BE49-F238E27FC236}">
                      <a16:creationId xmlns:a16="http://schemas.microsoft.com/office/drawing/2014/main" id="{A05E748A-E4F4-3682-D49D-A71F08365920}"/>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4467111" y="4263940"/>
                  <a:ext cx="180441" cy="260002"/>
                </a:xfrm>
                <a:prstGeom prst="rect">
                  <a:avLst/>
                </a:prstGeom>
              </p:spPr>
            </p:pic>
            <p:pic>
              <p:nvPicPr>
                <p:cNvPr id="44" name="object 20">
                  <a:extLst>
                    <a:ext uri="{FF2B5EF4-FFF2-40B4-BE49-F238E27FC236}">
                      <a16:creationId xmlns:a16="http://schemas.microsoft.com/office/drawing/2014/main" id="{A5835188-4B76-63A4-3A6D-04252115E351}"/>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4579571" y="4264690"/>
                  <a:ext cx="94624" cy="97476"/>
                </a:xfrm>
                <a:prstGeom prst="rect">
                  <a:avLst/>
                </a:prstGeom>
              </p:spPr>
            </p:pic>
            <p:pic>
              <p:nvPicPr>
                <p:cNvPr id="45" name="object 21">
                  <a:extLst>
                    <a:ext uri="{FF2B5EF4-FFF2-40B4-BE49-F238E27FC236}">
                      <a16:creationId xmlns:a16="http://schemas.microsoft.com/office/drawing/2014/main" id="{13E0310A-DC4F-F327-7033-7D877B82E3A6}"/>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4558331" y="4426043"/>
                  <a:ext cx="235906" cy="106112"/>
                </a:xfrm>
                <a:prstGeom prst="rect">
                  <a:avLst/>
                </a:prstGeom>
              </p:spPr>
            </p:pic>
            <p:sp>
              <p:nvSpPr>
                <p:cNvPr id="46" name="object 22">
                  <a:extLst>
                    <a:ext uri="{FF2B5EF4-FFF2-40B4-BE49-F238E27FC236}">
                      <a16:creationId xmlns:a16="http://schemas.microsoft.com/office/drawing/2014/main" id="{07094D55-7282-973F-CB4F-BE8A5347B947}"/>
                    </a:ext>
                  </a:extLst>
                </p:cNvPr>
                <p:cNvSpPr/>
                <p:nvPr/>
              </p:nvSpPr>
              <p:spPr>
                <a:xfrm>
                  <a:off x="3357567" y="4664068"/>
                  <a:ext cx="817244" cy="26034"/>
                </a:xfrm>
                <a:custGeom>
                  <a:avLst/>
                  <a:gdLst/>
                  <a:ahLst/>
                  <a:cxnLst/>
                  <a:rect l="l" t="t" r="r" b="b"/>
                  <a:pathLst>
                    <a:path w="817245" h="26035">
                      <a:moveTo>
                        <a:pt x="811443" y="25586"/>
                      </a:moveTo>
                      <a:lnTo>
                        <a:pt x="5736" y="25586"/>
                      </a:lnTo>
                      <a:lnTo>
                        <a:pt x="0" y="19856"/>
                      </a:lnTo>
                      <a:lnTo>
                        <a:pt x="0" y="5729"/>
                      </a:lnTo>
                      <a:lnTo>
                        <a:pt x="5736" y="0"/>
                      </a:lnTo>
                      <a:lnTo>
                        <a:pt x="811443" y="0"/>
                      </a:lnTo>
                      <a:lnTo>
                        <a:pt x="817177" y="5729"/>
                      </a:lnTo>
                      <a:lnTo>
                        <a:pt x="817177" y="19856"/>
                      </a:lnTo>
                      <a:lnTo>
                        <a:pt x="811443" y="25586"/>
                      </a:lnTo>
                      <a:close/>
                    </a:path>
                  </a:pathLst>
                </a:custGeom>
                <a:solidFill>
                  <a:srgbClr val="150D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47" name="object 23">
                  <a:extLst>
                    <a:ext uri="{FF2B5EF4-FFF2-40B4-BE49-F238E27FC236}">
                      <a16:creationId xmlns:a16="http://schemas.microsoft.com/office/drawing/2014/main" id="{7D0AC2A2-5D38-1248-2A36-3550F38C16C6}"/>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3451529" y="4315790"/>
                  <a:ext cx="629253" cy="348277"/>
                </a:xfrm>
                <a:prstGeom prst="rect">
                  <a:avLst/>
                </a:prstGeom>
              </p:spPr>
            </p:pic>
            <p:pic>
              <p:nvPicPr>
                <p:cNvPr id="48" name="object 24">
                  <a:extLst>
                    <a:ext uri="{FF2B5EF4-FFF2-40B4-BE49-F238E27FC236}">
                      <a16:creationId xmlns:a16="http://schemas.microsoft.com/office/drawing/2014/main" id="{4CF7D98A-E73B-538C-782C-243588579D38}"/>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3600115" y="4561017"/>
                  <a:ext cx="78025" cy="103050"/>
                </a:xfrm>
                <a:prstGeom prst="rect">
                  <a:avLst/>
                </a:prstGeom>
              </p:spPr>
            </p:pic>
            <p:pic>
              <p:nvPicPr>
                <p:cNvPr id="49" name="object 25">
                  <a:extLst>
                    <a:ext uri="{FF2B5EF4-FFF2-40B4-BE49-F238E27FC236}">
                      <a16:creationId xmlns:a16="http://schemas.microsoft.com/office/drawing/2014/main" id="{5A1CFDCA-4983-967F-FAE3-43CC80A0746C}"/>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279871" y="3725790"/>
                  <a:ext cx="506153" cy="559681"/>
                </a:xfrm>
                <a:prstGeom prst="rect">
                  <a:avLst/>
                </a:prstGeom>
              </p:spPr>
            </p:pic>
            <p:pic>
              <p:nvPicPr>
                <p:cNvPr id="50" name="object 26">
                  <a:extLst>
                    <a:ext uri="{FF2B5EF4-FFF2-40B4-BE49-F238E27FC236}">
                      <a16:creationId xmlns:a16="http://schemas.microsoft.com/office/drawing/2014/main" id="{85A6A843-8998-BC56-5EAF-6282B85B8239}"/>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3367027" y="3806207"/>
                  <a:ext cx="311593" cy="332410"/>
                </a:xfrm>
                <a:prstGeom prst="rect">
                  <a:avLst/>
                </a:prstGeom>
              </p:spPr>
            </p:pic>
            <p:pic>
              <p:nvPicPr>
                <p:cNvPr id="51" name="object 27">
                  <a:extLst>
                    <a:ext uri="{FF2B5EF4-FFF2-40B4-BE49-F238E27FC236}">
                      <a16:creationId xmlns:a16="http://schemas.microsoft.com/office/drawing/2014/main" id="{5B384F3D-C284-AED5-8745-E9C88E6132D3}"/>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3642516" y="4153912"/>
                  <a:ext cx="253922" cy="253654"/>
                </a:xfrm>
                <a:prstGeom prst="rect">
                  <a:avLst/>
                </a:prstGeom>
              </p:spPr>
            </p:pic>
            <p:pic>
              <p:nvPicPr>
                <p:cNvPr id="52" name="object 28">
                  <a:extLst>
                    <a:ext uri="{FF2B5EF4-FFF2-40B4-BE49-F238E27FC236}">
                      <a16:creationId xmlns:a16="http://schemas.microsoft.com/office/drawing/2014/main" id="{DD114694-36FE-AB67-A20D-0D33CA442C0A}"/>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3265470" y="3292506"/>
                  <a:ext cx="430462" cy="425975"/>
                </a:xfrm>
                <a:prstGeom prst="rect">
                  <a:avLst/>
                </a:prstGeom>
              </p:spPr>
            </p:pic>
            <p:pic>
              <p:nvPicPr>
                <p:cNvPr id="53" name="object 29">
                  <a:extLst>
                    <a:ext uri="{FF2B5EF4-FFF2-40B4-BE49-F238E27FC236}">
                      <a16:creationId xmlns:a16="http://schemas.microsoft.com/office/drawing/2014/main" id="{8A41C2CA-14EB-2084-3BDF-9C2D79B6C73E}"/>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331118" y="3362375"/>
                  <a:ext cx="278084" cy="260108"/>
                </a:xfrm>
                <a:prstGeom prst="rect">
                  <a:avLst/>
                </a:prstGeom>
              </p:spPr>
            </p:pic>
            <p:pic>
              <p:nvPicPr>
                <p:cNvPr id="54" name="object 30">
                  <a:extLst>
                    <a:ext uri="{FF2B5EF4-FFF2-40B4-BE49-F238E27FC236}">
                      <a16:creationId xmlns:a16="http://schemas.microsoft.com/office/drawing/2014/main" id="{CD9D8E3F-0CD8-0C6B-295A-425DD4A40016}"/>
                    </a:ext>
                  </a:extLst>
                </p:cNvPr>
                <p:cNvPicPr/>
                <p:nvPr/>
              </p:nvPicPr>
              <p:blipFill>
                <a:blip r:embed="rId24" cstate="print">
                  <a:extLst>
                    <a:ext uri="{28A0092B-C50C-407E-A947-70E740481C1C}">
                      <a14:useLocalDpi xmlns:a14="http://schemas.microsoft.com/office/drawing/2010/main" val="0"/>
                    </a:ext>
                  </a:extLst>
                </a:blip>
                <a:stretch>
                  <a:fillRect/>
                </a:stretch>
              </p:blipFill>
              <p:spPr>
                <a:xfrm>
                  <a:off x="3168471" y="3604453"/>
                  <a:ext cx="203922" cy="203696"/>
                </a:xfrm>
                <a:prstGeom prst="rect">
                  <a:avLst/>
                </a:prstGeom>
              </p:spPr>
            </p:pic>
            <p:pic>
              <p:nvPicPr>
                <p:cNvPr id="55" name="object 31">
                  <a:extLst>
                    <a:ext uri="{FF2B5EF4-FFF2-40B4-BE49-F238E27FC236}">
                      <a16:creationId xmlns:a16="http://schemas.microsoft.com/office/drawing/2014/main" id="{D8C20A5A-D970-C922-C13F-281383FF90CF}"/>
                    </a:ext>
                  </a:extLst>
                </p:cNvPr>
                <p:cNvPicPr/>
                <p:nvPr/>
              </p:nvPicPr>
              <p:blipFill>
                <a:blip r:embed="rId25" cstate="print">
                  <a:extLst>
                    <a:ext uri="{28A0092B-C50C-407E-A947-70E740481C1C}">
                      <a14:useLocalDpi xmlns:a14="http://schemas.microsoft.com/office/drawing/2010/main" val="0"/>
                    </a:ext>
                  </a:extLst>
                </a:blip>
                <a:stretch>
                  <a:fillRect/>
                </a:stretch>
              </p:blipFill>
              <p:spPr>
                <a:xfrm>
                  <a:off x="3732490" y="3272107"/>
                  <a:ext cx="272830" cy="208904"/>
                </a:xfrm>
                <a:prstGeom prst="rect">
                  <a:avLst/>
                </a:prstGeom>
              </p:spPr>
            </p:pic>
            <p:pic>
              <p:nvPicPr>
                <p:cNvPr id="56" name="object 32">
                  <a:extLst>
                    <a:ext uri="{FF2B5EF4-FFF2-40B4-BE49-F238E27FC236}">
                      <a16:creationId xmlns:a16="http://schemas.microsoft.com/office/drawing/2014/main" id="{4A220E12-5DD0-9414-7B0A-5D0A72E0A066}"/>
                    </a:ext>
                  </a:extLst>
                </p:cNvPr>
                <p:cNvPicPr/>
                <p:nvPr/>
              </p:nvPicPr>
              <p:blipFill>
                <a:blip r:embed="rId26" cstate="print">
                  <a:extLst>
                    <a:ext uri="{28A0092B-C50C-407E-A947-70E740481C1C}">
                      <a14:useLocalDpi xmlns:a14="http://schemas.microsoft.com/office/drawing/2010/main" val="0"/>
                    </a:ext>
                  </a:extLst>
                </a:blip>
                <a:stretch>
                  <a:fillRect/>
                </a:stretch>
              </p:blipFill>
              <p:spPr>
                <a:xfrm>
                  <a:off x="3620550" y="3198013"/>
                  <a:ext cx="159944" cy="159910"/>
                </a:xfrm>
                <a:prstGeom prst="rect">
                  <a:avLst/>
                </a:prstGeom>
              </p:spPr>
            </p:pic>
            <p:pic>
              <p:nvPicPr>
                <p:cNvPr id="57" name="object 33">
                  <a:extLst>
                    <a:ext uri="{FF2B5EF4-FFF2-40B4-BE49-F238E27FC236}">
                      <a16:creationId xmlns:a16="http://schemas.microsoft.com/office/drawing/2014/main" id="{25A1C5ED-0C9C-E6C0-CF65-DD12A592D27B}"/>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3953980" y="3404853"/>
                  <a:ext cx="85084" cy="108029"/>
                </a:xfrm>
                <a:prstGeom prst="rect">
                  <a:avLst/>
                </a:prstGeom>
              </p:spPr>
            </p:pic>
            <p:pic>
              <p:nvPicPr>
                <p:cNvPr id="58" name="object 34">
                  <a:extLst>
                    <a:ext uri="{FF2B5EF4-FFF2-40B4-BE49-F238E27FC236}">
                      <a16:creationId xmlns:a16="http://schemas.microsoft.com/office/drawing/2014/main" id="{4663A7AE-8EEC-3708-C4ED-06C999C6EFC6}"/>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4024009" y="3410170"/>
                  <a:ext cx="212504" cy="228404"/>
                </a:xfrm>
                <a:prstGeom prst="rect">
                  <a:avLst/>
                </a:prstGeom>
              </p:spPr>
            </p:pic>
            <p:pic>
              <p:nvPicPr>
                <p:cNvPr id="59" name="object 35">
                  <a:extLst>
                    <a:ext uri="{FF2B5EF4-FFF2-40B4-BE49-F238E27FC236}">
                      <a16:creationId xmlns:a16="http://schemas.microsoft.com/office/drawing/2014/main" id="{9D99607A-9C6F-F0E9-C6DA-60D8E1DE962D}"/>
                    </a:ext>
                  </a:extLst>
                </p:cNvPr>
                <p:cNvPicPr/>
                <p:nvPr/>
              </p:nvPicPr>
              <p:blipFill>
                <a:blip r:embed="rId29" cstate="print">
                  <a:extLst>
                    <a:ext uri="{28A0092B-C50C-407E-A947-70E740481C1C}">
                      <a14:useLocalDpi xmlns:a14="http://schemas.microsoft.com/office/drawing/2010/main" val="0"/>
                    </a:ext>
                  </a:extLst>
                </a:blip>
                <a:stretch>
                  <a:fillRect/>
                </a:stretch>
              </p:blipFill>
              <p:spPr>
                <a:xfrm>
                  <a:off x="3973551" y="3409105"/>
                  <a:ext cx="123806" cy="138793"/>
                </a:xfrm>
                <a:prstGeom prst="rect">
                  <a:avLst/>
                </a:prstGeom>
              </p:spPr>
            </p:pic>
            <p:pic>
              <p:nvPicPr>
                <p:cNvPr id="60" name="object 36">
                  <a:extLst>
                    <a:ext uri="{FF2B5EF4-FFF2-40B4-BE49-F238E27FC236}">
                      <a16:creationId xmlns:a16="http://schemas.microsoft.com/office/drawing/2014/main" id="{466B2DE1-9DEE-4CF3-879A-6459C4BEF22E}"/>
                    </a:ext>
                  </a:extLst>
                </p:cNvPr>
                <p:cNvPicPr/>
                <p:nvPr/>
              </p:nvPicPr>
              <p:blipFill>
                <a:blip r:embed="rId30" cstate="print">
                  <a:extLst>
                    <a:ext uri="{28A0092B-C50C-407E-A947-70E740481C1C}">
                      <a14:useLocalDpi xmlns:a14="http://schemas.microsoft.com/office/drawing/2010/main" val="0"/>
                    </a:ext>
                  </a:extLst>
                </a:blip>
                <a:stretch>
                  <a:fillRect/>
                </a:stretch>
              </p:blipFill>
              <p:spPr>
                <a:xfrm>
                  <a:off x="3838236" y="3834290"/>
                  <a:ext cx="77923" cy="398671"/>
                </a:xfrm>
                <a:prstGeom prst="rect">
                  <a:avLst/>
                </a:prstGeom>
              </p:spPr>
            </p:pic>
            <p:pic>
              <p:nvPicPr>
                <p:cNvPr id="61" name="object 37">
                  <a:extLst>
                    <a:ext uri="{FF2B5EF4-FFF2-40B4-BE49-F238E27FC236}">
                      <a16:creationId xmlns:a16="http://schemas.microsoft.com/office/drawing/2014/main" id="{4837D9A8-8AA9-9ABE-CDC2-7F41D1BE34A7}"/>
                    </a:ext>
                  </a:extLst>
                </p:cNvPr>
                <p:cNvPicPr/>
                <p:nvPr/>
              </p:nvPicPr>
              <p:blipFill>
                <a:blip r:embed="rId31" cstate="print">
                  <a:extLst>
                    <a:ext uri="{28A0092B-C50C-407E-A947-70E740481C1C}">
                      <a14:useLocalDpi xmlns:a14="http://schemas.microsoft.com/office/drawing/2010/main" val="0"/>
                    </a:ext>
                  </a:extLst>
                </a:blip>
                <a:stretch>
                  <a:fillRect/>
                </a:stretch>
              </p:blipFill>
              <p:spPr>
                <a:xfrm>
                  <a:off x="3921899" y="3769452"/>
                  <a:ext cx="55477" cy="53855"/>
                </a:xfrm>
                <a:prstGeom prst="rect">
                  <a:avLst/>
                </a:prstGeom>
              </p:spPr>
            </p:pic>
            <p:pic>
              <p:nvPicPr>
                <p:cNvPr id="62" name="object 38">
                  <a:extLst>
                    <a:ext uri="{FF2B5EF4-FFF2-40B4-BE49-F238E27FC236}">
                      <a16:creationId xmlns:a16="http://schemas.microsoft.com/office/drawing/2014/main" id="{8319E072-F347-02E9-4255-FD56EB4539AF}"/>
                    </a:ext>
                  </a:extLst>
                </p:cNvPr>
                <p:cNvPicPr/>
                <p:nvPr/>
              </p:nvPicPr>
              <p:blipFill>
                <a:blip r:embed="rId32" cstate="print"/>
                <a:stretch>
                  <a:fillRect/>
                </a:stretch>
              </p:blipFill>
              <p:spPr>
                <a:xfrm>
                  <a:off x="3998994" y="3743547"/>
                  <a:ext cx="14680" cy="4914"/>
                </a:xfrm>
                <a:prstGeom prst="rect">
                  <a:avLst/>
                </a:prstGeom>
              </p:spPr>
            </p:pic>
            <p:pic>
              <p:nvPicPr>
                <p:cNvPr id="63" name="object 39">
                  <a:extLst>
                    <a:ext uri="{FF2B5EF4-FFF2-40B4-BE49-F238E27FC236}">
                      <a16:creationId xmlns:a16="http://schemas.microsoft.com/office/drawing/2014/main" id="{549633EE-AD12-8C72-7152-F6F7F5176FB1}"/>
                    </a:ext>
                  </a:extLst>
                </p:cNvPr>
                <p:cNvPicPr/>
                <p:nvPr/>
              </p:nvPicPr>
              <p:blipFill>
                <a:blip r:embed="rId33" cstate="print">
                  <a:extLst>
                    <a:ext uri="{28A0092B-C50C-407E-A947-70E740481C1C}">
                      <a14:useLocalDpi xmlns:a14="http://schemas.microsoft.com/office/drawing/2010/main" val="0"/>
                    </a:ext>
                  </a:extLst>
                </a:blip>
                <a:stretch>
                  <a:fillRect/>
                </a:stretch>
              </p:blipFill>
              <p:spPr>
                <a:xfrm>
                  <a:off x="3988217" y="3692378"/>
                  <a:ext cx="285040" cy="71229"/>
                </a:xfrm>
                <a:prstGeom prst="rect">
                  <a:avLst/>
                </a:prstGeom>
              </p:spPr>
            </p:pic>
            <p:pic>
              <p:nvPicPr>
                <p:cNvPr id="64" name="object 40">
                  <a:extLst>
                    <a:ext uri="{FF2B5EF4-FFF2-40B4-BE49-F238E27FC236}">
                      <a16:creationId xmlns:a16="http://schemas.microsoft.com/office/drawing/2014/main" id="{DCE1D592-F376-1C16-5348-8069FC501BDF}"/>
                    </a:ext>
                  </a:extLst>
                </p:cNvPr>
                <p:cNvPicPr/>
                <p:nvPr/>
              </p:nvPicPr>
              <p:blipFill>
                <a:blip r:embed="rId34" cstate="print"/>
                <a:stretch>
                  <a:fillRect/>
                </a:stretch>
              </p:blipFill>
              <p:spPr>
                <a:xfrm>
                  <a:off x="4288562" y="3708250"/>
                  <a:ext cx="19767" cy="13471"/>
                </a:xfrm>
                <a:prstGeom prst="rect">
                  <a:avLst/>
                </a:prstGeom>
              </p:spPr>
            </p:pic>
            <p:pic>
              <p:nvPicPr>
                <p:cNvPr id="65" name="object 41">
                  <a:extLst>
                    <a:ext uri="{FF2B5EF4-FFF2-40B4-BE49-F238E27FC236}">
                      <a16:creationId xmlns:a16="http://schemas.microsoft.com/office/drawing/2014/main" id="{DFD0A28C-B740-77F4-2275-CAC75D82880C}"/>
                    </a:ext>
                  </a:extLst>
                </p:cNvPr>
                <p:cNvPicPr/>
                <p:nvPr/>
              </p:nvPicPr>
              <p:blipFill>
                <a:blip r:embed="rId35" cstate="print"/>
                <a:stretch>
                  <a:fillRect/>
                </a:stretch>
              </p:blipFill>
              <p:spPr>
                <a:xfrm>
                  <a:off x="4491980" y="3879374"/>
                  <a:ext cx="15303" cy="18468"/>
                </a:xfrm>
                <a:prstGeom prst="rect">
                  <a:avLst/>
                </a:prstGeom>
              </p:spPr>
            </p:pic>
            <p:pic>
              <p:nvPicPr>
                <p:cNvPr id="66" name="object 42">
                  <a:extLst>
                    <a:ext uri="{FF2B5EF4-FFF2-40B4-BE49-F238E27FC236}">
                      <a16:creationId xmlns:a16="http://schemas.microsoft.com/office/drawing/2014/main" id="{490443A3-F10E-28C3-E16F-FD19B67F1E8B}"/>
                    </a:ext>
                  </a:extLst>
                </p:cNvPr>
                <p:cNvPicPr/>
                <p:nvPr/>
              </p:nvPicPr>
              <p:blipFill>
                <a:blip r:embed="rId36" cstate="print"/>
                <a:stretch>
                  <a:fillRect/>
                </a:stretch>
              </p:blipFill>
              <p:spPr>
                <a:xfrm>
                  <a:off x="4056448" y="4359631"/>
                  <a:ext cx="19768" cy="13847"/>
                </a:xfrm>
                <a:prstGeom prst="rect">
                  <a:avLst/>
                </a:prstGeom>
              </p:spPr>
            </p:pic>
            <p:pic>
              <p:nvPicPr>
                <p:cNvPr id="67" name="object 43">
                  <a:extLst>
                    <a:ext uri="{FF2B5EF4-FFF2-40B4-BE49-F238E27FC236}">
                      <a16:creationId xmlns:a16="http://schemas.microsoft.com/office/drawing/2014/main" id="{6402942F-978A-39A5-3049-8B0850555913}"/>
                    </a:ext>
                  </a:extLst>
                </p:cNvPr>
                <p:cNvPicPr/>
                <p:nvPr/>
              </p:nvPicPr>
              <p:blipFill>
                <a:blip r:embed="rId37" cstate="print">
                  <a:extLst>
                    <a:ext uri="{28A0092B-C50C-407E-A947-70E740481C1C}">
                      <a14:useLocalDpi xmlns:a14="http://schemas.microsoft.com/office/drawing/2010/main" val="0"/>
                    </a:ext>
                  </a:extLst>
                </a:blip>
                <a:stretch>
                  <a:fillRect/>
                </a:stretch>
              </p:blipFill>
              <p:spPr>
                <a:xfrm>
                  <a:off x="3921543" y="3773426"/>
                  <a:ext cx="620327" cy="621335"/>
                </a:xfrm>
                <a:prstGeom prst="rect">
                  <a:avLst/>
                </a:prstGeom>
              </p:spPr>
            </p:pic>
            <p:pic>
              <p:nvPicPr>
                <p:cNvPr id="68" name="object 44">
                  <a:extLst>
                    <a:ext uri="{FF2B5EF4-FFF2-40B4-BE49-F238E27FC236}">
                      <a16:creationId xmlns:a16="http://schemas.microsoft.com/office/drawing/2014/main" id="{5789F7C8-2740-1574-7784-5691BEF6A095}"/>
                    </a:ext>
                  </a:extLst>
                </p:cNvPr>
                <p:cNvPicPr/>
                <p:nvPr/>
              </p:nvPicPr>
              <p:blipFill>
                <a:blip r:embed="rId38" cstate="print">
                  <a:extLst>
                    <a:ext uri="{28A0092B-C50C-407E-A947-70E740481C1C}">
                      <a14:useLocalDpi xmlns:a14="http://schemas.microsoft.com/office/drawing/2010/main" val="0"/>
                    </a:ext>
                  </a:extLst>
                </a:blip>
                <a:stretch>
                  <a:fillRect/>
                </a:stretch>
              </p:blipFill>
              <p:spPr>
                <a:xfrm>
                  <a:off x="4131348" y="3982675"/>
                  <a:ext cx="116409" cy="116218"/>
                </a:xfrm>
                <a:prstGeom prst="rect">
                  <a:avLst/>
                </a:prstGeom>
              </p:spPr>
            </p:pic>
            <p:sp>
              <p:nvSpPr>
                <p:cNvPr id="69" name="object 45">
                  <a:extLst>
                    <a:ext uri="{FF2B5EF4-FFF2-40B4-BE49-F238E27FC236}">
                      <a16:creationId xmlns:a16="http://schemas.microsoft.com/office/drawing/2014/main" id="{74551976-FE70-A408-67FA-4508EFC9288F}"/>
                    </a:ext>
                  </a:extLst>
                </p:cNvPr>
                <p:cNvSpPr/>
                <p:nvPr/>
              </p:nvSpPr>
              <p:spPr>
                <a:xfrm>
                  <a:off x="4041585" y="3892859"/>
                  <a:ext cx="297815" cy="295275"/>
                </a:xfrm>
                <a:custGeom>
                  <a:avLst/>
                  <a:gdLst/>
                  <a:ahLst/>
                  <a:cxnLst/>
                  <a:rect l="l" t="t" r="r" b="b"/>
                  <a:pathLst>
                    <a:path w="297814" h="295275">
                      <a:moveTo>
                        <a:pt x="148428" y="295204"/>
                      </a:moveTo>
                      <a:lnTo>
                        <a:pt x="145775" y="295186"/>
                      </a:lnTo>
                      <a:lnTo>
                        <a:pt x="144475" y="295159"/>
                      </a:lnTo>
                      <a:lnTo>
                        <a:pt x="141753" y="295062"/>
                      </a:lnTo>
                      <a:lnTo>
                        <a:pt x="140838" y="294105"/>
                      </a:lnTo>
                      <a:lnTo>
                        <a:pt x="140838" y="292879"/>
                      </a:lnTo>
                      <a:lnTo>
                        <a:pt x="140883" y="291680"/>
                      </a:lnTo>
                      <a:lnTo>
                        <a:pt x="141897" y="290767"/>
                      </a:lnTo>
                      <a:lnTo>
                        <a:pt x="143078" y="290804"/>
                      </a:lnTo>
                      <a:lnTo>
                        <a:pt x="150743" y="290883"/>
                      </a:lnTo>
                      <a:lnTo>
                        <a:pt x="217884" y="273212"/>
                      </a:lnTo>
                      <a:lnTo>
                        <a:pt x="251484" y="247780"/>
                      </a:lnTo>
                      <a:lnTo>
                        <a:pt x="276145" y="214108"/>
                      </a:lnTo>
                      <a:lnTo>
                        <a:pt x="290229" y="174536"/>
                      </a:lnTo>
                      <a:lnTo>
                        <a:pt x="292097" y="131401"/>
                      </a:lnTo>
                      <a:lnTo>
                        <a:pt x="291748" y="128198"/>
                      </a:lnTo>
                      <a:lnTo>
                        <a:pt x="270367" y="69317"/>
                      </a:lnTo>
                      <a:lnTo>
                        <a:pt x="231358" y="28768"/>
                      </a:lnTo>
                      <a:lnTo>
                        <a:pt x="179832" y="6062"/>
                      </a:lnTo>
                      <a:lnTo>
                        <a:pt x="151944" y="2726"/>
                      </a:lnTo>
                      <a:lnTo>
                        <a:pt x="123519" y="4928"/>
                      </a:lnTo>
                      <a:lnTo>
                        <a:pt x="75405" y="22651"/>
                      </a:lnTo>
                      <a:lnTo>
                        <a:pt x="37703" y="54754"/>
                      </a:lnTo>
                      <a:lnTo>
                        <a:pt x="13106" y="97395"/>
                      </a:lnTo>
                      <a:lnTo>
                        <a:pt x="4309" y="146733"/>
                      </a:lnTo>
                      <a:lnTo>
                        <a:pt x="4309" y="155028"/>
                      </a:lnTo>
                      <a:lnTo>
                        <a:pt x="18348" y="208806"/>
                      </a:lnTo>
                      <a:lnTo>
                        <a:pt x="39548" y="241164"/>
                      </a:lnTo>
                      <a:lnTo>
                        <a:pt x="39906" y="241575"/>
                      </a:lnTo>
                      <a:lnTo>
                        <a:pt x="40076" y="242077"/>
                      </a:lnTo>
                      <a:lnTo>
                        <a:pt x="14457" y="210661"/>
                      </a:lnTo>
                      <a:lnTo>
                        <a:pt x="2276" y="172613"/>
                      </a:lnTo>
                      <a:lnTo>
                        <a:pt x="0" y="146726"/>
                      </a:lnTo>
                      <a:lnTo>
                        <a:pt x="9060" y="95914"/>
                      </a:lnTo>
                      <a:lnTo>
                        <a:pt x="34391" y="51999"/>
                      </a:lnTo>
                      <a:lnTo>
                        <a:pt x="73221" y="18939"/>
                      </a:lnTo>
                      <a:lnTo>
                        <a:pt x="122777" y="688"/>
                      </a:lnTo>
                      <a:lnTo>
                        <a:pt x="170295" y="0"/>
                      </a:lnTo>
                      <a:lnTo>
                        <a:pt x="214133" y="13683"/>
                      </a:lnTo>
                      <a:lnTo>
                        <a:pt x="251433" y="39742"/>
                      </a:lnTo>
                      <a:lnTo>
                        <a:pt x="279333" y="76179"/>
                      </a:lnTo>
                      <a:lnTo>
                        <a:pt x="294974" y="120998"/>
                      </a:lnTo>
                      <a:lnTo>
                        <a:pt x="297250" y="146878"/>
                      </a:lnTo>
                      <a:lnTo>
                        <a:pt x="288190" y="197694"/>
                      </a:lnTo>
                      <a:lnTo>
                        <a:pt x="262859" y="241611"/>
                      </a:lnTo>
                      <a:lnTo>
                        <a:pt x="224029" y="274672"/>
                      </a:lnTo>
                      <a:lnTo>
                        <a:pt x="174473" y="292923"/>
                      </a:lnTo>
                      <a:lnTo>
                        <a:pt x="154952" y="295062"/>
                      </a:lnTo>
                      <a:lnTo>
                        <a:pt x="148428" y="2952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70" name="object 46">
                  <a:extLst>
                    <a:ext uri="{FF2B5EF4-FFF2-40B4-BE49-F238E27FC236}">
                      <a16:creationId xmlns:a16="http://schemas.microsoft.com/office/drawing/2014/main" id="{3810CBA6-EF7C-D512-6B40-689EB379A01E}"/>
                    </a:ext>
                  </a:extLst>
                </p:cNvPr>
                <p:cNvPicPr/>
                <p:nvPr/>
              </p:nvPicPr>
              <p:blipFill>
                <a:blip r:embed="rId39" cstate="print">
                  <a:extLst>
                    <a:ext uri="{28A0092B-C50C-407E-A947-70E740481C1C}">
                      <a14:useLocalDpi xmlns:a14="http://schemas.microsoft.com/office/drawing/2010/main" val="0"/>
                    </a:ext>
                  </a:extLst>
                </a:blip>
                <a:stretch>
                  <a:fillRect/>
                </a:stretch>
              </p:blipFill>
              <p:spPr>
                <a:xfrm>
                  <a:off x="4524801" y="3777258"/>
                  <a:ext cx="240104" cy="196399"/>
                </a:xfrm>
                <a:prstGeom prst="rect">
                  <a:avLst/>
                </a:prstGeom>
              </p:spPr>
            </p:pic>
            <p:pic>
              <p:nvPicPr>
                <p:cNvPr id="71" name="object 47">
                  <a:extLst>
                    <a:ext uri="{FF2B5EF4-FFF2-40B4-BE49-F238E27FC236}">
                      <a16:creationId xmlns:a16="http://schemas.microsoft.com/office/drawing/2014/main" id="{A708139B-C6D8-3FA9-2B42-77023F3C9EFE}"/>
                    </a:ext>
                  </a:extLst>
                </p:cNvPr>
                <p:cNvPicPr/>
                <p:nvPr/>
              </p:nvPicPr>
              <p:blipFill>
                <a:blip r:embed="rId40" cstate="print"/>
                <a:stretch>
                  <a:fillRect/>
                </a:stretch>
              </p:blipFill>
              <p:spPr>
                <a:xfrm>
                  <a:off x="4821753" y="3897238"/>
                  <a:ext cx="5644" cy="9594"/>
                </a:xfrm>
                <a:prstGeom prst="rect">
                  <a:avLst/>
                </a:prstGeom>
              </p:spPr>
            </p:pic>
            <p:pic>
              <p:nvPicPr>
                <p:cNvPr id="72" name="object 48">
                  <a:extLst>
                    <a:ext uri="{FF2B5EF4-FFF2-40B4-BE49-F238E27FC236}">
                      <a16:creationId xmlns:a16="http://schemas.microsoft.com/office/drawing/2014/main" id="{1666DF64-9B88-58EB-39E6-FC10EF1C9406}"/>
                    </a:ext>
                  </a:extLst>
                </p:cNvPr>
                <p:cNvPicPr/>
                <p:nvPr/>
              </p:nvPicPr>
              <p:blipFill>
                <a:blip r:embed="rId41" cstate="print">
                  <a:extLst>
                    <a:ext uri="{28A0092B-C50C-407E-A947-70E740481C1C}">
                      <a14:useLocalDpi xmlns:a14="http://schemas.microsoft.com/office/drawing/2010/main" val="0"/>
                    </a:ext>
                  </a:extLst>
                </a:blip>
                <a:stretch>
                  <a:fillRect/>
                </a:stretch>
              </p:blipFill>
              <p:spPr>
                <a:xfrm>
                  <a:off x="4343402" y="3736206"/>
                  <a:ext cx="485757" cy="345081"/>
                </a:xfrm>
                <a:prstGeom prst="rect">
                  <a:avLst/>
                </a:prstGeom>
              </p:spPr>
            </p:pic>
            <p:pic>
              <p:nvPicPr>
                <p:cNvPr id="73" name="object 49">
                  <a:extLst>
                    <a:ext uri="{FF2B5EF4-FFF2-40B4-BE49-F238E27FC236}">
                      <a16:creationId xmlns:a16="http://schemas.microsoft.com/office/drawing/2014/main" id="{90064EC0-790D-A175-0869-798BA5383D74}"/>
                    </a:ext>
                  </a:extLst>
                </p:cNvPr>
                <p:cNvPicPr/>
                <p:nvPr/>
              </p:nvPicPr>
              <p:blipFill>
                <a:blip r:embed="rId35" cstate="print"/>
                <a:stretch>
                  <a:fillRect/>
                </a:stretch>
              </p:blipFill>
              <p:spPr>
                <a:xfrm>
                  <a:off x="4233084" y="3671044"/>
                  <a:ext cx="13161" cy="19073"/>
                </a:xfrm>
                <a:prstGeom prst="rect">
                  <a:avLst/>
                </a:prstGeom>
              </p:spPr>
            </p:pic>
            <p:pic>
              <p:nvPicPr>
                <p:cNvPr id="74" name="object 50">
                  <a:extLst>
                    <a:ext uri="{FF2B5EF4-FFF2-40B4-BE49-F238E27FC236}">
                      <a16:creationId xmlns:a16="http://schemas.microsoft.com/office/drawing/2014/main" id="{9D809DFF-B4F9-909F-A610-CCC6AD53C4E3}"/>
                    </a:ext>
                  </a:extLst>
                </p:cNvPr>
                <p:cNvPicPr/>
                <p:nvPr/>
              </p:nvPicPr>
              <p:blipFill>
                <a:blip r:embed="rId42" cstate="print"/>
                <a:stretch>
                  <a:fillRect/>
                </a:stretch>
              </p:blipFill>
              <p:spPr>
                <a:xfrm>
                  <a:off x="4226708" y="3626216"/>
                  <a:ext cx="12312" cy="27993"/>
                </a:xfrm>
                <a:prstGeom prst="rect">
                  <a:avLst/>
                </a:prstGeom>
              </p:spPr>
            </p:pic>
            <p:pic>
              <p:nvPicPr>
                <p:cNvPr id="75" name="object 51">
                  <a:extLst>
                    <a:ext uri="{FF2B5EF4-FFF2-40B4-BE49-F238E27FC236}">
                      <a16:creationId xmlns:a16="http://schemas.microsoft.com/office/drawing/2014/main" id="{357202BE-8A11-AFEC-87D8-F7C84BC871A5}"/>
                    </a:ext>
                  </a:extLst>
                </p:cNvPr>
                <p:cNvPicPr/>
                <p:nvPr/>
              </p:nvPicPr>
              <p:blipFill>
                <a:blip r:embed="rId43" cstate="print">
                  <a:extLst>
                    <a:ext uri="{28A0092B-C50C-407E-A947-70E740481C1C}">
                      <a14:useLocalDpi xmlns:a14="http://schemas.microsoft.com/office/drawing/2010/main" val="0"/>
                    </a:ext>
                  </a:extLst>
                </a:blip>
                <a:stretch>
                  <a:fillRect/>
                </a:stretch>
              </p:blipFill>
              <p:spPr>
                <a:xfrm>
                  <a:off x="4227345" y="3396053"/>
                  <a:ext cx="325851" cy="212863"/>
                </a:xfrm>
                <a:prstGeom prst="rect">
                  <a:avLst/>
                </a:prstGeom>
              </p:spPr>
            </p:pic>
            <p:pic>
              <p:nvPicPr>
                <p:cNvPr id="76" name="object 52">
                  <a:extLst>
                    <a:ext uri="{FF2B5EF4-FFF2-40B4-BE49-F238E27FC236}">
                      <a16:creationId xmlns:a16="http://schemas.microsoft.com/office/drawing/2014/main" id="{4ED01E40-69C9-D2B5-13DE-6BBBBFE142E3}"/>
                    </a:ext>
                  </a:extLst>
                </p:cNvPr>
                <p:cNvPicPr/>
                <p:nvPr/>
              </p:nvPicPr>
              <p:blipFill>
                <a:blip r:embed="rId44" cstate="print"/>
                <a:stretch>
                  <a:fillRect/>
                </a:stretch>
              </p:blipFill>
              <p:spPr>
                <a:xfrm>
                  <a:off x="4566588" y="3430715"/>
                  <a:ext cx="18492" cy="15546"/>
                </a:xfrm>
                <a:prstGeom prst="rect">
                  <a:avLst/>
                </a:prstGeom>
              </p:spPr>
            </p:pic>
            <p:pic>
              <p:nvPicPr>
                <p:cNvPr id="77" name="object 53">
                  <a:extLst>
                    <a:ext uri="{FF2B5EF4-FFF2-40B4-BE49-F238E27FC236}">
                      <a16:creationId xmlns:a16="http://schemas.microsoft.com/office/drawing/2014/main" id="{DD8FF16B-2C5F-B6C6-38FE-5684B94F191B}"/>
                    </a:ext>
                  </a:extLst>
                </p:cNvPr>
                <p:cNvPicPr/>
                <p:nvPr/>
              </p:nvPicPr>
              <p:blipFill>
                <a:blip r:embed="rId45" cstate="print"/>
                <a:stretch>
                  <a:fillRect/>
                </a:stretch>
              </p:blipFill>
              <p:spPr>
                <a:xfrm>
                  <a:off x="4664790" y="3572997"/>
                  <a:ext cx="12753" cy="19231"/>
                </a:xfrm>
                <a:prstGeom prst="rect">
                  <a:avLst/>
                </a:prstGeom>
              </p:spPr>
            </p:pic>
            <p:pic>
              <p:nvPicPr>
                <p:cNvPr id="78" name="object 54">
                  <a:extLst>
                    <a:ext uri="{FF2B5EF4-FFF2-40B4-BE49-F238E27FC236}">
                      <a16:creationId xmlns:a16="http://schemas.microsoft.com/office/drawing/2014/main" id="{35696251-1860-B439-FC18-BA9E82FEC4F2}"/>
                    </a:ext>
                  </a:extLst>
                </p:cNvPr>
                <p:cNvPicPr/>
                <p:nvPr/>
              </p:nvPicPr>
              <p:blipFill>
                <a:blip r:embed="rId46" cstate="print"/>
                <a:stretch>
                  <a:fillRect/>
                </a:stretch>
              </p:blipFill>
              <p:spPr>
                <a:xfrm>
                  <a:off x="4647573" y="3696422"/>
                  <a:ext cx="18492" cy="26401"/>
                </a:xfrm>
                <a:prstGeom prst="rect">
                  <a:avLst/>
                </a:prstGeom>
              </p:spPr>
            </p:pic>
            <p:pic>
              <p:nvPicPr>
                <p:cNvPr id="79" name="object 55">
                  <a:extLst>
                    <a:ext uri="{FF2B5EF4-FFF2-40B4-BE49-F238E27FC236}">
                      <a16:creationId xmlns:a16="http://schemas.microsoft.com/office/drawing/2014/main" id="{5F990BD1-4970-BABF-DE7E-8EAC0B684328}"/>
                    </a:ext>
                  </a:extLst>
                </p:cNvPr>
                <p:cNvPicPr/>
                <p:nvPr/>
              </p:nvPicPr>
              <p:blipFill>
                <a:blip r:embed="rId47" cstate="print"/>
                <a:stretch>
                  <a:fillRect/>
                </a:stretch>
              </p:blipFill>
              <p:spPr>
                <a:xfrm>
                  <a:off x="4662877" y="3653427"/>
                  <a:ext cx="14666" cy="27414"/>
                </a:xfrm>
                <a:prstGeom prst="rect">
                  <a:avLst/>
                </a:prstGeom>
              </p:spPr>
            </p:pic>
            <p:pic>
              <p:nvPicPr>
                <p:cNvPr id="80" name="object 56">
                  <a:extLst>
                    <a:ext uri="{FF2B5EF4-FFF2-40B4-BE49-F238E27FC236}">
                      <a16:creationId xmlns:a16="http://schemas.microsoft.com/office/drawing/2014/main" id="{FB1B2F7A-538F-8167-0DEB-C73D37E30B78}"/>
                    </a:ext>
                  </a:extLst>
                </p:cNvPr>
                <p:cNvPicPr/>
                <p:nvPr/>
              </p:nvPicPr>
              <p:blipFill>
                <a:blip r:embed="rId48" cstate="print"/>
                <a:stretch>
                  <a:fillRect/>
                </a:stretch>
              </p:blipFill>
              <p:spPr>
                <a:xfrm>
                  <a:off x="4669049" y="3608954"/>
                  <a:ext cx="11032" cy="27767"/>
                </a:xfrm>
                <a:prstGeom prst="rect">
                  <a:avLst/>
                </a:prstGeom>
              </p:spPr>
            </p:pic>
            <p:pic>
              <p:nvPicPr>
                <p:cNvPr id="81" name="object 57">
                  <a:extLst>
                    <a:ext uri="{FF2B5EF4-FFF2-40B4-BE49-F238E27FC236}">
                      <a16:creationId xmlns:a16="http://schemas.microsoft.com/office/drawing/2014/main" id="{B08A799C-D19D-13DD-03F4-12E634E11D5E}"/>
                    </a:ext>
                  </a:extLst>
                </p:cNvPr>
                <p:cNvPicPr/>
                <p:nvPr/>
              </p:nvPicPr>
              <p:blipFill>
                <a:blip r:embed="rId49" cstate="print">
                  <a:extLst>
                    <a:ext uri="{28A0092B-C50C-407E-A947-70E740481C1C}">
                      <a14:useLocalDpi xmlns:a14="http://schemas.microsoft.com/office/drawing/2010/main" val="0"/>
                    </a:ext>
                  </a:extLst>
                </a:blip>
                <a:stretch>
                  <a:fillRect/>
                </a:stretch>
              </p:blipFill>
              <p:spPr>
                <a:xfrm>
                  <a:off x="4281981" y="3449591"/>
                  <a:ext cx="343036" cy="358941"/>
                </a:xfrm>
                <a:prstGeom prst="rect">
                  <a:avLst/>
                </a:prstGeom>
              </p:spPr>
            </p:pic>
          </p:grpSp>
        </p:grpSp>
        <p:sp>
          <p:nvSpPr>
            <p:cNvPr id="25" name="Elipse 139">
              <a:extLst>
                <a:ext uri="{FF2B5EF4-FFF2-40B4-BE49-F238E27FC236}">
                  <a16:creationId xmlns:a16="http://schemas.microsoft.com/office/drawing/2014/main" id="{B5AD4001-720F-35DD-E70A-B828DA56F92E}"/>
                </a:ext>
              </a:extLst>
            </p:cNvPr>
            <p:cNvSpPr/>
            <p:nvPr/>
          </p:nvSpPr>
          <p:spPr>
            <a:xfrm>
              <a:off x="6216691" y="2242066"/>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grpSp>
          <p:nvGrpSpPr>
            <p:cNvPr id="26" name="object 61">
              <a:extLst>
                <a:ext uri="{FF2B5EF4-FFF2-40B4-BE49-F238E27FC236}">
                  <a16:creationId xmlns:a16="http://schemas.microsoft.com/office/drawing/2014/main" id="{9819FD60-7365-CD20-D9EA-3F59207D6F8F}"/>
                </a:ext>
              </a:extLst>
            </p:cNvPr>
            <p:cNvGrpSpPr/>
            <p:nvPr/>
          </p:nvGrpSpPr>
          <p:grpSpPr>
            <a:xfrm>
              <a:off x="6324650" y="2351170"/>
              <a:ext cx="606887" cy="515649"/>
              <a:chOff x="2271547" y="5738328"/>
              <a:chExt cx="1308735" cy="1059815"/>
            </a:xfrm>
          </p:grpSpPr>
          <p:sp>
            <p:nvSpPr>
              <p:cNvPr id="27" name="object 62">
                <a:extLst>
                  <a:ext uri="{FF2B5EF4-FFF2-40B4-BE49-F238E27FC236}">
                    <a16:creationId xmlns:a16="http://schemas.microsoft.com/office/drawing/2014/main" id="{0D3224AA-511C-71BB-C62C-F26EBC307C9E}"/>
                  </a:ext>
                </a:extLst>
              </p:cNvPr>
              <p:cNvSpPr/>
              <p:nvPr/>
            </p:nvSpPr>
            <p:spPr>
              <a:xfrm>
                <a:off x="2290769" y="6212111"/>
                <a:ext cx="376555" cy="509905"/>
              </a:xfrm>
              <a:custGeom>
                <a:avLst/>
                <a:gdLst/>
                <a:ahLst/>
                <a:cxnLst/>
                <a:rect l="l" t="t" r="r" b="b"/>
                <a:pathLst>
                  <a:path w="376555" h="509904">
                    <a:moveTo>
                      <a:pt x="196212" y="509781"/>
                    </a:moveTo>
                    <a:lnTo>
                      <a:pt x="180522" y="509781"/>
                    </a:lnTo>
                    <a:lnTo>
                      <a:pt x="180522" y="368159"/>
                    </a:lnTo>
                    <a:lnTo>
                      <a:pt x="155055" y="374403"/>
                    </a:lnTo>
                    <a:lnTo>
                      <a:pt x="121487" y="378365"/>
                    </a:lnTo>
                    <a:lnTo>
                      <a:pt x="85525" y="375336"/>
                    </a:lnTo>
                    <a:lnTo>
                      <a:pt x="52880" y="360607"/>
                    </a:lnTo>
                    <a:lnTo>
                      <a:pt x="21676" y="328789"/>
                    </a:lnTo>
                    <a:lnTo>
                      <a:pt x="3611" y="293043"/>
                    </a:lnTo>
                    <a:lnTo>
                      <a:pt x="0" y="257672"/>
                    </a:lnTo>
                    <a:lnTo>
                      <a:pt x="12155" y="226977"/>
                    </a:lnTo>
                    <a:lnTo>
                      <a:pt x="38491" y="207071"/>
                    </a:lnTo>
                    <a:lnTo>
                      <a:pt x="73530" y="201119"/>
                    </a:lnTo>
                    <a:lnTo>
                      <a:pt x="112783" y="209007"/>
                    </a:lnTo>
                    <a:lnTo>
                      <a:pt x="151764" y="230618"/>
                    </a:lnTo>
                    <a:lnTo>
                      <a:pt x="180522" y="271120"/>
                    </a:lnTo>
                    <a:lnTo>
                      <a:pt x="180522" y="219307"/>
                    </a:lnTo>
                    <a:lnTo>
                      <a:pt x="159620" y="203287"/>
                    </a:lnTo>
                    <a:lnTo>
                      <a:pt x="135660" y="179711"/>
                    </a:lnTo>
                    <a:lnTo>
                      <a:pt x="115690" y="150026"/>
                    </a:lnTo>
                    <a:lnTo>
                      <a:pt x="106756" y="115681"/>
                    </a:lnTo>
                    <a:lnTo>
                      <a:pt x="111891" y="71399"/>
                    </a:lnTo>
                    <a:lnTo>
                      <a:pt x="128333" y="34880"/>
                    </a:lnTo>
                    <a:lnTo>
                      <a:pt x="153567" y="9841"/>
                    </a:lnTo>
                    <a:lnTo>
                      <a:pt x="185075" y="0"/>
                    </a:lnTo>
                    <a:lnTo>
                      <a:pt x="217102" y="7980"/>
                    </a:lnTo>
                    <a:lnTo>
                      <a:pt x="243752" y="31502"/>
                    </a:lnTo>
                    <a:lnTo>
                      <a:pt x="262293" y="66999"/>
                    </a:lnTo>
                    <a:lnTo>
                      <a:pt x="269994" y="110906"/>
                    </a:lnTo>
                    <a:lnTo>
                      <a:pt x="261484" y="149433"/>
                    </a:lnTo>
                    <a:lnTo>
                      <a:pt x="239959" y="182737"/>
                    </a:lnTo>
                    <a:lnTo>
                      <a:pt x="215005" y="208251"/>
                    </a:lnTo>
                    <a:lnTo>
                      <a:pt x="196212" y="223404"/>
                    </a:lnTo>
                    <a:lnTo>
                      <a:pt x="196212" y="331670"/>
                    </a:lnTo>
                    <a:lnTo>
                      <a:pt x="224547" y="292251"/>
                    </a:lnTo>
                    <a:lnTo>
                      <a:pt x="263528" y="270641"/>
                    </a:lnTo>
                    <a:lnTo>
                      <a:pt x="302781" y="262755"/>
                    </a:lnTo>
                    <a:lnTo>
                      <a:pt x="337820" y="268712"/>
                    </a:lnTo>
                    <a:lnTo>
                      <a:pt x="364156" y="288628"/>
                    </a:lnTo>
                    <a:lnTo>
                      <a:pt x="376311" y="319313"/>
                    </a:lnTo>
                    <a:lnTo>
                      <a:pt x="372700" y="354681"/>
                    </a:lnTo>
                    <a:lnTo>
                      <a:pt x="354635" y="390430"/>
                    </a:lnTo>
                    <a:lnTo>
                      <a:pt x="323431" y="422258"/>
                    </a:lnTo>
                    <a:lnTo>
                      <a:pt x="290971" y="436928"/>
                    </a:lnTo>
                    <a:lnTo>
                      <a:pt x="255201" y="440009"/>
                    </a:lnTo>
                    <a:lnTo>
                      <a:pt x="221741" y="436128"/>
                    </a:lnTo>
                    <a:lnTo>
                      <a:pt x="196212" y="429911"/>
                    </a:lnTo>
                    <a:lnTo>
                      <a:pt x="196212" y="509781"/>
                    </a:lnTo>
                    <a:close/>
                  </a:path>
                </a:pathLst>
              </a:custGeom>
              <a:solidFill>
                <a:srgbClr val="DBED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28" name="object 63">
                <a:extLst>
                  <a:ext uri="{FF2B5EF4-FFF2-40B4-BE49-F238E27FC236}">
                    <a16:creationId xmlns:a16="http://schemas.microsoft.com/office/drawing/2014/main" id="{416B6B10-CCA8-5142-F2BE-5A6796095B65}"/>
                  </a:ext>
                </a:extLst>
              </p:cNvPr>
              <p:cNvPicPr/>
              <p:nvPr/>
            </p:nvPicPr>
            <p:blipFill>
              <a:blip r:embed="rId50" cstate="print">
                <a:extLst>
                  <a:ext uri="{28A0092B-C50C-407E-A947-70E740481C1C}">
                    <a14:useLocalDpi xmlns:a14="http://schemas.microsoft.com/office/drawing/2010/main" val="0"/>
                  </a:ext>
                </a:extLst>
              </a:blip>
              <a:stretch>
                <a:fillRect/>
              </a:stretch>
            </p:blipFill>
            <p:spPr>
              <a:xfrm>
                <a:off x="2271547" y="6565323"/>
                <a:ext cx="1308392" cy="232382"/>
              </a:xfrm>
              <a:prstGeom prst="rect">
                <a:avLst/>
              </a:prstGeom>
            </p:spPr>
          </p:pic>
          <p:sp>
            <p:nvSpPr>
              <p:cNvPr id="29" name="object 64">
                <a:extLst>
                  <a:ext uri="{FF2B5EF4-FFF2-40B4-BE49-F238E27FC236}">
                    <a16:creationId xmlns:a16="http://schemas.microsoft.com/office/drawing/2014/main" id="{6ABAA7B4-BF24-BDC1-7AFC-C0F44B06D902}"/>
                  </a:ext>
                </a:extLst>
              </p:cNvPr>
              <p:cNvSpPr/>
              <p:nvPr/>
            </p:nvSpPr>
            <p:spPr>
              <a:xfrm>
                <a:off x="3493679" y="6730121"/>
                <a:ext cx="8255" cy="6350"/>
              </a:xfrm>
              <a:custGeom>
                <a:avLst/>
                <a:gdLst/>
                <a:ahLst/>
                <a:cxnLst/>
                <a:rect l="l" t="t" r="r" b="b"/>
                <a:pathLst>
                  <a:path w="8254" h="6350">
                    <a:moveTo>
                      <a:pt x="6990" y="5723"/>
                    </a:moveTo>
                    <a:lnTo>
                      <a:pt x="5687" y="5604"/>
                    </a:lnTo>
                    <a:lnTo>
                      <a:pt x="5128" y="4944"/>
                    </a:lnTo>
                    <a:lnTo>
                      <a:pt x="3639" y="3132"/>
                    </a:lnTo>
                    <a:lnTo>
                      <a:pt x="1912" y="1473"/>
                    </a:lnTo>
                    <a:lnTo>
                      <a:pt x="0" y="0"/>
                    </a:lnTo>
                    <a:lnTo>
                      <a:pt x="2691" y="1777"/>
                    </a:lnTo>
                    <a:lnTo>
                      <a:pt x="5247" y="3555"/>
                    </a:lnTo>
                    <a:lnTo>
                      <a:pt x="7803" y="5299"/>
                    </a:lnTo>
                    <a:lnTo>
                      <a:pt x="6990" y="5723"/>
                    </a:lnTo>
                    <a:close/>
                  </a:path>
                </a:pathLst>
              </a:custGeom>
              <a:solidFill>
                <a:srgbClr val="56A5B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30" name="object 65">
                <a:extLst>
                  <a:ext uri="{FF2B5EF4-FFF2-40B4-BE49-F238E27FC236}">
                    <a16:creationId xmlns:a16="http://schemas.microsoft.com/office/drawing/2014/main" id="{D7E619B2-6F54-1497-8458-30C673E23A2A}"/>
                  </a:ext>
                </a:extLst>
              </p:cNvPr>
              <p:cNvPicPr/>
              <p:nvPr/>
            </p:nvPicPr>
            <p:blipFill>
              <a:blip r:embed="rId51" cstate="print">
                <a:extLst>
                  <a:ext uri="{28A0092B-C50C-407E-A947-70E740481C1C}">
                    <a14:useLocalDpi xmlns:a14="http://schemas.microsoft.com/office/drawing/2010/main" val="0"/>
                  </a:ext>
                </a:extLst>
              </a:blip>
              <a:stretch>
                <a:fillRect/>
              </a:stretch>
            </p:blipFill>
            <p:spPr>
              <a:xfrm>
                <a:off x="2394479" y="5738328"/>
                <a:ext cx="1093952" cy="997567"/>
              </a:xfrm>
              <a:prstGeom prst="rect">
                <a:avLst/>
              </a:prstGeom>
            </p:spPr>
          </p:pic>
        </p:grpSp>
      </p:grpSp>
    </p:spTree>
    <p:extLst>
      <p:ext uri="{BB962C8B-B14F-4D97-AF65-F5344CB8AC3E}">
        <p14:creationId xmlns:p14="http://schemas.microsoft.com/office/powerpoint/2010/main" val="2180830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PhAnim="0" preserve="1">
  <p:cSld name="Deliverables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p:nvSpPr>
        <p:spPr>
          <a:xfrm>
            <a:off x="1539549" y="1209456"/>
            <a:ext cx="3526972"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8" name="Text Placeholder 7">
            <a:extLst>
              <a:ext uri="{FF2B5EF4-FFF2-40B4-BE49-F238E27FC236}">
                <a16:creationId xmlns:a16="http://schemas.microsoft.com/office/drawing/2014/main" id="{D64B9BC5-0E40-BA75-1C34-0FA314774C6F}"/>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1" name="Picture Placeholder 10">
            <a:extLst>
              <a:ext uri="{FF2B5EF4-FFF2-40B4-BE49-F238E27FC236}">
                <a16:creationId xmlns:a16="http://schemas.microsoft.com/office/drawing/2014/main" id="{4EAE8274-8D54-45A0-DB33-E983093EA9D2}"/>
              </a:ext>
            </a:extLst>
          </p:cNvPr>
          <p:cNvSpPr>
            <a:spLocks noGrp="1"/>
          </p:cNvSpPr>
          <p:nvPr>
            <p:ph type="pic" sz="quarter" idx="13"/>
          </p:nvPr>
        </p:nvSpPr>
        <p:spPr>
          <a:xfrm>
            <a:off x="6848475" y="1884363"/>
            <a:ext cx="4376738" cy="4292600"/>
          </a:xfrm>
          <a:prstGeom prst="rect">
            <a:avLst/>
          </a:prstGeom>
        </p:spPr>
        <p:txBody>
          <a:bodyPr/>
          <a:lstStyle/>
          <a:p>
            <a:r>
              <a:rPr lang="es-MX"/>
              <a:t>Haz clic en el icono para agregar una imagen</a:t>
            </a:r>
            <a:endParaRPr lang="es-CO"/>
          </a:p>
        </p:txBody>
      </p:sp>
    </p:spTree>
    <p:extLst>
      <p:ext uri="{BB962C8B-B14F-4D97-AF65-F5344CB8AC3E}">
        <p14:creationId xmlns:p14="http://schemas.microsoft.com/office/powerpoint/2010/main" val="42765024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PhAnim="0" preserve="1" userDrawn="1">
  <p:cSld name="1_Investment 4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63785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493354"/>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131619"/>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63785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493354"/>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63785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63180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498525"/>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49335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 name="Rectangle 17">
            <a:extLst>
              <a:ext uri="{FF2B5EF4-FFF2-40B4-BE49-F238E27FC236}">
                <a16:creationId xmlns:a16="http://schemas.microsoft.com/office/drawing/2014/main" id="{49D80E92-CD8E-C093-BB0F-5D8BC75B8F48}"/>
              </a:ext>
            </a:extLst>
          </p:cNvPr>
          <p:cNvSpPr/>
          <p:nvPr userDrawn="1"/>
        </p:nvSpPr>
        <p:spPr>
          <a:xfrm>
            <a:off x="251925" y="435031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 name="Text Placeholder 17">
            <a:extLst>
              <a:ext uri="{FF2B5EF4-FFF2-40B4-BE49-F238E27FC236}">
                <a16:creationId xmlns:a16="http://schemas.microsoft.com/office/drawing/2014/main" id="{CA355AB3-AF41-ECA8-748F-EA6F8CA146DB}"/>
              </a:ext>
            </a:extLst>
          </p:cNvPr>
          <p:cNvSpPr>
            <a:spLocks noGrp="1"/>
          </p:cNvSpPr>
          <p:nvPr>
            <p:ph type="body" sz="quarter" idx="24" hasCustomPrompt="1"/>
          </p:nvPr>
        </p:nvSpPr>
        <p:spPr>
          <a:xfrm>
            <a:off x="251925" y="4350313"/>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8" name="Content Placeholder 2">
            <a:extLst>
              <a:ext uri="{FF2B5EF4-FFF2-40B4-BE49-F238E27FC236}">
                <a16:creationId xmlns:a16="http://schemas.microsoft.com/office/drawing/2014/main" id="{76FEB6F6-F8CF-36E0-519E-C5309F4A3F7A}"/>
              </a:ext>
            </a:extLst>
          </p:cNvPr>
          <p:cNvSpPr>
            <a:spLocks noGrp="1"/>
          </p:cNvSpPr>
          <p:nvPr>
            <p:ph idx="25" hasCustomPrompt="1"/>
          </p:nvPr>
        </p:nvSpPr>
        <p:spPr>
          <a:xfrm>
            <a:off x="3274656" y="435548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9" name="Content Placeholder 2">
            <a:extLst>
              <a:ext uri="{FF2B5EF4-FFF2-40B4-BE49-F238E27FC236}">
                <a16:creationId xmlns:a16="http://schemas.microsoft.com/office/drawing/2014/main" id="{5AC0E765-2E5D-8A9C-F63D-A1648FC717F7}"/>
              </a:ext>
            </a:extLst>
          </p:cNvPr>
          <p:cNvSpPr>
            <a:spLocks noGrp="1"/>
          </p:cNvSpPr>
          <p:nvPr>
            <p:ph idx="26" hasCustomPrompt="1"/>
          </p:nvPr>
        </p:nvSpPr>
        <p:spPr>
          <a:xfrm>
            <a:off x="7419469" y="4350313"/>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791607806"/>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PhAnim="0" preserve="1">
  <p:cSld name="Deliverable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p:nvSpPr>
        <p:spPr>
          <a:xfrm>
            <a:off x="1539550" y="1209456"/>
            <a:ext cx="3526971"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6" name="Text Placeholder 7">
            <a:extLst>
              <a:ext uri="{FF2B5EF4-FFF2-40B4-BE49-F238E27FC236}">
                <a16:creationId xmlns:a16="http://schemas.microsoft.com/office/drawing/2014/main" id="{D8E471E2-CDC6-1E50-4AF8-56DECD164569}"/>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9" name="Text Placeholder 7">
            <a:extLst>
              <a:ext uri="{FF2B5EF4-FFF2-40B4-BE49-F238E27FC236}">
                <a16:creationId xmlns:a16="http://schemas.microsoft.com/office/drawing/2014/main" id="{FEAF4EB9-093B-2824-3A51-C9A00302C4B1}"/>
              </a:ext>
            </a:extLst>
          </p:cNvPr>
          <p:cNvSpPr>
            <a:spLocks noGrp="1"/>
          </p:cNvSpPr>
          <p:nvPr>
            <p:ph type="body" sz="quarter" idx="12" hasCustomPrompt="1"/>
          </p:nvPr>
        </p:nvSpPr>
        <p:spPr>
          <a:xfrm>
            <a:off x="6848281" y="3727674"/>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0" name="Picture Placeholder 10">
            <a:extLst>
              <a:ext uri="{FF2B5EF4-FFF2-40B4-BE49-F238E27FC236}">
                <a16:creationId xmlns:a16="http://schemas.microsoft.com/office/drawing/2014/main" id="{765555C2-EB61-720C-7444-8626B7F89D0F}"/>
              </a:ext>
            </a:extLst>
          </p:cNvPr>
          <p:cNvSpPr>
            <a:spLocks noGrp="1"/>
          </p:cNvSpPr>
          <p:nvPr>
            <p:ph type="pic" sz="quarter" idx="13"/>
          </p:nvPr>
        </p:nvSpPr>
        <p:spPr>
          <a:xfrm>
            <a:off x="6848475" y="1884363"/>
            <a:ext cx="4376738" cy="1643062"/>
          </a:xfrm>
          <a:prstGeom prst="rect">
            <a:avLst/>
          </a:prstGeom>
        </p:spPr>
        <p:txBody>
          <a:bodyPr/>
          <a:lstStyle/>
          <a:p>
            <a:r>
              <a:rPr lang="es-MX"/>
              <a:t>Haz clic en el icono para agregar una imagen</a:t>
            </a:r>
            <a:endParaRPr lang="es-CO"/>
          </a:p>
        </p:txBody>
      </p:sp>
      <p:sp>
        <p:nvSpPr>
          <p:cNvPr id="12" name="Picture Placeholder 12">
            <a:extLst>
              <a:ext uri="{FF2B5EF4-FFF2-40B4-BE49-F238E27FC236}">
                <a16:creationId xmlns:a16="http://schemas.microsoft.com/office/drawing/2014/main" id="{BA4C7614-29EF-9EF5-4C3A-9471D7D8A851}"/>
              </a:ext>
            </a:extLst>
          </p:cNvPr>
          <p:cNvSpPr>
            <a:spLocks noGrp="1"/>
          </p:cNvSpPr>
          <p:nvPr>
            <p:ph type="pic" sz="quarter" idx="15"/>
          </p:nvPr>
        </p:nvSpPr>
        <p:spPr>
          <a:xfrm>
            <a:off x="6848475" y="4391025"/>
            <a:ext cx="4376738" cy="1645920"/>
          </a:xfrm>
          <a:prstGeom prst="rect">
            <a:avLst/>
          </a:prstGeom>
        </p:spPr>
        <p:txBody>
          <a:bodyPr/>
          <a:lstStyle/>
          <a:p>
            <a:r>
              <a:rPr lang="es-MX"/>
              <a:t>Haz clic en el icono para agregar una imagen</a:t>
            </a:r>
            <a:endParaRPr lang="es-CO"/>
          </a:p>
        </p:txBody>
      </p:sp>
    </p:spTree>
    <p:extLst>
      <p:ext uri="{BB962C8B-B14F-4D97-AF65-F5344CB8AC3E}">
        <p14:creationId xmlns:p14="http://schemas.microsoft.com/office/powerpoint/2010/main" val="321411261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PhAnim="0" preserve="1">
  <p:cSld name="8 Deliverable deep d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525208" y="1448900"/>
            <a:ext cx="5396204"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1496" y="1449354"/>
            <a:ext cx="4377703" cy="4783138"/>
          </a:xfrm>
          <a:prstGeom prst="rect">
            <a:avLst/>
          </a:prstGeom>
        </p:spPr>
        <p:txBody>
          <a:bodyPr/>
          <a:lstStyle/>
          <a:p>
            <a:r>
              <a:rPr lang="es-MX"/>
              <a:t>Haz clic en el icono para agregar una imagen</a:t>
            </a:r>
            <a:endParaRPr lang="es-CO"/>
          </a:p>
        </p:txBody>
      </p:sp>
      <p:sp>
        <p:nvSpPr>
          <p:cNvPr id="3" name="Rectangle 2">
            <a:extLst>
              <a:ext uri="{FF2B5EF4-FFF2-40B4-BE49-F238E27FC236}">
                <a16:creationId xmlns:a16="http://schemas.microsoft.com/office/drawing/2014/main" id="{FB3F6377-E847-A0C6-F520-122248FABD04}"/>
              </a:ext>
            </a:extLst>
          </p:cNvPr>
          <p:cNvSpPr/>
          <p:nvPr/>
        </p:nvSpPr>
        <p:spPr>
          <a:xfrm>
            <a:off x="1112741" y="1265439"/>
            <a:ext cx="4376459" cy="1794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
        <p:nvSpPr>
          <p:cNvPr id="6" name="Isosceles Triangle 5">
            <a:extLst>
              <a:ext uri="{FF2B5EF4-FFF2-40B4-BE49-F238E27FC236}">
                <a16:creationId xmlns:a16="http://schemas.microsoft.com/office/drawing/2014/main" id="{5CBF1A9F-3629-810A-98E2-BFF9349BCAAA}"/>
              </a:ext>
            </a:extLst>
          </p:cNvPr>
          <p:cNvSpPr/>
          <p:nvPr/>
        </p:nvSpPr>
        <p:spPr>
          <a:xfrm rot="16200000" flipH="1">
            <a:off x="4531377"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8" name="Rectangle 7">
            <a:extLst>
              <a:ext uri="{FF2B5EF4-FFF2-40B4-BE49-F238E27FC236}">
                <a16:creationId xmlns:a16="http://schemas.microsoft.com/office/drawing/2014/main" id="{9822E414-A680-CB78-ED0F-02C09EEDF735}"/>
              </a:ext>
            </a:extLst>
          </p:cNvPr>
          <p:cNvSpPr/>
          <p:nvPr/>
        </p:nvSpPr>
        <p:spPr>
          <a:xfrm>
            <a:off x="6525208" y="1261023"/>
            <a:ext cx="5394960"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26326400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PhAnim="0" preserve="1">
  <p:cSld name="Calend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9209314" y="1393371"/>
            <a:ext cx="2677886" cy="4783592"/>
          </a:xfrm>
          <a:prstGeom prst="rect">
            <a:avLst/>
          </a:prstGeom>
        </p:spPr>
        <p:txBody>
          <a:bodyPr>
            <a:normAutofit/>
          </a:bodyPr>
          <a:lstStyle>
            <a:lvl1pPr marL="176213" indent="-176213">
              <a:lnSpc>
                <a:spcPct val="100000"/>
              </a:lnSpc>
              <a:spcBef>
                <a:spcPts val="0"/>
              </a:spcBef>
              <a:spcAft>
                <a:spcPts val="600"/>
              </a:spcAft>
              <a:buClr>
                <a:schemeClr val="accent4"/>
              </a:buClr>
              <a:buSzPct val="100000"/>
              <a:buFont typeface="+mj-lt"/>
              <a:buAutoNum type="arabicPeriod"/>
              <a:defRPr sz="1200" b="0" i="0">
                <a:solidFill>
                  <a:schemeClr val="tx1"/>
                </a:solidFill>
                <a:latin typeface="+mj-lt"/>
              </a:defRPr>
            </a:lvl1pPr>
            <a:lvl2pPr marL="800100" indent="-342900">
              <a:lnSpc>
                <a:spcPct val="100000"/>
              </a:lnSpc>
              <a:spcBef>
                <a:spcPts val="0"/>
              </a:spcBef>
              <a:spcAft>
                <a:spcPts val="600"/>
              </a:spcAft>
              <a:buClr>
                <a:schemeClr val="accent4"/>
              </a:buClr>
              <a:buSzPct val="100000"/>
              <a:buFont typeface="+mj-lt"/>
              <a:buAutoNum type="alphaLcPeriod"/>
              <a:defRPr sz="1200" b="0">
                <a:solidFill>
                  <a:schemeClr val="tx1"/>
                </a:solidFill>
                <a:latin typeface="+mj-lt"/>
              </a:defRPr>
            </a:lvl2pPr>
            <a:lvl3pPr marL="1257300" indent="-342900">
              <a:lnSpc>
                <a:spcPct val="100000"/>
              </a:lnSpc>
              <a:spcBef>
                <a:spcPts val="0"/>
              </a:spcBef>
              <a:spcAft>
                <a:spcPts val="600"/>
              </a:spcAft>
              <a:buClr>
                <a:schemeClr val="accent4"/>
              </a:buClr>
              <a:buSzPct val="100000"/>
              <a:buFont typeface="+mj-lt"/>
              <a:buAutoNum type="romanLcPeriod"/>
              <a:defRPr sz="1200" b="0">
                <a:solidFill>
                  <a:schemeClr val="tx1"/>
                </a:solidFill>
                <a:latin typeface="+mj-lt"/>
              </a:defRPr>
            </a:lvl3pPr>
            <a:lvl4pPr marL="1714500" indent="-342900">
              <a:lnSpc>
                <a:spcPct val="100000"/>
              </a:lnSpc>
              <a:spcAft>
                <a:spcPts val="600"/>
              </a:spcAft>
              <a:buFont typeface="+mj-lt"/>
              <a:buAutoNum type="arabicPeriod"/>
              <a:defRPr sz="1200" b="0">
                <a:solidFill>
                  <a:schemeClr val="tx1"/>
                </a:solidFill>
                <a:latin typeface="+mj-lt"/>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1" y="1393825"/>
            <a:ext cx="7956613" cy="4783138"/>
          </a:xfrm>
          <a:prstGeom prst="rect">
            <a:avLst/>
          </a:prstGeom>
        </p:spPr>
        <p:txBody>
          <a:bodyPr/>
          <a:lstStyle/>
          <a:p>
            <a:r>
              <a:rPr lang="es-MX"/>
              <a:t>Haz clic en el icono para agregar una imagen</a:t>
            </a:r>
            <a:endParaRPr lang="es-CO"/>
          </a:p>
        </p:txBody>
      </p:sp>
    </p:spTree>
    <p:extLst>
      <p:ext uri="{BB962C8B-B14F-4D97-AF65-F5344CB8AC3E}">
        <p14:creationId xmlns:p14="http://schemas.microsoft.com/office/powerpoint/2010/main" val="180553707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PhAnim="0" preserve="1">
  <p:cSld name="Project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4" name="Rectángulo 27">
            <a:extLst>
              <a:ext uri="{FF2B5EF4-FFF2-40B4-BE49-F238E27FC236}">
                <a16:creationId xmlns:a16="http://schemas.microsoft.com/office/drawing/2014/main" id="{B17E4127-CD01-D06A-92B8-BD6B3A3FFC1A}"/>
              </a:ext>
            </a:extLst>
          </p:cNvPr>
          <p:cNvSpPr>
            <a:spLocks noChangeArrowheads="1"/>
          </p:cNvSpPr>
          <p:nvPr/>
        </p:nvSpPr>
        <p:spPr bwMode="auto">
          <a:xfrm>
            <a:off x="145362" y="2400426"/>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Steering Committee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p:nvSpPr>
        <p:spPr bwMode="auto">
          <a:xfrm>
            <a:off x="145362" y="4950583"/>
            <a:ext cx="1691640" cy="1818184"/>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Project Team</a:t>
            </a:r>
          </a:p>
        </p:txBody>
      </p:sp>
      <p:sp>
        <p:nvSpPr>
          <p:cNvPr id="8" name="Rectángulo 29">
            <a:extLst>
              <a:ext uri="{FF2B5EF4-FFF2-40B4-BE49-F238E27FC236}">
                <a16:creationId xmlns:a16="http://schemas.microsoft.com/office/drawing/2014/main" id="{0A01EC68-7C6F-BDDA-3AA4-1AE18EC901A7}"/>
              </a:ext>
            </a:extLst>
          </p:cNvPr>
          <p:cNvSpPr>
            <a:spLocks noChangeArrowheads="1"/>
          </p:cNvSpPr>
          <p:nvPr/>
        </p:nvSpPr>
        <p:spPr bwMode="auto">
          <a:xfrm>
            <a:off x="145362" y="3685027"/>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Project Management</a:t>
            </a:r>
          </a:p>
        </p:txBody>
      </p:sp>
      <p:sp>
        <p:nvSpPr>
          <p:cNvPr id="9" name="Rectángulo 27">
            <a:extLst>
              <a:ext uri="{FF2B5EF4-FFF2-40B4-BE49-F238E27FC236}">
                <a16:creationId xmlns:a16="http://schemas.microsoft.com/office/drawing/2014/main" id="{BA237E21-852F-647D-729B-CF3727C96800}"/>
              </a:ext>
            </a:extLst>
          </p:cNvPr>
          <p:cNvSpPr>
            <a:spLocks noChangeArrowheads="1"/>
          </p:cNvSpPr>
          <p:nvPr/>
        </p:nvSpPr>
        <p:spPr bwMode="auto">
          <a:xfrm>
            <a:off x="145362" y="1557947"/>
            <a:ext cx="1691640" cy="694102"/>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Sponsors</a:t>
            </a:r>
          </a:p>
        </p:txBody>
      </p:sp>
      <p:cxnSp>
        <p:nvCxnSpPr>
          <p:cNvPr id="10" name="Straight Connector 32">
            <a:extLst>
              <a:ext uri="{FF2B5EF4-FFF2-40B4-BE49-F238E27FC236}">
                <a16:creationId xmlns:a16="http://schemas.microsoft.com/office/drawing/2014/main" id="{1FA3E036-BD6E-8A2E-613B-6AC615248460}"/>
              </a:ext>
            </a:extLst>
          </p:cNvPr>
          <p:cNvCxnSpPr>
            <a:cxnSpLocks/>
          </p:cNvCxnSpPr>
          <p:nvPr/>
        </p:nvCxnSpPr>
        <p:spPr>
          <a:xfrm>
            <a:off x="145362" y="232663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775A324F-C430-BB4B-6CCE-B6698DB05669}"/>
              </a:ext>
            </a:extLst>
          </p:cNvPr>
          <p:cNvCxnSpPr>
            <a:cxnSpLocks/>
          </p:cNvCxnSpPr>
          <p:nvPr/>
        </p:nvCxnSpPr>
        <p:spPr>
          <a:xfrm>
            <a:off x="145362" y="363546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2B13274A-FE0F-6AE3-C1FA-05AEA45660F0}"/>
              </a:ext>
            </a:extLst>
          </p:cNvPr>
          <p:cNvCxnSpPr>
            <a:cxnSpLocks/>
          </p:cNvCxnSpPr>
          <p:nvPr/>
        </p:nvCxnSpPr>
        <p:spPr>
          <a:xfrm>
            <a:off x="145362" y="4916871"/>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3" name="Imagen 9" descr="Imagen que contiene Icono&#10;&#10;Descripción generada automáticamente">
            <a:extLst>
              <a:ext uri="{FF2B5EF4-FFF2-40B4-BE49-F238E27FC236}">
                <a16:creationId xmlns:a16="http://schemas.microsoft.com/office/drawing/2014/main" id="{C68E9A4E-87F8-008D-0EE5-4D4819867CF0}"/>
              </a:ext>
            </a:extLst>
          </p:cNvPr>
          <p:cNvPicPr>
            <a:picLocks noChangeAspect="1"/>
          </p:cNvPicPr>
          <p:nvPr/>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112498" y="1197040"/>
            <a:ext cx="738596" cy="227261"/>
          </a:xfrm>
          <a:prstGeom prst="rect">
            <a:avLst/>
          </a:prstGeom>
        </p:spPr>
      </p:pic>
      <p:sp>
        <p:nvSpPr>
          <p:cNvPr id="16" name="Picture Placeholder 15">
            <a:extLst>
              <a:ext uri="{FF2B5EF4-FFF2-40B4-BE49-F238E27FC236}">
                <a16:creationId xmlns:a16="http://schemas.microsoft.com/office/drawing/2014/main" id="{0C8420B8-1D58-A6F8-C40B-9011973667EE}"/>
              </a:ext>
            </a:extLst>
          </p:cNvPr>
          <p:cNvSpPr>
            <a:spLocks noGrp="1"/>
          </p:cNvSpPr>
          <p:nvPr>
            <p:ph type="pic" sz="quarter" idx="10"/>
          </p:nvPr>
        </p:nvSpPr>
        <p:spPr>
          <a:xfrm>
            <a:off x="6857617" y="991423"/>
            <a:ext cx="914400" cy="551527"/>
          </a:xfrm>
          <a:prstGeom prst="rect">
            <a:avLst/>
          </a:prstGeom>
        </p:spPr>
        <p:txBody>
          <a:bodyPr/>
          <a:lstStyle/>
          <a:p>
            <a:r>
              <a:rPr lang="es-MX"/>
              <a:t>Haz clic en el icono para agregar una imagen</a:t>
            </a:r>
            <a:endParaRPr lang="es-CO"/>
          </a:p>
        </p:txBody>
      </p:sp>
      <p:sp>
        <p:nvSpPr>
          <p:cNvPr id="17" name="Rectángulo 37">
            <a:extLst>
              <a:ext uri="{FF2B5EF4-FFF2-40B4-BE49-F238E27FC236}">
                <a16:creationId xmlns:a16="http://schemas.microsoft.com/office/drawing/2014/main" id="{3B26E765-45BE-2F2E-CCFF-E6CEC51D8ED3}"/>
              </a:ext>
            </a:extLst>
          </p:cNvPr>
          <p:cNvSpPr/>
          <p:nvPr/>
        </p:nvSpPr>
        <p:spPr>
          <a:xfrm>
            <a:off x="1922106" y="1557938"/>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a:solidFill>
                <a:srgbClr val="304258"/>
              </a:solidFill>
              <a:latin typeface="Poppins" panose="00000500000000000000" pitchFamily="2" charset="0"/>
              <a:cs typeface="Poppins" panose="00000500000000000000" pitchFamily="2" charset="0"/>
            </a:endParaRPr>
          </a:p>
        </p:txBody>
      </p:sp>
      <p:sp>
        <p:nvSpPr>
          <p:cNvPr id="18" name="Rectángulo 37">
            <a:extLst>
              <a:ext uri="{FF2B5EF4-FFF2-40B4-BE49-F238E27FC236}">
                <a16:creationId xmlns:a16="http://schemas.microsoft.com/office/drawing/2014/main" id="{BD5C7593-8E45-28F3-88F9-8246F9FCED62}"/>
              </a:ext>
            </a:extLst>
          </p:cNvPr>
          <p:cNvSpPr/>
          <p:nvPr/>
        </p:nvSpPr>
        <p:spPr>
          <a:xfrm>
            <a:off x="5604817" y="1568552"/>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a:solidFill>
                <a:srgbClr val="304258"/>
              </a:solidFill>
              <a:latin typeface="Poppins" panose="00000500000000000000" pitchFamily="2" charset="0"/>
              <a:cs typeface="Poppins" panose="00000500000000000000" pitchFamily="2" charset="0"/>
            </a:endParaRPr>
          </a:p>
        </p:txBody>
      </p:sp>
      <p:sp>
        <p:nvSpPr>
          <p:cNvPr id="19" name="Triángulo isósceles 4">
            <a:extLst>
              <a:ext uri="{FF2B5EF4-FFF2-40B4-BE49-F238E27FC236}">
                <a16:creationId xmlns:a16="http://schemas.microsoft.com/office/drawing/2014/main" id="{B15266C6-0D5C-5124-83AE-66A6FF0C07F8}"/>
              </a:ext>
            </a:extLst>
          </p:cNvPr>
          <p:cNvSpPr>
            <a:spLocks noChangeArrowheads="1"/>
          </p:cNvSpPr>
          <p:nvPr/>
        </p:nvSpPr>
        <p:spPr bwMode="auto">
          <a:xfrm rot="5400000">
            <a:off x="8744730" y="2931629"/>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a:solidFill>
                <a:srgbClr val="304258"/>
              </a:solidFill>
              <a:latin typeface="Poppins" panose="00000500000000000000" pitchFamily="2" charset="0"/>
            </a:endParaRPr>
          </a:p>
        </p:txBody>
      </p:sp>
      <p:sp>
        <p:nvSpPr>
          <p:cNvPr id="20" name="Triángulo isósceles 4">
            <a:extLst>
              <a:ext uri="{FF2B5EF4-FFF2-40B4-BE49-F238E27FC236}">
                <a16:creationId xmlns:a16="http://schemas.microsoft.com/office/drawing/2014/main" id="{60E48D47-FF3E-B32D-258F-430FD2972CF2}"/>
              </a:ext>
            </a:extLst>
          </p:cNvPr>
          <p:cNvSpPr>
            <a:spLocks noChangeArrowheads="1"/>
          </p:cNvSpPr>
          <p:nvPr/>
        </p:nvSpPr>
        <p:spPr bwMode="auto">
          <a:xfrm rot="5400000">
            <a:off x="8744729" y="4190202"/>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a:solidFill>
                <a:srgbClr val="304258"/>
              </a:solidFill>
              <a:latin typeface="Poppins" panose="00000500000000000000" pitchFamily="2" charset="0"/>
            </a:endParaRPr>
          </a:p>
        </p:txBody>
      </p:sp>
      <p:sp>
        <p:nvSpPr>
          <p:cNvPr id="21" name="Triángulo isósceles 4">
            <a:extLst>
              <a:ext uri="{FF2B5EF4-FFF2-40B4-BE49-F238E27FC236}">
                <a16:creationId xmlns:a16="http://schemas.microsoft.com/office/drawing/2014/main" id="{80DB0719-00AB-2386-93BE-EA1B2C364A79}"/>
              </a:ext>
            </a:extLst>
          </p:cNvPr>
          <p:cNvSpPr>
            <a:spLocks noChangeArrowheads="1"/>
          </p:cNvSpPr>
          <p:nvPr/>
        </p:nvSpPr>
        <p:spPr bwMode="auto">
          <a:xfrm rot="5400000">
            <a:off x="8491122" y="5729683"/>
            <a:ext cx="1463040"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a:solidFill>
                <a:srgbClr val="304258"/>
              </a:solidFill>
              <a:latin typeface="Poppins" panose="00000500000000000000" pitchFamily="2" charset="0"/>
            </a:endParaRPr>
          </a:p>
        </p:txBody>
      </p:sp>
      <p:sp>
        <p:nvSpPr>
          <p:cNvPr id="22" name="CuadroTexto 5">
            <a:extLst>
              <a:ext uri="{FF2B5EF4-FFF2-40B4-BE49-F238E27FC236}">
                <a16:creationId xmlns:a16="http://schemas.microsoft.com/office/drawing/2014/main" id="{11C25805-2BB7-C063-0D76-933EC8C61641}"/>
              </a:ext>
            </a:extLst>
          </p:cNvPr>
          <p:cNvSpPr txBox="1">
            <a:spLocks noChangeArrowheads="1"/>
          </p:cNvSpPr>
          <p:nvPr/>
        </p:nvSpPr>
        <p:spPr bwMode="auto">
          <a:xfrm>
            <a:off x="9384321" y="2478198"/>
            <a:ext cx="2994236" cy="1061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lvl1pPr marL="180975" indent="-18097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285750" indent="-285750" eaLnBrk="1" hangingPunct="1">
              <a:spcBef>
                <a:spcPts val="600"/>
              </a:spcBef>
              <a:buClr>
                <a:srgbClr val="9683FF"/>
              </a:buClr>
              <a:buSzPct val="120000"/>
              <a:buFont typeface="Wingdings" panose="05000000000000000000" pitchFamily="2" charset="2"/>
              <a:buChar char="§"/>
              <a:defRPr/>
            </a:pPr>
            <a:r>
              <a:rPr lang="en-US" sz="1200">
                <a:solidFill>
                  <a:srgbClr val="304258"/>
                </a:solidFill>
                <a:latin typeface="Poppins" panose="00000500000000000000" pitchFamily="2" charset="0"/>
                <a:ea typeface="Lato"/>
                <a:cs typeface="Poppins" panose="00000500000000000000" pitchFamily="2" charset="0"/>
              </a:rPr>
              <a:t>Project leadership</a:t>
            </a:r>
          </a:p>
          <a:p>
            <a:pPr marL="285750" indent="-285750" eaLnBrk="1" hangingPunct="1">
              <a:spcBef>
                <a:spcPts val="600"/>
              </a:spcBef>
              <a:buClr>
                <a:srgbClr val="9683FF"/>
              </a:buClr>
              <a:buSzPct val="120000"/>
              <a:buFont typeface="Wingdings" panose="05000000000000000000" pitchFamily="2" charset="2"/>
              <a:buChar char="§"/>
              <a:defRPr/>
            </a:pPr>
            <a:r>
              <a:rPr lang="en-US" sz="1200">
                <a:solidFill>
                  <a:srgbClr val="304258"/>
                </a:solidFill>
                <a:latin typeface="Poppins" panose="00000500000000000000" pitchFamily="2" charset="0"/>
                <a:ea typeface="Lato"/>
                <a:cs typeface="Poppins" panose="00000500000000000000" pitchFamily="2" charset="0"/>
              </a:rPr>
              <a:t>Decision making</a:t>
            </a:r>
          </a:p>
          <a:p>
            <a:pPr marL="285750" indent="-285750" eaLnBrk="1" hangingPunct="1">
              <a:spcBef>
                <a:spcPts val="600"/>
              </a:spcBef>
              <a:buClr>
                <a:srgbClr val="9683FF"/>
              </a:buClr>
              <a:buSzPct val="120000"/>
              <a:buFont typeface="Wingdings" panose="05000000000000000000" pitchFamily="2" charset="2"/>
              <a:buChar char="§"/>
              <a:defRPr/>
            </a:pPr>
            <a:r>
              <a:rPr lang="en-US" sz="1200">
                <a:solidFill>
                  <a:srgbClr val="304258"/>
                </a:solidFill>
                <a:latin typeface="Poppins" panose="00000500000000000000" pitchFamily="2" charset="0"/>
                <a:ea typeface="Lato"/>
                <a:cs typeface="Poppins" panose="00000500000000000000" pitchFamily="2" charset="0"/>
              </a:rPr>
              <a:t>Issue resolution</a:t>
            </a:r>
          </a:p>
          <a:p>
            <a:pPr marL="285750" indent="-285750" eaLnBrk="1" hangingPunct="1">
              <a:spcBef>
                <a:spcPts val="600"/>
              </a:spcBef>
              <a:buClr>
                <a:srgbClr val="9683FF"/>
              </a:buClr>
              <a:buSzPct val="120000"/>
              <a:buFont typeface="Wingdings" panose="05000000000000000000" pitchFamily="2" charset="2"/>
              <a:buChar char="§"/>
              <a:defRPr/>
            </a:pPr>
            <a:r>
              <a:rPr lang="en-US" sz="1200">
                <a:solidFill>
                  <a:srgbClr val="304258"/>
                </a:solidFill>
                <a:latin typeface="Poppins" panose="00000500000000000000" pitchFamily="2" charset="0"/>
                <a:ea typeface="Lato"/>
                <a:cs typeface="Poppins" panose="00000500000000000000" pitchFamily="2" charset="0"/>
              </a:rPr>
              <a:t>Experience</a:t>
            </a:r>
          </a:p>
        </p:txBody>
      </p:sp>
      <p:sp>
        <p:nvSpPr>
          <p:cNvPr id="23" name="CuadroTexto 42">
            <a:extLst>
              <a:ext uri="{FF2B5EF4-FFF2-40B4-BE49-F238E27FC236}">
                <a16:creationId xmlns:a16="http://schemas.microsoft.com/office/drawing/2014/main" id="{FBDD9321-09C9-1E09-942B-C8455AE1EF25}"/>
              </a:ext>
            </a:extLst>
          </p:cNvPr>
          <p:cNvSpPr txBox="1">
            <a:spLocks noChangeArrowheads="1"/>
          </p:cNvSpPr>
          <p:nvPr/>
        </p:nvSpPr>
        <p:spPr bwMode="auto">
          <a:xfrm>
            <a:off x="9411266" y="5179892"/>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a:lnSpc>
                <a:spcPct val="90000"/>
              </a:lnSpc>
              <a:spcBef>
                <a:spcPts val="600"/>
              </a:spcBef>
              <a:buClr>
                <a:srgbClr val="9683FF"/>
              </a:buClr>
              <a:buSzPct val="120000"/>
              <a:buFont typeface="Wingdings" panose="05000000000000000000" pitchFamily="2" charset="2"/>
              <a:buChar char="§"/>
              <a:defRPr sz="1200" i="0">
                <a:solidFill>
                  <a:srgbClr val="171917"/>
                </a:solidFill>
                <a:ea typeface="Lato"/>
                <a:cs typeface="Poppins ExtraLight" panose="00000300000000000000" pitchFamily="2"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r>
              <a:rPr lang="en-US">
                <a:solidFill>
                  <a:srgbClr val="304258"/>
                </a:solidFill>
                <a:latin typeface="Poppins" panose="00000500000000000000" pitchFamily="2" charset="0"/>
                <a:cs typeface="Poppins" panose="00000500000000000000" pitchFamily="2" charset="0"/>
              </a:rPr>
              <a:t>Data gathering</a:t>
            </a:r>
          </a:p>
          <a:p>
            <a:r>
              <a:rPr lang="en-US">
                <a:solidFill>
                  <a:srgbClr val="304258"/>
                </a:solidFill>
                <a:latin typeface="Poppins" panose="00000500000000000000" pitchFamily="2" charset="0"/>
                <a:cs typeface="Poppins" panose="00000500000000000000" pitchFamily="2" charset="0"/>
              </a:rPr>
              <a:t>Analysis structuring and execution</a:t>
            </a:r>
          </a:p>
          <a:p>
            <a:r>
              <a:rPr lang="en-US">
                <a:solidFill>
                  <a:srgbClr val="304258"/>
                </a:solidFill>
                <a:latin typeface="Poppins" panose="00000500000000000000" pitchFamily="2" charset="0"/>
                <a:cs typeface="Poppins" panose="00000500000000000000" pitchFamily="2" charset="0"/>
              </a:rPr>
              <a:t>Technical expertise</a:t>
            </a:r>
          </a:p>
          <a:p>
            <a:r>
              <a:rPr lang="en-US">
                <a:solidFill>
                  <a:srgbClr val="304258"/>
                </a:solidFill>
                <a:latin typeface="Poppins" panose="00000500000000000000" pitchFamily="2" charset="0"/>
                <a:cs typeface="Poppins" panose="00000500000000000000" pitchFamily="2" charset="0"/>
              </a:rPr>
              <a:t>Logistics</a:t>
            </a:r>
          </a:p>
        </p:txBody>
      </p:sp>
      <p:sp>
        <p:nvSpPr>
          <p:cNvPr id="24" name="CuadroTexto 5">
            <a:extLst>
              <a:ext uri="{FF2B5EF4-FFF2-40B4-BE49-F238E27FC236}">
                <a16:creationId xmlns:a16="http://schemas.microsoft.com/office/drawing/2014/main" id="{C33B6DEE-77CE-AB15-CDD3-26F8D5F29857}"/>
              </a:ext>
            </a:extLst>
          </p:cNvPr>
          <p:cNvSpPr txBox="1">
            <a:spLocks noChangeArrowheads="1"/>
          </p:cNvSpPr>
          <p:nvPr/>
        </p:nvSpPr>
        <p:spPr bwMode="auto">
          <a:xfrm>
            <a:off x="9330940" y="3713636"/>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eaLnBrk="0" hangingPunct="0">
              <a:lnSpc>
                <a:spcPct val="90000"/>
              </a:lnSpc>
              <a:spcBef>
                <a:spcPts val="200"/>
              </a:spcBef>
              <a:buClr>
                <a:schemeClr val="accent1"/>
              </a:buClr>
              <a:buFont typeface="Arial" panose="020B0604020202020204" pitchFamily="34" charset="0"/>
              <a:buChar char="•"/>
              <a:defRPr sz="1300" i="1">
                <a:solidFill>
                  <a:srgbClr val="000000"/>
                </a:solidFill>
                <a:latin typeface="Arial" charset="0"/>
                <a:ea typeface="ＭＳ Ｐゴシック" charset="0"/>
                <a:cs typeface="Arial"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eaLnBrk="1" hangingPunct="1">
              <a:spcBef>
                <a:spcPts val="600"/>
              </a:spcBef>
              <a:buClr>
                <a:srgbClr val="9683FF"/>
              </a:buClr>
              <a:buSzPct val="120000"/>
              <a:buFont typeface="Wingdings" panose="05000000000000000000" pitchFamily="2" charset="2"/>
              <a:buChar char="§"/>
              <a:defRPr/>
            </a:pPr>
            <a:r>
              <a:rPr lang="en-US" sz="1200" i="0">
                <a:solidFill>
                  <a:srgbClr val="304258"/>
                </a:solidFill>
                <a:latin typeface="Poppins" panose="00000500000000000000" pitchFamily="2" charset="0"/>
                <a:ea typeface="Lato"/>
                <a:cs typeface="Poppins" panose="00000500000000000000" pitchFamily="2" charset="0"/>
              </a:rPr>
              <a:t>Expertise</a:t>
            </a:r>
          </a:p>
          <a:p>
            <a:pPr eaLnBrk="1" hangingPunct="1">
              <a:spcBef>
                <a:spcPts val="600"/>
              </a:spcBef>
              <a:buClr>
                <a:srgbClr val="9683FF"/>
              </a:buClr>
              <a:buSzPct val="120000"/>
              <a:buFont typeface="Wingdings" panose="05000000000000000000" pitchFamily="2" charset="2"/>
              <a:buChar char="§"/>
              <a:defRPr/>
            </a:pPr>
            <a:r>
              <a:rPr lang="en-US" sz="1200" i="0">
                <a:solidFill>
                  <a:srgbClr val="304258"/>
                </a:solidFill>
                <a:latin typeface="Poppins" panose="00000500000000000000" pitchFamily="2" charset="0"/>
                <a:ea typeface="Lato"/>
                <a:cs typeface="Poppins" panose="00000500000000000000" pitchFamily="2" charset="0"/>
              </a:rPr>
              <a:t>Agile workflow management</a:t>
            </a:r>
          </a:p>
          <a:p>
            <a:pPr eaLnBrk="1" hangingPunct="1">
              <a:spcBef>
                <a:spcPts val="600"/>
              </a:spcBef>
              <a:buClr>
                <a:srgbClr val="9683FF"/>
              </a:buClr>
              <a:buSzPct val="120000"/>
              <a:buFont typeface="Wingdings" panose="05000000000000000000" pitchFamily="2" charset="2"/>
              <a:buChar char="§"/>
              <a:defRPr/>
            </a:pPr>
            <a:r>
              <a:rPr lang="en-US" sz="1200" i="0">
                <a:solidFill>
                  <a:srgbClr val="304258"/>
                </a:solidFill>
                <a:latin typeface="Poppins" panose="00000500000000000000" pitchFamily="2" charset="0"/>
                <a:ea typeface="Lato"/>
                <a:cs typeface="Poppins" panose="00000500000000000000" pitchFamily="2" charset="0"/>
              </a:rPr>
              <a:t>Hypothesis validation</a:t>
            </a:r>
          </a:p>
          <a:p>
            <a:pPr eaLnBrk="1" hangingPunct="1">
              <a:spcBef>
                <a:spcPts val="600"/>
              </a:spcBef>
              <a:buClr>
                <a:srgbClr val="9683FF"/>
              </a:buClr>
              <a:buSzPct val="120000"/>
              <a:buFont typeface="Wingdings" panose="05000000000000000000" pitchFamily="2" charset="2"/>
              <a:buChar char="§"/>
              <a:defRPr/>
            </a:pPr>
            <a:r>
              <a:rPr lang="en-US" sz="1200" i="0">
                <a:solidFill>
                  <a:srgbClr val="304258"/>
                </a:solidFill>
                <a:latin typeface="Poppins" panose="00000500000000000000" pitchFamily="2" charset="0"/>
                <a:ea typeface="Lato"/>
                <a:cs typeface="Poppins" panose="00000500000000000000" pitchFamily="2" charset="0"/>
              </a:rPr>
              <a:t>Recommendations and quality control</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922106" y="15563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5" name="Content Placeholder 2">
            <a:extLst>
              <a:ext uri="{FF2B5EF4-FFF2-40B4-BE49-F238E27FC236}">
                <a16:creationId xmlns:a16="http://schemas.microsoft.com/office/drawing/2014/main" id="{80AB7971-92DE-EA19-58C6-9EDC21B3E536}"/>
              </a:ext>
            </a:extLst>
          </p:cNvPr>
          <p:cNvSpPr>
            <a:spLocks noGrp="1"/>
          </p:cNvSpPr>
          <p:nvPr>
            <p:ph idx="11" hasCustomPrompt="1"/>
          </p:nvPr>
        </p:nvSpPr>
        <p:spPr>
          <a:xfrm>
            <a:off x="1922106" y="2400426"/>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6" name="Content Placeholder 2">
            <a:extLst>
              <a:ext uri="{FF2B5EF4-FFF2-40B4-BE49-F238E27FC236}">
                <a16:creationId xmlns:a16="http://schemas.microsoft.com/office/drawing/2014/main" id="{9DCA419A-D307-C10C-47FF-B8A3E33249CE}"/>
              </a:ext>
            </a:extLst>
          </p:cNvPr>
          <p:cNvSpPr>
            <a:spLocks noGrp="1"/>
          </p:cNvSpPr>
          <p:nvPr>
            <p:ph idx="12" hasCustomPrompt="1"/>
          </p:nvPr>
        </p:nvSpPr>
        <p:spPr>
          <a:xfrm>
            <a:off x="1922106" y="3691371"/>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7" name="Content Placeholder 2">
            <a:extLst>
              <a:ext uri="{FF2B5EF4-FFF2-40B4-BE49-F238E27FC236}">
                <a16:creationId xmlns:a16="http://schemas.microsoft.com/office/drawing/2014/main" id="{4D0AB5A4-39E5-CFDC-A3F8-C348A85CC883}"/>
              </a:ext>
            </a:extLst>
          </p:cNvPr>
          <p:cNvSpPr>
            <a:spLocks noGrp="1"/>
          </p:cNvSpPr>
          <p:nvPr>
            <p:ph idx="13" hasCustomPrompt="1"/>
          </p:nvPr>
        </p:nvSpPr>
        <p:spPr>
          <a:xfrm>
            <a:off x="1922106"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8" name="Content Placeholder 2">
            <a:extLst>
              <a:ext uri="{FF2B5EF4-FFF2-40B4-BE49-F238E27FC236}">
                <a16:creationId xmlns:a16="http://schemas.microsoft.com/office/drawing/2014/main" id="{95D10976-FF2D-457E-6AB2-6B30D275C699}"/>
              </a:ext>
            </a:extLst>
          </p:cNvPr>
          <p:cNvSpPr>
            <a:spLocks noGrp="1"/>
          </p:cNvSpPr>
          <p:nvPr>
            <p:ph idx="14" hasCustomPrompt="1"/>
          </p:nvPr>
        </p:nvSpPr>
        <p:spPr>
          <a:xfrm>
            <a:off x="5604817" y="154821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9" name="Content Placeholder 2">
            <a:extLst>
              <a:ext uri="{FF2B5EF4-FFF2-40B4-BE49-F238E27FC236}">
                <a16:creationId xmlns:a16="http://schemas.microsoft.com/office/drawing/2014/main" id="{80D16BBE-F162-80A7-F90B-600E14A348A0}"/>
              </a:ext>
            </a:extLst>
          </p:cNvPr>
          <p:cNvSpPr>
            <a:spLocks noGrp="1"/>
          </p:cNvSpPr>
          <p:nvPr>
            <p:ph idx="15" hasCustomPrompt="1"/>
          </p:nvPr>
        </p:nvSpPr>
        <p:spPr>
          <a:xfrm>
            <a:off x="5604817" y="2395545"/>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0" name="Content Placeholder 2">
            <a:extLst>
              <a:ext uri="{FF2B5EF4-FFF2-40B4-BE49-F238E27FC236}">
                <a16:creationId xmlns:a16="http://schemas.microsoft.com/office/drawing/2014/main" id="{083FA612-54A2-AA38-69FF-E8E22519EF17}"/>
              </a:ext>
            </a:extLst>
          </p:cNvPr>
          <p:cNvSpPr>
            <a:spLocks noGrp="1"/>
          </p:cNvSpPr>
          <p:nvPr>
            <p:ph idx="16" hasCustomPrompt="1"/>
          </p:nvPr>
        </p:nvSpPr>
        <p:spPr>
          <a:xfrm>
            <a:off x="5615043" y="3685028"/>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1" name="Content Placeholder 2">
            <a:extLst>
              <a:ext uri="{FF2B5EF4-FFF2-40B4-BE49-F238E27FC236}">
                <a16:creationId xmlns:a16="http://schemas.microsoft.com/office/drawing/2014/main" id="{F151C0AF-7644-06E4-EBC6-2962635BA363}"/>
              </a:ext>
            </a:extLst>
          </p:cNvPr>
          <p:cNvSpPr>
            <a:spLocks noGrp="1"/>
          </p:cNvSpPr>
          <p:nvPr>
            <p:ph idx="17" hasCustomPrompt="1"/>
          </p:nvPr>
        </p:nvSpPr>
        <p:spPr>
          <a:xfrm>
            <a:off x="5615043"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44054629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PhAnim="0" preserve="1">
  <p:cSld name="1_Investment 2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p:nvSpPr>
        <p:spPr>
          <a:xfrm>
            <a:off x="251925" y="3337715"/>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334730"/>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33990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33473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937283499"/>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PhAnim="0" preserve="1">
  <p:cSld name="Investment 3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45" name="Rectangle 17">
            <a:extLst>
              <a:ext uri="{FF2B5EF4-FFF2-40B4-BE49-F238E27FC236}">
                <a16:creationId xmlns:a16="http://schemas.microsoft.com/office/drawing/2014/main" id="{1AA35DD0-A87F-C4D2-58A0-3B958F0B8A3A}"/>
              </a:ext>
            </a:extLst>
          </p:cNvPr>
          <p:cNvSpPr/>
          <p:nvPr/>
        </p:nvSpPr>
        <p:spPr>
          <a:xfrm>
            <a:off x="251926" y="279946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p:nvSpPr>
        <p:spPr>
          <a:xfrm>
            <a:off x="251925" y="3860231"/>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796478"/>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85724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796478"/>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7904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862417"/>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85724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16578711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PhAnim="0" preserve="1">
  <p:cSld name="1_Investment 4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45" name="Rectangle 17">
            <a:extLst>
              <a:ext uri="{FF2B5EF4-FFF2-40B4-BE49-F238E27FC236}">
                <a16:creationId xmlns:a16="http://schemas.microsoft.com/office/drawing/2014/main" id="{1AA35DD0-A87F-C4D2-58A0-3B958F0B8A3A}"/>
              </a:ext>
            </a:extLst>
          </p:cNvPr>
          <p:cNvSpPr/>
          <p:nvPr/>
        </p:nvSpPr>
        <p:spPr>
          <a:xfrm>
            <a:off x="251926" y="263785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p:nvSpPr>
        <p:spPr>
          <a:xfrm>
            <a:off x="251925" y="3493354"/>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p:nvSpPr>
        <p:spPr>
          <a:xfrm rot="10800000">
            <a:off x="5025900" y="5131619"/>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63785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493354"/>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63785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63180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498525"/>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49335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 name="Rectangle 17">
            <a:extLst>
              <a:ext uri="{FF2B5EF4-FFF2-40B4-BE49-F238E27FC236}">
                <a16:creationId xmlns:a16="http://schemas.microsoft.com/office/drawing/2014/main" id="{49D80E92-CD8E-C093-BB0F-5D8BC75B8F48}"/>
              </a:ext>
            </a:extLst>
          </p:cNvPr>
          <p:cNvSpPr/>
          <p:nvPr/>
        </p:nvSpPr>
        <p:spPr>
          <a:xfrm>
            <a:off x="251925" y="435031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5" name="Text Placeholder 17">
            <a:extLst>
              <a:ext uri="{FF2B5EF4-FFF2-40B4-BE49-F238E27FC236}">
                <a16:creationId xmlns:a16="http://schemas.microsoft.com/office/drawing/2014/main" id="{CA355AB3-AF41-ECA8-748F-EA6F8CA146DB}"/>
              </a:ext>
            </a:extLst>
          </p:cNvPr>
          <p:cNvSpPr>
            <a:spLocks noGrp="1"/>
          </p:cNvSpPr>
          <p:nvPr>
            <p:ph type="body" sz="quarter" idx="24" hasCustomPrompt="1"/>
          </p:nvPr>
        </p:nvSpPr>
        <p:spPr>
          <a:xfrm>
            <a:off x="251925" y="4350313"/>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8" name="Content Placeholder 2">
            <a:extLst>
              <a:ext uri="{FF2B5EF4-FFF2-40B4-BE49-F238E27FC236}">
                <a16:creationId xmlns:a16="http://schemas.microsoft.com/office/drawing/2014/main" id="{76FEB6F6-F8CF-36E0-519E-C5309F4A3F7A}"/>
              </a:ext>
            </a:extLst>
          </p:cNvPr>
          <p:cNvSpPr>
            <a:spLocks noGrp="1"/>
          </p:cNvSpPr>
          <p:nvPr>
            <p:ph idx="25" hasCustomPrompt="1"/>
          </p:nvPr>
        </p:nvSpPr>
        <p:spPr>
          <a:xfrm>
            <a:off x="3274656" y="435548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9" name="Content Placeholder 2">
            <a:extLst>
              <a:ext uri="{FF2B5EF4-FFF2-40B4-BE49-F238E27FC236}">
                <a16:creationId xmlns:a16="http://schemas.microsoft.com/office/drawing/2014/main" id="{5AC0E765-2E5D-8A9C-F63D-A1648FC717F7}"/>
              </a:ext>
            </a:extLst>
          </p:cNvPr>
          <p:cNvSpPr>
            <a:spLocks noGrp="1"/>
          </p:cNvSpPr>
          <p:nvPr>
            <p:ph idx="26" hasCustomPrompt="1"/>
          </p:nvPr>
        </p:nvSpPr>
        <p:spPr>
          <a:xfrm>
            <a:off x="7419469" y="4350313"/>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31913773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PhAnim="0" preserve="1">
  <p:cSld name="Proposal condi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212052" y="1393371"/>
            <a:ext cx="5675147"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pic>
        <p:nvPicPr>
          <p:cNvPr id="4" name="Picture 3" descr="Business handshake">
            <a:extLst>
              <a:ext uri="{FF2B5EF4-FFF2-40B4-BE49-F238E27FC236}">
                <a16:creationId xmlns:a16="http://schemas.microsoft.com/office/drawing/2014/main" id="{48615E60-3881-B76B-965A-6C9CDA27E4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2742" y="1393371"/>
            <a:ext cx="4087421" cy="2724282"/>
          </a:xfrm>
          <a:prstGeom prst="rect">
            <a:avLst/>
          </a:prstGeom>
        </p:spPr>
      </p:pic>
    </p:spTree>
    <p:extLst>
      <p:ext uri="{BB962C8B-B14F-4D97-AF65-F5344CB8AC3E}">
        <p14:creationId xmlns:p14="http://schemas.microsoft.com/office/powerpoint/2010/main" val="245775847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1"/>
            </p:custDataLst>
            <p:extLst>
              <p:ext uri="{D42A27DB-BD31-4B8C-83A1-F6EECF244321}">
                <p14:modId xmlns:p14="http://schemas.microsoft.com/office/powerpoint/2010/main" val="199091196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1440323" y="572118"/>
            <a:ext cx="2463994" cy="1325563"/>
          </a:xfrm>
        </p:spPr>
        <p:txBody>
          <a:bodyPr>
            <a:normAutofit/>
          </a:bodyPr>
          <a:lstStyle>
            <a:lvl1pPr>
              <a:defRPr sz="2200" b="1">
                <a:solidFill>
                  <a:schemeClr val="tx1">
                    <a:lumMod val="75000"/>
                  </a:schemeClr>
                </a:solidFill>
                <a:latin typeface="Poppins" panose="00000500000000000000" pitchFamily="2" charset="0"/>
                <a:cs typeface="Poppins" panose="00000500000000000000" pitchFamily="2" charset="0"/>
              </a:defRPr>
            </a:lvl1pPr>
          </a:lstStyle>
          <a:p>
            <a:r>
              <a:rPr lang="en-US"/>
              <a:t>Click to edit Master title style</a:t>
            </a:r>
          </a:p>
        </p:txBody>
      </p:sp>
    </p:spTree>
    <p:extLst>
      <p:ext uri="{BB962C8B-B14F-4D97-AF65-F5344CB8AC3E}">
        <p14:creationId xmlns:p14="http://schemas.microsoft.com/office/powerpoint/2010/main" val="348005533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1135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PhAnim="0" preserve="1" userDrawn="1">
  <p:cSld name="Proposal condi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212052" y="1393371"/>
            <a:ext cx="5675147"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pic>
        <p:nvPicPr>
          <p:cNvPr id="4" name="Picture 3" descr="Business handshake">
            <a:extLst>
              <a:ext uri="{FF2B5EF4-FFF2-40B4-BE49-F238E27FC236}">
                <a16:creationId xmlns:a16="http://schemas.microsoft.com/office/drawing/2014/main" id="{48615E60-3881-B76B-965A-6C9CDA27E4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742" y="1393371"/>
            <a:ext cx="4087421" cy="2724282"/>
          </a:xfrm>
          <a:prstGeom prst="rect">
            <a:avLst/>
          </a:prstGeom>
        </p:spPr>
      </p:pic>
    </p:spTree>
    <p:extLst>
      <p:ext uri="{BB962C8B-B14F-4D97-AF65-F5344CB8AC3E}">
        <p14:creationId xmlns:p14="http://schemas.microsoft.com/office/powerpoint/2010/main" val="4018564002"/>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itle and Bullets footnote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248AC-B1E6-4AF5-BEB0-DAEC85305A72}"/>
              </a:ext>
            </a:extLst>
          </p:cNvPr>
          <p:cNvSpPr>
            <a:spLocks noGrp="1"/>
          </p:cNvSpPr>
          <p:nvPr>
            <p:ph idx="1" hasCustomPrompt="1"/>
          </p:nvPr>
        </p:nvSpPr>
        <p:spPr>
          <a:xfrm>
            <a:off x="1172095" y="1143992"/>
            <a:ext cx="10715106" cy="5145972"/>
          </a:xfrm>
          <a:prstGeom prst="rect">
            <a:avLst/>
          </a:prstGeom>
        </p:spPr>
        <p:txBody>
          <a:bodyPr/>
          <a:lstStyle>
            <a:lvl1pPr marL="228600" indent="-228600">
              <a:buClr>
                <a:schemeClr val="accent4"/>
              </a:buClr>
              <a:buSzPct val="110000"/>
              <a:buFont typeface="Wingdings" panose="05000000000000000000" pitchFamily="2" charset="2"/>
              <a:buChar char="§"/>
              <a:defRPr sz="1400" i="0">
                <a:solidFill>
                  <a:schemeClr val="tx1"/>
                </a:solidFill>
              </a:defRPr>
            </a:lvl1pPr>
            <a:lvl2pPr marL="685800" indent="-228600">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10" name="Title 1">
            <a:extLst>
              <a:ext uri="{FF2B5EF4-FFF2-40B4-BE49-F238E27FC236}">
                <a16:creationId xmlns:a16="http://schemas.microsoft.com/office/drawing/2014/main" id="{7D1F879D-2D23-F972-D30B-A7A6E2D054B2}"/>
              </a:ext>
            </a:extLst>
          </p:cNvPr>
          <p:cNvSpPr>
            <a:spLocks noGrp="1"/>
          </p:cNvSpPr>
          <p:nvPr>
            <p:ph type="title" hasCustomPrompt="1"/>
          </p:nvPr>
        </p:nvSpPr>
        <p:spPr>
          <a:xfrm>
            <a:off x="1172094" y="78619"/>
            <a:ext cx="10715106" cy="798836"/>
          </a:xfrm>
        </p:spPr>
        <p:txBody>
          <a:bodyPr/>
          <a:lstStyle/>
          <a:p>
            <a:r>
              <a:rPr lang="en-US"/>
              <a:t>Click to edit Master title style</a:t>
            </a:r>
          </a:p>
        </p:txBody>
      </p:sp>
    </p:spTree>
    <p:extLst>
      <p:ext uri="{BB962C8B-B14F-4D97-AF65-F5344CB8AC3E}">
        <p14:creationId xmlns:p14="http://schemas.microsoft.com/office/powerpoint/2010/main" val="27336349"/>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58069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Main">
    <p:spTree>
      <p:nvGrpSpPr>
        <p:cNvPr id="1" name=""/>
        <p:cNvGrpSpPr/>
        <p:nvPr/>
      </p:nvGrpSpPr>
      <p:grpSpPr>
        <a:xfrm>
          <a:off x="0" y="0"/>
          <a:ext cx="0" cy="0"/>
          <a:chOff x="0" y="0"/>
          <a:chExt cx="0" cy="0"/>
        </a:xfrm>
      </p:grpSpPr>
      <p:sp>
        <p:nvSpPr>
          <p:cNvPr id="38" name="Shape 2"/>
          <p:cNvSpPr/>
          <p:nvPr/>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027">
              <a:defRPr sz="4000">
                <a:solidFill>
                  <a:srgbClr val="FFFFFF"/>
                </a:solidFill>
                <a:effectLst>
                  <a:outerShdw blurRad="38100" dist="12700" dir="5400000" rotWithShape="0">
                    <a:srgbClr val="000000">
                      <a:alpha val="50000"/>
                    </a:srgbClr>
                  </a:outerShdw>
                </a:effectLst>
              </a:defRPr>
            </a:pPr>
            <a:endParaRPr sz="2000"/>
          </a:p>
        </p:txBody>
      </p:sp>
    </p:spTree>
    <p:extLst>
      <p:ext uri="{BB962C8B-B14F-4D97-AF65-F5344CB8AC3E}">
        <p14:creationId xmlns:p14="http://schemas.microsoft.com/office/powerpoint/2010/main" val="822802641"/>
      </p:ext>
    </p:extLst>
  </p:cSld>
  <p:clrMapOvr>
    <a:masterClrMapping/>
  </p:clrMapOvr>
  <p:transition spd="slow" advTm="2000">
    <p:cover dir="d"/>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page - Timelin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3097386958"/>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582062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ítulo y objetos">
    <p:spTree>
      <p:nvGrpSpPr>
        <p:cNvPr id="1" name=""/>
        <p:cNvGrpSpPr/>
        <p:nvPr/>
      </p:nvGrpSpPr>
      <p:grpSpPr>
        <a:xfrm>
          <a:off x="0" y="0"/>
          <a:ext cx="0" cy="0"/>
          <a:chOff x="0" y="0"/>
          <a:chExt cx="0" cy="0"/>
        </a:xfrm>
      </p:grpSpPr>
      <p:sp>
        <p:nvSpPr>
          <p:cNvPr id="8" name="Text Placeholder 5"/>
          <p:cNvSpPr>
            <a:spLocks noGrp="1"/>
          </p:cNvSpPr>
          <p:nvPr>
            <p:ph type="body" sz="quarter" idx="11"/>
          </p:nvPr>
        </p:nvSpPr>
        <p:spPr>
          <a:xfrm>
            <a:off x="1168400" y="879505"/>
            <a:ext cx="9855200" cy="316100"/>
          </a:xfrm>
          <a:prstGeom prst="rect">
            <a:avLst/>
          </a:prstGeom>
        </p:spPr>
        <p:txBody>
          <a:bodyPr vert="horz" anchor="ctr"/>
          <a:lstStyle>
            <a:lvl1pPr marL="0" indent="0" algn="ctr">
              <a:buNone/>
              <a:defRPr sz="1200" i="0" spc="300">
                <a:solidFill>
                  <a:schemeClr val="tx1">
                    <a:lumMod val="65000"/>
                    <a:lumOff val="35000"/>
                  </a:schemeClr>
                </a:solidFill>
                <a:latin typeface="Calibri"/>
                <a:cs typeface="Calibri"/>
              </a:defRPr>
            </a:lvl1pPr>
            <a:lvl2pPr>
              <a:defRPr sz="3000"/>
            </a:lvl2pPr>
            <a:lvl3pPr>
              <a:defRPr sz="3000"/>
            </a:lvl3pPr>
            <a:lvl4pPr>
              <a:defRPr sz="3000"/>
            </a:lvl4pPr>
            <a:lvl5pPr>
              <a:defRPr sz="3000"/>
            </a:lvl5pPr>
          </a:lstStyle>
          <a:p>
            <a:pPr lvl="0"/>
            <a:r>
              <a:rPr lang="es-MX"/>
              <a:t>Haga clic para modificar los estilos de texto del patrón</a:t>
            </a:r>
          </a:p>
        </p:txBody>
      </p:sp>
    </p:spTree>
    <p:extLst>
      <p:ext uri="{BB962C8B-B14F-4D97-AF65-F5344CB8AC3E}">
        <p14:creationId xmlns:p14="http://schemas.microsoft.com/office/powerpoint/2010/main" val="3174713080"/>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p:cSld name="33_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036758"/>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Page with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206852563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PhAnim="0" userDrawn="1">
  <p:cSld name="1_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453870609"/>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1_Diapositiva de título">
    <p:bg>
      <p:bgPr>
        <a:solidFill>
          <a:srgbClr val="6200EE"/>
        </a:solidFill>
        <a:effectLst/>
      </p:bgPr>
    </p:bg>
    <p:spTree>
      <p:nvGrpSpPr>
        <p:cNvPr id="1" name=""/>
        <p:cNvGrpSpPr/>
        <p:nvPr/>
      </p:nvGrpSpPr>
      <p:grpSpPr>
        <a:xfrm>
          <a:off x="0" y="0"/>
          <a:ext cx="0" cy="0"/>
          <a:chOff x="0" y="0"/>
          <a:chExt cx="0" cy="0"/>
        </a:xfrm>
      </p:grpSpPr>
      <p:pic>
        <p:nvPicPr>
          <p:cNvPr id="3" name="Imagen 2" descr="Icono&#10;&#10;Descripción generada automáticamente con confianza media">
            <a:extLst>
              <a:ext uri="{FF2B5EF4-FFF2-40B4-BE49-F238E27FC236}">
                <a16:creationId xmlns:a16="http://schemas.microsoft.com/office/drawing/2014/main" id="{74C8951A-C480-6462-08BC-10A53B3A8F90}"/>
              </a:ext>
            </a:extLst>
          </p:cNvPr>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rot="16200000">
            <a:off x="102885" y="5891327"/>
            <a:ext cx="575295" cy="134562"/>
          </a:xfrm>
          <a:prstGeom prst="rect">
            <a:avLst/>
          </a:prstGeom>
        </p:spPr>
      </p:pic>
      <p:sp>
        <p:nvSpPr>
          <p:cNvPr id="4" name="Picture Placeholder 3">
            <a:extLst>
              <a:ext uri="{FF2B5EF4-FFF2-40B4-BE49-F238E27FC236}">
                <a16:creationId xmlns:a16="http://schemas.microsoft.com/office/drawing/2014/main" id="{8BD6049C-2BE0-EF10-DADE-AC579DA7BE0B}"/>
              </a:ext>
            </a:extLst>
          </p:cNvPr>
          <p:cNvSpPr>
            <a:spLocks noGrp="1"/>
          </p:cNvSpPr>
          <p:nvPr>
            <p:ph type="pic" sz="quarter" idx="12" hasCustomPrompt="1"/>
          </p:nvPr>
        </p:nvSpPr>
        <p:spPr>
          <a:xfrm>
            <a:off x="165174" y="256186"/>
            <a:ext cx="450715" cy="420241"/>
          </a:xfrm>
          <a:prstGeom prst="rect">
            <a:avLst/>
          </a:prstGeom>
          <a:solidFill>
            <a:srgbClr val="FFFFFF"/>
          </a:solidFill>
        </p:spPr>
        <p:txBody>
          <a:bodyPr anchor="ctr"/>
          <a:lstStyle>
            <a:lvl1pPr marL="0" indent="0" algn="ctr">
              <a:lnSpc>
                <a:spcPct val="100000"/>
              </a:lnSpc>
              <a:spcBef>
                <a:spcPts val="0"/>
              </a:spcBef>
              <a:buNone/>
              <a:defRPr sz="800"/>
            </a:lvl1pPr>
          </a:lstStyle>
          <a:p>
            <a:r>
              <a:rPr lang="es-CO" dirty="0"/>
              <a:t>Logo here</a:t>
            </a:r>
          </a:p>
        </p:txBody>
      </p:sp>
      <p:cxnSp>
        <p:nvCxnSpPr>
          <p:cNvPr id="5" name="Conector recto 4">
            <a:extLst>
              <a:ext uri="{FF2B5EF4-FFF2-40B4-BE49-F238E27FC236}">
                <a16:creationId xmlns:a16="http://schemas.microsoft.com/office/drawing/2014/main" id="{043E04FA-A9CF-CF79-C59A-9FD1245095BE}"/>
              </a:ext>
            </a:extLst>
          </p:cNvPr>
          <p:cNvCxnSpPr/>
          <p:nvPr/>
        </p:nvCxnSpPr>
        <p:spPr>
          <a:xfrm>
            <a:off x="0" y="4400434"/>
            <a:ext cx="1782618" cy="1681018"/>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793BAE32-5BBF-015E-8057-5EB819B10410}"/>
              </a:ext>
            </a:extLst>
          </p:cNvPr>
          <p:cNvCxnSpPr/>
          <p:nvPr/>
        </p:nvCxnSpPr>
        <p:spPr>
          <a:xfrm>
            <a:off x="0" y="4543689"/>
            <a:ext cx="1782618" cy="1681018"/>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 name="Conector recto 6">
            <a:extLst>
              <a:ext uri="{FF2B5EF4-FFF2-40B4-BE49-F238E27FC236}">
                <a16:creationId xmlns:a16="http://schemas.microsoft.com/office/drawing/2014/main" id="{F56D6F88-F512-6EDE-3ECB-04408191AF04}"/>
              </a:ext>
            </a:extLst>
          </p:cNvPr>
          <p:cNvCxnSpPr/>
          <p:nvPr/>
        </p:nvCxnSpPr>
        <p:spPr>
          <a:xfrm>
            <a:off x="0" y="4675007"/>
            <a:ext cx="1782618" cy="1681018"/>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 name="Conector recto 7">
            <a:extLst>
              <a:ext uri="{FF2B5EF4-FFF2-40B4-BE49-F238E27FC236}">
                <a16:creationId xmlns:a16="http://schemas.microsoft.com/office/drawing/2014/main" id="{28B6BE3C-D673-8CEB-5933-9FA24C74C0BD}"/>
              </a:ext>
            </a:extLst>
          </p:cNvPr>
          <p:cNvCxnSpPr/>
          <p:nvPr/>
        </p:nvCxnSpPr>
        <p:spPr>
          <a:xfrm>
            <a:off x="0" y="4842859"/>
            <a:ext cx="1782618" cy="1681018"/>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FFAFF1A9-6DF7-5BA7-F833-1C5D47D1F411}"/>
              </a:ext>
            </a:extLst>
          </p:cNvPr>
          <p:cNvCxnSpPr/>
          <p:nvPr/>
        </p:nvCxnSpPr>
        <p:spPr>
          <a:xfrm>
            <a:off x="1782618" y="5513415"/>
            <a:ext cx="1782618" cy="1681018"/>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8B95D2BA-FAB8-547C-7F3F-480B2D2CD146}"/>
              </a:ext>
            </a:extLst>
          </p:cNvPr>
          <p:cNvCxnSpPr/>
          <p:nvPr/>
        </p:nvCxnSpPr>
        <p:spPr>
          <a:xfrm>
            <a:off x="1782618" y="5656670"/>
            <a:ext cx="1782618" cy="1681018"/>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510AEE90-597C-D943-1F40-59CF579889A9}"/>
              </a:ext>
            </a:extLst>
          </p:cNvPr>
          <p:cNvCxnSpPr/>
          <p:nvPr/>
        </p:nvCxnSpPr>
        <p:spPr>
          <a:xfrm>
            <a:off x="1782618" y="5787988"/>
            <a:ext cx="1782618" cy="1681018"/>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D050868-1F8B-97A3-2D19-7881353204C3}"/>
              </a:ext>
            </a:extLst>
          </p:cNvPr>
          <p:cNvCxnSpPr/>
          <p:nvPr/>
        </p:nvCxnSpPr>
        <p:spPr>
          <a:xfrm>
            <a:off x="1782618" y="5955840"/>
            <a:ext cx="1782618" cy="1681018"/>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5324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1440323" y="572118"/>
            <a:ext cx="2463994" cy="1325563"/>
          </a:xfrm>
        </p:spPr>
        <p:txBody>
          <a:bodyPr>
            <a:normAutofit/>
          </a:bodyPr>
          <a:lstStyle>
            <a:lvl1pPr>
              <a:defRPr sz="2200" b="1">
                <a:solidFill>
                  <a:schemeClr val="tx1">
                    <a:lumMod val="75000"/>
                  </a:schemeClr>
                </a:solidFill>
                <a:latin typeface="Poppins" panose="00000500000000000000" pitchFamily="2" charset="0"/>
                <a:cs typeface="Poppins" panose="00000500000000000000" pitchFamily="2" charset="0"/>
              </a:defRPr>
            </a:lvl1pPr>
          </a:lstStyle>
          <a:p>
            <a:r>
              <a:rPr lang="en-US"/>
              <a:t>Click to edit Master title style</a:t>
            </a:r>
          </a:p>
        </p:txBody>
      </p:sp>
    </p:spTree>
    <p:extLst>
      <p:ext uri="{BB962C8B-B14F-4D97-AF65-F5344CB8AC3E}">
        <p14:creationId xmlns:p14="http://schemas.microsoft.com/office/powerpoint/2010/main" val="4127736043"/>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1CE73B9-8DF5-AE9C-B619-9D3AC0FB5C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fecha 3">
            <a:extLst>
              <a:ext uri="{FF2B5EF4-FFF2-40B4-BE49-F238E27FC236}">
                <a16:creationId xmlns:a16="http://schemas.microsoft.com/office/drawing/2014/main" id="{03C87284-7CAD-029F-8705-752521FE8695}"/>
              </a:ext>
            </a:extLst>
          </p:cNvPr>
          <p:cNvSpPr>
            <a:spLocks noGrp="1"/>
          </p:cNvSpPr>
          <p:nvPr>
            <p:ph type="dt" sz="half" idx="10"/>
          </p:nvPr>
        </p:nvSpPr>
        <p:spPr>
          <a:xfrm>
            <a:off x="1989488" y="2064510"/>
            <a:ext cx="5147293" cy="365125"/>
          </a:xfrm>
          <a:prstGeom prst="rect">
            <a:avLst/>
          </a:prstGeom>
        </p:spPr>
        <p:txBody>
          <a:bodyPr/>
          <a:lstStyle>
            <a:lvl1pPr marL="0" indent="0" algn="l">
              <a:buFont typeface="Arial" panose="020B0604020202020204" pitchFamily="34" charset="0"/>
              <a:buNone/>
              <a:defRPr sz="6600" b="0" i="0">
                <a:solidFill>
                  <a:srgbClr val="442E98"/>
                </a:solidFill>
                <a:latin typeface="Poppins Medium" pitchFamily="2" charset="77"/>
                <a:cs typeface="Poppins Medium" pitchFamily="2" charset="77"/>
              </a:defRPr>
            </a:lvl1pPr>
          </a:lstStyle>
          <a:p>
            <a:r>
              <a:rPr lang="en-US"/>
              <a:t>TÍTULO</a:t>
            </a:r>
          </a:p>
        </p:txBody>
      </p:sp>
      <p:sp>
        <p:nvSpPr>
          <p:cNvPr id="3" name="Marcador de fecha 3">
            <a:extLst>
              <a:ext uri="{FF2B5EF4-FFF2-40B4-BE49-F238E27FC236}">
                <a16:creationId xmlns:a16="http://schemas.microsoft.com/office/drawing/2014/main" id="{054D8A8B-DE6E-298B-E9B8-53DA8B7B2B92}"/>
              </a:ext>
            </a:extLst>
          </p:cNvPr>
          <p:cNvSpPr txBox="1">
            <a:spLocks/>
          </p:cNvSpPr>
          <p:nvPr/>
        </p:nvSpPr>
        <p:spPr>
          <a:xfrm>
            <a:off x="2487576" y="2819076"/>
            <a:ext cx="5147293"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6600" b="1" i="0" kern="1200">
                <a:solidFill>
                  <a:srgbClr val="6200EE"/>
                </a:solidFill>
                <a:latin typeface="Poppins" pitchFamily="2" charset="77"/>
                <a:ea typeface="+mn-ea"/>
                <a:cs typeface="Poppins"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a:solidFill>
                  <a:srgbClr val="8D80FE"/>
                </a:solidFill>
                <a:latin typeface="Poppins Medium" pitchFamily="2" charset="77"/>
                <a:cs typeface="Poppins Medium" pitchFamily="2" charset="77"/>
              </a:rPr>
              <a:t>PROYECTO</a:t>
            </a:r>
          </a:p>
        </p:txBody>
      </p:sp>
      <p:sp>
        <p:nvSpPr>
          <p:cNvPr id="6" name="Marcador de fecha 3">
            <a:extLst>
              <a:ext uri="{FF2B5EF4-FFF2-40B4-BE49-F238E27FC236}">
                <a16:creationId xmlns:a16="http://schemas.microsoft.com/office/drawing/2014/main" id="{48526D49-0362-91A2-D6F0-A88EF0049DF8}"/>
              </a:ext>
            </a:extLst>
          </p:cNvPr>
          <p:cNvSpPr txBox="1">
            <a:spLocks/>
          </p:cNvSpPr>
          <p:nvPr/>
        </p:nvSpPr>
        <p:spPr>
          <a:xfrm>
            <a:off x="2487576" y="4096130"/>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D5B9FF"/>
                </a:solidFill>
                <a:effectLst/>
                <a:uLnTx/>
                <a:uFillTx/>
                <a:latin typeface="Poppins Light"/>
                <a:ea typeface="+mn-ea"/>
                <a:cs typeface="+mn-cs"/>
              </a:rPr>
              <a:t>Friday, March 22, 2024</a:t>
            </a:r>
            <a:endParaRPr kumimoji="0" lang="en-US" sz="1800" b="0" i="0" u="none" strike="noStrike" kern="1200" cap="none" spc="0" normalizeH="0" baseline="0" noProof="0">
              <a:ln>
                <a:noFill/>
              </a:ln>
              <a:solidFill>
                <a:srgbClr val="FFFFFF"/>
              </a:solidFill>
              <a:effectLst/>
              <a:uLnTx/>
              <a:uFillTx/>
              <a:latin typeface="Poppins Light"/>
              <a:ea typeface="+mn-ea"/>
              <a:cs typeface="+mn-cs"/>
            </a:endParaRPr>
          </a:p>
          <a:p>
            <a:endParaRPr lang="en-US" b="0">
              <a:solidFill>
                <a:schemeClr val="bg2">
                  <a:lumMod val="50000"/>
                </a:schemeClr>
              </a:solidFill>
            </a:endParaRPr>
          </a:p>
        </p:txBody>
      </p:sp>
      <p:sp>
        <p:nvSpPr>
          <p:cNvPr id="7" name="Marcador de fecha 3">
            <a:extLst>
              <a:ext uri="{FF2B5EF4-FFF2-40B4-BE49-F238E27FC236}">
                <a16:creationId xmlns:a16="http://schemas.microsoft.com/office/drawing/2014/main" id="{EDB26460-9DEC-831B-19A5-7337CA685E74}"/>
              </a:ext>
            </a:extLst>
          </p:cNvPr>
          <p:cNvSpPr txBox="1">
            <a:spLocks/>
          </p:cNvSpPr>
          <p:nvPr/>
        </p:nvSpPr>
        <p:spPr>
          <a:xfrm>
            <a:off x="2487576" y="3736766"/>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40009E"/>
                </a:solidFill>
              </a:rPr>
              <a:t>Descripción</a:t>
            </a:r>
          </a:p>
        </p:txBody>
      </p:sp>
      <p:sp>
        <p:nvSpPr>
          <p:cNvPr id="8" name="CuadroTexto 7">
            <a:extLst>
              <a:ext uri="{FF2B5EF4-FFF2-40B4-BE49-F238E27FC236}">
                <a16:creationId xmlns:a16="http://schemas.microsoft.com/office/drawing/2014/main" id="{201AFD48-EFA7-DA6F-190D-D68CB28B704C}"/>
              </a:ext>
            </a:extLst>
          </p:cNvPr>
          <p:cNvSpPr txBox="1"/>
          <p:nvPr/>
        </p:nvSpPr>
        <p:spPr>
          <a:xfrm>
            <a:off x="6096000" y="4959201"/>
            <a:ext cx="5780049" cy="1831271"/>
          </a:xfrm>
          <a:prstGeom prst="rect">
            <a:avLst/>
          </a:prstGeom>
          <a:noFill/>
        </p:spPr>
        <p:txBody>
          <a:bodyPr wrap="square" rtlCol="0">
            <a:spAutoFit/>
          </a:bodyPr>
          <a:lstStyle/>
          <a:p>
            <a:pPr algn="r"/>
            <a:r>
              <a:rPr lang="es-CO" sz="3200" b="1" i="0" u="none" dirty="0">
                <a:solidFill>
                  <a:srgbClr val="442E98"/>
                </a:solidFill>
                <a:effectLst/>
                <a:latin typeface="+mj-lt"/>
                <a:cs typeface="Poppins Medium" pitchFamily="2" charset="77"/>
                <a:hlinkClick r:id="rId3">
                  <a:extLst>
                    <a:ext uri="{A12FA001-AC4F-418D-AE19-62706E023703}">
                      <ahyp:hlinkClr xmlns:ahyp="http://schemas.microsoft.com/office/drawing/2018/hyperlinkcolor" val="tx"/>
                    </a:ext>
                  </a:extLst>
                </a:hlinkClick>
              </a:rPr>
              <a:t>www.iotaimpact.com</a:t>
            </a:r>
            <a:endParaRPr lang="es-CO" sz="3200" b="1" i="0" u="none" dirty="0">
              <a:solidFill>
                <a:srgbClr val="442E98"/>
              </a:solidFill>
              <a:effectLst/>
              <a:latin typeface="+mj-lt"/>
              <a:cs typeface="Poppins Medium"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i="0" u="none" dirty="0">
                <a:solidFill>
                  <a:srgbClr val="4F37A3"/>
                </a:solidFill>
                <a:effectLst/>
                <a:latin typeface="+mj-lt"/>
                <a:cs typeface="Poppins" pitchFamily="2" charset="77"/>
                <a:hlinkClick r:id="rId4"/>
              </a:rPr>
              <a:t>andres@iotaimpact.com</a:t>
            </a:r>
            <a:endParaRPr lang="es-CO" i="0" u="none" dirty="0">
              <a:solidFill>
                <a:srgbClr val="4F37A3"/>
              </a:solidFill>
              <a:effectLst/>
              <a:latin typeface="+mj-lt"/>
              <a:cs typeface="Poppins"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dirty="0">
                <a:solidFill>
                  <a:srgbClr val="442E98"/>
                </a:solidFill>
                <a:effectLst/>
                <a:latin typeface="+mj-lt"/>
              </a:rPr>
              <a:t>@iotaimpactus</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dirty="0">
                <a:solidFill>
                  <a:srgbClr val="442E98"/>
                </a:solidFill>
                <a:effectLst/>
                <a:latin typeface="+mj-lt"/>
              </a:rPr>
              <a:t>@iotaimpactlatam</a:t>
            </a:r>
            <a:endParaRPr lang="es-CO" dirty="0">
              <a:solidFill>
                <a:srgbClr val="442E98"/>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sz="900" i="1" dirty="0">
                <a:solidFill>
                  <a:srgbClr val="545454"/>
                </a:solidFill>
                <a:effectLst/>
                <a:latin typeface="+mj-lt"/>
              </a:rPr>
              <a:t>Confidential and proprietary. Not for distribution without IOTA Impact's permission.</a:t>
            </a:r>
            <a:endParaRPr lang="es-CO" sz="900" dirty="0">
              <a:solidFill>
                <a:srgbClr val="545454"/>
              </a:solidFill>
              <a:effectLst/>
              <a:latin typeface="+mj-lt"/>
            </a:endParaRPr>
          </a:p>
          <a:p>
            <a:endParaRPr lang="es-CO" dirty="0"/>
          </a:p>
        </p:txBody>
      </p:sp>
      <p:pic>
        <p:nvPicPr>
          <p:cNvPr id="9" name="Imagen 8">
            <a:extLst>
              <a:ext uri="{FF2B5EF4-FFF2-40B4-BE49-F238E27FC236}">
                <a16:creationId xmlns:a16="http://schemas.microsoft.com/office/drawing/2014/main" id="{431FDA5F-5849-92E9-1285-CECA8E08B602}"/>
              </a:ext>
            </a:extLst>
          </p:cNvPr>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878571" y="5813876"/>
            <a:ext cx="668049" cy="668049"/>
          </a:xfrm>
          <a:prstGeom prst="rect">
            <a:avLst/>
          </a:prstGeom>
        </p:spPr>
      </p:pic>
    </p:spTree>
    <p:extLst>
      <p:ext uri="{BB962C8B-B14F-4D97-AF65-F5344CB8AC3E}">
        <p14:creationId xmlns:p14="http://schemas.microsoft.com/office/powerpoint/2010/main" val="339301342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1_Diseño personalizad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33C2EF6-FF41-A380-2335-188ECDC1E5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640" r="16738"/>
          <a:stretch/>
        </p:blipFill>
        <p:spPr>
          <a:xfrm>
            <a:off x="5776331" y="0"/>
            <a:ext cx="6415669" cy="6858000"/>
          </a:xfrm>
          <a:prstGeom prst="rect">
            <a:avLst/>
          </a:prstGeom>
        </p:spPr>
      </p:pic>
      <p:pic>
        <p:nvPicPr>
          <p:cNvPr id="4" name="Imagen 3">
            <a:extLst>
              <a:ext uri="{FF2B5EF4-FFF2-40B4-BE49-F238E27FC236}">
                <a16:creationId xmlns:a16="http://schemas.microsoft.com/office/drawing/2014/main" id="{BC5B5A36-B8D4-FD41-7861-A56827561A9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fecha 3">
            <a:extLst>
              <a:ext uri="{FF2B5EF4-FFF2-40B4-BE49-F238E27FC236}">
                <a16:creationId xmlns:a16="http://schemas.microsoft.com/office/drawing/2014/main" id="{3CAD54C9-2123-2734-9CC0-019C91BAFEE3}"/>
              </a:ext>
            </a:extLst>
          </p:cNvPr>
          <p:cNvSpPr>
            <a:spLocks noGrp="1"/>
          </p:cNvSpPr>
          <p:nvPr>
            <p:ph type="dt" sz="half" idx="10"/>
          </p:nvPr>
        </p:nvSpPr>
        <p:spPr>
          <a:xfrm>
            <a:off x="556807" y="1707447"/>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n-US" dirty="0"/>
              <a:t>TÍTULO</a:t>
            </a:r>
          </a:p>
          <a:p>
            <a:r>
              <a:rPr lang="en-US" dirty="0"/>
              <a:t>  PROYECTO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Light"/>
                <a:ea typeface="+mn-ea"/>
                <a:cs typeface="+mn-cs"/>
              </a:rPr>
              <a:t>         Descripción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5B9FF"/>
                </a:solidFill>
                <a:effectLst/>
                <a:uLnTx/>
                <a:uFillTx/>
                <a:latin typeface="Poppins Light"/>
                <a:ea typeface="+mn-ea"/>
                <a:cs typeface="+mn-cs"/>
              </a:rPr>
              <a:t>         Friday, March 22, 2024</a:t>
            </a: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a:p>
            <a:endParaRPr lang="en-US" dirty="0"/>
          </a:p>
        </p:txBody>
      </p:sp>
      <p:sp>
        <p:nvSpPr>
          <p:cNvPr id="5" name="Marcador de fecha 3">
            <a:extLst>
              <a:ext uri="{FF2B5EF4-FFF2-40B4-BE49-F238E27FC236}">
                <a16:creationId xmlns:a16="http://schemas.microsoft.com/office/drawing/2014/main" id="{C993F362-141F-3DC5-FE70-A1AFAFCE4570}"/>
              </a:ext>
            </a:extLst>
          </p:cNvPr>
          <p:cNvSpPr txBox="1">
            <a:spLocks/>
          </p:cNvSpPr>
          <p:nvPr/>
        </p:nvSpPr>
        <p:spPr>
          <a:xfrm>
            <a:off x="982663" y="2445254"/>
            <a:ext cx="5147293"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6600" b="1" i="0" kern="1200">
                <a:solidFill>
                  <a:srgbClr val="6200EE"/>
                </a:solidFill>
                <a:latin typeface="Poppins" pitchFamily="2" charset="77"/>
                <a:ea typeface="+mn-ea"/>
                <a:cs typeface="Poppins"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i="0">
              <a:solidFill>
                <a:schemeClr val="bg1"/>
              </a:solidFill>
              <a:latin typeface="Poppins Medium" pitchFamily="2" charset="77"/>
              <a:cs typeface="Poppins Medium" pitchFamily="2" charset="77"/>
            </a:endParaRPr>
          </a:p>
        </p:txBody>
      </p:sp>
      <p:sp>
        <p:nvSpPr>
          <p:cNvPr id="7" name="Marcador de fecha 3">
            <a:extLst>
              <a:ext uri="{FF2B5EF4-FFF2-40B4-BE49-F238E27FC236}">
                <a16:creationId xmlns:a16="http://schemas.microsoft.com/office/drawing/2014/main" id="{223D8FD0-B430-9821-EA24-1C8798ABC8EF}"/>
              </a:ext>
            </a:extLst>
          </p:cNvPr>
          <p:cNvSpPr txBox="1">
            <a:spLocks/>
          </p:cNvSpPr>
          <p:nvPr/>
        </p:nvSpPr>
        <p:spPr>
          <a:xfrm>
            <a:off x="982663" y="3722308"/>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a:solidFill>
                <a:srgbClr val="D5B9FF"/>
              </a:solidFill>
            </a:endParaRPr>
          </a:p>
        </p:txBody>
      </p:sp>
      <p:sp>
        <p:nvSpPr>
          <p:cNvPr id="11" name="CuadroTexto 10">
            <a:extLst>
              <a:ext uri="{FF2B5EF4-FFF2-40B4-BE49-F238E27FC236}">
                <a16:creationId xmlns:a16="http://schemas.microsoft.com/office/drawing/2014/main" id="{3A4AE1AF-9021-BD97-5F8B-E70D65FFB320}"/>
              </a:ext>
            </a:extLst>
          </p:cNvPr>
          <p:cNvSpPr txBox="1"/>
          <p:nvPr/>
        </p:nvSpPr>
        <p:spPr>
          <a:xfrm>
            <a:off x="978946" y="4762529"/>
            <a:ext cx="5780049" cy="1985159"/>
          </a:xfrm>
          <a:prstGeom prst="rect">
            <a:avLst/>
          </a:prstGeom>
          <a:noFill/>
        </p:spPr>
        <p:txBody>
          <a:bodyPr wrap="square" rtlCol="0">
            <a:spAutoFit/>
          </a:bodyPr>
          <a:lstStyle/>
          <a:p>
            <a:pPr algn="l"/>
            <a:r>
              <a:rPr lang="es-CO" sz="3200" b="1" i="0" u="none" dirty="0">
                <a:solidFill>
                  <a:schemeClr val="bg1"/>
                </a:solidFill>
                <a:effectLst/>
                <a:latin typeface="+mj-lt"/>
                <a:cs typeface="Poppins Medium" pitchFamily="2" charset="77"/>
                <a:hlinkClick r:id="rId4">
                  <a:extLst>
                    <a:ext uri="{A12FA001-AC4F-418D-AE19-62706E023703}">
                      <ahyp:hlinkClr xmlns:ahyp="http://schemas.microsoft.com/office/drawing/2018/hyperlinkcolor" val="tx"/>
                    </a:ext>
                  </a:extLst>
                </a:hlinkClick>
              </a:rPr>
              <a:t>www.iotaimpact.com</a:t>
            </a:r>
            <a:endParaRPr lang="es-CO" sz="3200" b="1" i="0" u="none" dirty="0">
              <a:solidFill>
                <a:schemeClr val="bg1"/>
              </a:solidFill>
              <a:effectLst/>
              <a:latin typeface="+mj-lt"/>
              <a:cs typeface="Poppins Medium"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i="0" dirty="0">
                <a:solidFill>
                  <a:schemeClr val="bg1"/>
                </a:solidFill>
                <a:effectLst/>
                <a:latin typeface="+mj-lt"/>
              </a:rPr>
              <a:t>andres@iotaimpact.com</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@iotaimpactus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@iotaimpactlatam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900" i="1" dirty="0">
                <a:solidFill>
                  <a:schemeClr val="bg1"/>
                </a:solidFill>
                <a:effectLst/>
                <a:latin typeface="+mj-lt"/>
              </a:rPr>
              <a:t>Confidential and proprietary. Not for distribution without IOTA Impact's permission.</a:t>
            </a:r>
            <a:endParaRPr lang="es-CO" sz="900" dirty="0">
              <a:solidFill>
                <a:schemeClr val="bg1"/>
              </a:solidFill>
              <a:effectLst/>
              <a:latin typeface="+mj-lt"/>
            </a:endParaRPr>
          </a:p>
          <a:p>
            <a:pPr algn="l"/>
            <a:endParaRPr lang="es-CO" dirty="0">
              <a:solidFill>
                <a:schemeClr val="bg1"/>
              </a:solidFill>
            </a:endParaRPr>
          </a:p>
        </p:txBody>
      </p:sp>
      <p:pic>
        <p:nvPicPr>
          <p:cNvPr id="12" name="Imagen 11">
            <a:extLst>
              <a:ext uri="{FF2B5EF4-FFF2-40B4-BE49-F238E27FC236}">
                <a16:creationId xmlns:a16="http://schemas.microsoft.com/office/drawing/2014/main" id="{2FB5D751-FCF5-302E-5629-824D4CB490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32545" y="5492617"/>
            <a:ext cx="668049" cy="668049"/>
          </a:xfrm>
          <a:prstGeom prst="rect">
            <a:avLst/>
          </a:prstGeom>
        </p:spPr>
      </p:pic>
    </p:spTree>
    <p:extLst>
      <p:ext uri="{BB962C8B-B14F-4D97-AF65-F5344CB8AC3E}">
        <p14:creationId xmlns:p14="http://schemas.microsoft.com/office/powerpoint/2010/main" val="3057384202"/>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16F18669-364E-595B-29CD-4AECFC7DD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96" y="9579"/>
            <a:ext cx="12271513" cy="6867939"/>
          </a:xfrm>
          <a:prstGeom prst="rect">
            <a:avLst/>
          </a:prstGeom>
        </p:spPr>
      </p:pic>
      <p:pic>
        <p:nvPicPr>
          <p:cNvPr id="10" name="Imagen 9">
            <a:extLst>
              <a:ext uri="{FF2B5EF4-FFF2-40B4-BE49-F238E27FC236}">
                <a16:creationId xmlns:a16="http://schemas.microsoft.com/office/drawing/2014/main" id="{4372239A-819A-8E78-A187-FD734ADDD70B}"/>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696" y="-9579"/>
            <a:ext cx="12316797" cy="6867939"/>
          </a:xfrm>
          <a:prstGeom prst="rect">
            <a:avLst/>
          </a:prstGeom>
        </p:spPr>
      </p:pic>
      <p:pic>
        <p:nvPicPr>
          <p:cNvPr id="15" name="Imagen 14">
            <a:extLst>
              <a:ext uri="{FF2B5EF4-FFF2-40B4-BE49-F238E27FC236}">
                <a16:creationId xmlns:a16="http://schemas.microsoft.com/office/drawing/2014/main" id="{2654588C-BBD4-8D34-672A-5809EA22FE48}"/>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559700" y="-9579"/>
            <a:ext cx="9662117" cy="5434941"/>
          </a:xfrm>
          <a:prstGeom prst="rect">
            <a:avLst/>
          </a:prstGeom>
        </p:spPr>
      </p:pic>
      <p:pic>
        <p:nvPicPr>
          <p:cNvPr id="21" name="Imagen 20">
            <a:extLst>
              <a:ext uri="{FF2B5EF4-FFF2-40B4-BE49-F238E27FC236}">
                <a16:creationId xmlns:a16="http://schemas.microsoft.com/office/drawing/2014/main" id="{BAD6B0CD-DA4B-EE32-E77C-5A3CF34E4C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743" y="1931623"/>
            <a:ext cx="1396753" cy="1634661"/>
          </a:xfrm>
          <a:prstGeom prst="rect">
            <a:avLst/>
          </a:prstGeom>
        </p:spPr>
      </p:pic>
      <p:sp>
        <p:nvSpPr>
          <p:cNvPr id="22" name="Rectángulo 21">
            <a:extLst>
              <a:ext uri="{FF2B5EF4-FFF2-40B4-BE49-F238E27FC236}">
                <a16:creationId xmlns:a16="http://schemas.microsoft.com/office/drawing/2014/main" id="{63D4B87B-DC03-979E-3A55-5288636C5ECE}"/>
              </a:ext>
            </a:extLst>
          </p:cNvPr>
          <p:cNvSpPr/>
          <p:nvPr/>
        </p:nvSpPr>
        <p:spPr>
          <a:xfrm>
            <a:off x="625621" y="8815"/>
            <a:ext cx="2877797" cy="1101572"/>
          </a:xfrm>
          <a:prstGeom prst="rect">
            <a:avLst/>
          </a:prstGeom>
          <a:solidFill>
            <a:schemeClr val="accent1">
              <a:alpha val="7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3F9768FE-0BAD-EF43-790A-6D7175C7D4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440" y="121543"/>
            <a:ext cx="2788158" cy="912281"/>
          </a:xfrm>
          <a:prstGeom prst="rect">
            <a:avLst/>
          </a:prstGeom>
        </p:spPr>
      </p:pic>
      <p:pic>
        <p:nvPicPr>
          <p:cNvPr id="26" name="Imagen 25">
            <a:extLst>
              <a:ext uri="{FF2B5EF4-FFF2-40B4-BE49-F238E27FC236}">
                <a16:creationId xmlns:a16="http://schemas.microsoft.com/office/drawing/2014/main" id="{39E04C76-07EC-D56A-8FBA-6BECF38A78D1}"/>
              </a:ext>
            </a:extLst>
          </p:cNvPr>
          <p:cNvPicPr>
            <a:picLocks noChangeAspect="1"/>
          </p:cNvPicPr>
          <p:nvPr/>
        </p:nvPicPr>
        <p:blipFill>
          <a:blip r:embed="rId9">
            <a:lum bright="70000" contrast="-70000"/>
            <a:alphaModFix amt="20000"/>
            <a:extLst>
              <a:ext uri="{28A0092B-C50C-407E-A947-70E740481C1C}">
                <a14:useLocalDpi xmlns:a14="http://schemas.microsoft.com/office/drawing/2010/main" val="0"/>
              </a:ext>
            </a:extLst>
          </a:blip>
          <a:stretch>
            <a:fillRect/>
          </a:stretch>
        </p:blipFill>
        <p:spPr>
          <a:xfrm>
            <a:off x="4589202" y="750411"/>
            <a:ext cx="5305725" cy="6858000"/>
          </a:xfrm>
          <a:prstGeom prst="rect">
            <a:avLst/>
          </a:prstGeom>
        </p:spPr>
      </p:pic>
      <p:sp>
        <p:nvSpPr>
          <p:cNvPr id="24" name="Paralelogramo 23">
            <a:extLst>
              <a:ext uri="{FF2B5EF4-FFF2-40B4-BE49-F238E27FC236}">
                <a16:creationId xmlns:a16="http://schemas.microsoft.com/office/drawing/2014/main" id="{6672ABD3-3BFF-4131-8BBA-8B2C758985CB}"/>
              </a:ext>
            </a:extLst>
          </p:cNvPr>
          <p:cNvSpPr/>
          <p:nvPr/>
        </p:nvSpPr>
        <p:spPr>
          <a:xfrm>
            <a:off x="7194014" y="4589418"/>
            <a:ext cx="5582895" cy="1576776"/>
          </a:xfrm>
          <a:prstGeom prst="parallelogram">
            <a:avLst>
              <a:gd name="adj" fmla="val 32214"/>
            </a:avLst>
          </a:prstGeom>
          <a:solidFill>
            <a:schemeClr val="accent1">
              <a:alpha val="5777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Marcador de fecha 3">
            <a:extLst>
              <a:ext uri="{FF2B5EF4-FFF2-40B4-BE49-F238E27FC236}">
                <a16:creationId xmlns:a16="http://schemas.microsoft.com/office/drawing/2014/main" id="{65B01963-AA45-E2A3-1922-2B59A8DA7127}"/>
              </a:ext>
            </a:extLst>
          </p:cNvPr>
          <p:cNvSpPr>
            <a:spLocks noGrp="1"/>
          </p:cNvSpPr>
          <p:nvPr>
            <p:ph type="dt" sz="half" idx="10"/>
          </p:nvPr>
        </p:nvSpPr>
        <p:spPr>
          <a:xfrm>
            <a:off x="556807" y="1390989"/>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n-US" dirty="0"/>
              <a:t>TÍTULO</a:t>
            </a:r>
          </a:p>
          <a:p>
            <a:r>
              <a:rPr lang="en-US" dirty="0"/>
              <a:t>  PROYECTO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Light"/>
                <a:ea typeface="+mn-ea"/>
                <a:cs typeface="+mn-cs"/>
              </a:rPr>
              <a:t>         Descripción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5B9FF"/>
                </a:solidFill>
                <a:effectLst/>
                <a:uLnTx/>
                <a:uFillTx/>
                <a:latin typeface="Poppins Light"/>
                <a:ea typeface="+mn-ea"/>
                <a:cs typeface="+mn-cs"/>
              </a:rPr>
              <a:t>         Friday, March 22, 2024</a:t>
            </a: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4" name="CuadroTexto 3">
            <a:extLst>
              <a:ext uri="{FF2B5EF4-FFF2-40B4-BE49-F238E27FC236}">
                <a16:creationId xmlns:a16="http://schemas.microsoft.com/office/drawing/2014/main" id="{3323BBDD-955B-98E7-81D0-7AA87EC5A9EF}"/>
              </a:ext>
            </a:extLst>
          </p:cNvPr>
          <p:cNvSpPr txBox="1"/>
          <p:nvPr/>
        </p:nvSpPr>
        <p:spPr>
          <a:xfrm>
            <a:off x="6095979" y="4737541"/>
            <a:ext cx="5780049" cy="2323713"/>
          </a:xfrm>
          <a:prstGeom prst="rect">
            <a:avLst/>
          </a:prstGeom>
          <a:noFill/>
        </p:spPr>
        <p:txBody>
          <a:bodyPr wrap="square" rtlCol="0">
            <a:spAutoFit/>
          </a:bodyPr>
          <a:lstStyle/>
          <a:p>
            <a:pPr algn="r"/>
            <a:r>
              <a:rPr lang="es-CO" sz="2800" b="1" i="0" u="none" dirty="0">
                <a:solidFill>
                  <a:schemeClr val="bg1"/>
                </a:solidFill>
                <a:effectLst/>
                <a:latin typeface="+mj-lt"/>
                <a:cs typeface="Poppins Medium" pitchFamily="2" charset="77"/>
                <a:hlinkClick r:id="rId10">
                  <a:extLst>
                    <a:ext uri="{A12FA001-AC4F-418D-AE19-62706E023703}">
                      <ahyp:hlinkClr xmlns:ahyp="http://schemas.microsoft.com/office/drawing/2018/hyperlinkcolor" val="tx"/>
                    </a:ext>
                  </a:extLst>
                </a:hlinkClick>
              </a:rPr>
              <a:t>www.iotaimpact.com</a:t>
            </a:r>
            <a:endParaRPr lang="es-CO" sz="2800" b="1" i="0" u="none" dirty="0">
              <a:solidFill>
                <a:schemeClr val="bg1"/>
              </a:solidFill>
              <a:effectLst/>
              <a:latin typeface="+mj-lt"/>
              <a:cs typeface="Poppins Medium"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i="0" dirty="0">
                <a:solidFill>
                  <a:schemeClr val="bg1"/>
                </a:solidFill>
                <a:effectLst/>
                <a:latin typeface="+mj-lt"/>
              </a:rPr>
              <a:t>andres@iotaimpact.com</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effectLst/>
                <a:latin typeface="+mj-lt"/>
              </a:rPr>
              <a:t>@iotaimpactus</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effectLst/>
                <a:latin typeface="+mj-lt"/>
              </a:rPr>
              <a:t>@iotaimpactlatam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sz="900" i="1" dirty="0">
                <a:solidFill>
                  <a:schemeClr val="bg1"/>
                </a:solidFill>
                <a:effectLst/>
                <a:latin typeface="+mj-lt"/>
              </a:rPr>
              <a:t>Confidential and proprietary. Not for distribution without IOTA Impact's permission.</a:t>
            </a:r>
            <a:endParaRPr lang="es-CO" sz="900" dirty="0">
              <a:solidFill>
                <a:schemeClr val="bg1"/>
              </a:solidFill>
              <a:effectLst/>
              <a:latin typeface="+mj-lt"/>
            </a:endParaRPr>
          </a:p>
          <a:p>
            <a:pPr algn="r"/>
            <a:endParaRPr lang="es-CO" dirty="0">
              <a:solidFill>
                <a:schemeClr val="bg1"/>
              </a:solidFill>
            </a:endParaRPr>
          </a:p>
        </p:txBody>
      </p:sp>
      <p:pic>
        <p:nvPicPr>
          <p:cNvPr id="5" name="Imagen 4">
            <a:extLst>
              <a:ext uri="{FF2B5EF4-FFF2-40B4-BE49-F238E27FC236}">
                <a16:creationId xmlns:a16="http://schemas.microsoft.com/office/drawing/2014/main" id="{13CC9FDB-6E60-3859-54A8-AB0A935D7E0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890695" y="5511903"/>
            <a:ext cx="668049" cy="668049"/>
          </a:xfrm>
          <a:prstGeom prst="rect">
            <a:avLst/>
          </a:prstGeom>
        </p:spPr>
      </p:pic>
    </p:spTree>
    <p:extLst>
      <p:ext uri="{BB962C8B-B14F-4D97-AF65-F5344CB8AC3E}">
        <p14:creationId xmlns:p14="http://schemas.microsoft.com/office/powerpoint/2010/main" val="127106942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4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FFEBE50-1ECD-D234-44EB-880368AFF0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5456"/>
          <a:stretch/>
        </p:blipFill>
        <p:spPr>
          <a:xfrm>
            <a:off x="-40" y="-13720"/>
            <a:ext cx="12192039" cy="6871720"/>
          </a:xfrm>
          <a:prstGeom prst="rect">
            <a:avLst/>
          </a:prstGeom>
        </p:spPr>
      </p:pic>
      <p:pic>
        <p:nvPicPr>
          <p:cNvPr id="10" name="Imagen 9">
            <a:extLst>
              <a:ext uri="{FF2B5EF4-FFF2-40B4-BE49-F238E27FC236}">
                <a16:creationId xmlns:a16="http://schemas.microsoft.com/office/drawing/2014/main" id="{4372239A-819A-8E78-A187-FD734ADDD70B}"/>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0" y="20709"/>
            <a:ext cx="12316797" cy="6867939"/>
          </a:xfrm>
          <a:prstGeom prst="rect">
            <a:avLst/>
          </a:prstGeom>
        </p:spPr>
      </p:pic>
      <p:pic>
        <p:nvPicPr>
          <p:cNvPr id="15" name="Imagen 14">
            <a:extLst>
              <a:ext uri="{FF2B5EF4-FFF2-40B4-BE49-F238E27FC236}">
                <a16:creationId xmlns:a16="http://schemas.microsoft.com/office/drawing/2014/main" id="{2654588C-BBD4-8D34-672A-5809EA22FE48}"/>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529883" y="0"/>
            <a:ext cx="9662117" cy="5434941"/>
          </a:xfrm>
          <a:prstGeom prst="rect">
            <a:avLst/>
          </a:prstGeom>
        </p:spPr>
      </p:pic>
      <p:pic>
        <p:nvPicPr>
          <p:cNvPr id="21" name="Imagen 20">
            <a:extLst>
              <a:ext uri="{FF2B5EF4-FFF2-40B4-BE49-F238E27FC236}">
                <a16:creationId xmlns:a16="http://schemas.microsoft.com/office/drawing/2014/main" id="{BAD6B0CD-DA4B-EE32-E77C-5A3CF34E4C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743" y="1922044"/>
            <a:ext cx="1396753" cy="1634661"/>
          </a:xfrm>
          <a:prstGeom prst="rect">
            <a:avLst/>
          </a:prstGeom>
        </p:spPr>
      </p:pic>
      <p:sp>
        <p:nvSpPr>
          <p:cNvPr id="22" name="Rectángulo 21">
            <a:extLst>
              <a:ext uri="{FF2B5EF4-FFF2-40B4-BE49-F238E27FC236}">
                <a16:creationId xmlns:a16="http://schemas.microsoft.com/office/drawing/2014/main" id="{63D4B87B-DC03-979E-3A55-5288636C5ECE}"/>
              </a:ext>
            </a:extLst>
          </p:cNvPr>
          <p:cNvSpPr/>
          <p:nvPr/>
        </p:nvSpPr>
        <p:spPr>
          <a:xfrm>
            <a:off x="625621" y="-764"/>
            <a:ext cx="2877797" cy="1101572"/>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3F9768FE-0BAD-EF43-790A-6D7175C7D4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440" y="111964"/>
            <a:ext cx="2788158" cy="912281"/>
          </a:xfrm>
          <a:prstGeom prst="rect">
            <a:avLst/>
          </a:prstGeom>
        </p:spPr>
      </p:pic>
      <p:pic>
        <p:nvPicPr>
          <p:cNvPr id="26" name="Imagen 25">
            <a:extLst>
              <a:ext uri="{FF2B5EF4-FFF2-40B4-BE49-F238E27FC236}">
                <a16:creationId xmlns:a16="http://schemas.microsoft.com/office/drawing/2014/main" id="{39E04C76-07EC-D56A-8FBA-6BECF38A78D1}"/>
              </a:ext>
            </a:extLst>
          </p:cNvPr>
          <p:cNvPicPr>
            <a:picLocks noChangeAspect="1"/>
          </p:cNvPicPr>
          <p:nvPr/>
        </p:nvPicPr>
        <p:blipFill>
          <a:blip r:embed="rId9">
            <a:lum bright="70000" contrast="-70000"/>
            <a:alphaModFix amt="20000"/>
            <a:extLst>
              <a:ext uri="{28A0092B-C50C-407E-A947-70E740481C1C}">
                <a14:useLocalDpi xmlns:a14="http://schemas.microsoft.com/office/drawing/2010/main" val="0"/>
              </a:ext>
            </a:extLst>
          </a:blip>
          <a:stretch>
            <a:fillRect/>
          </a:stretch>
        </p:blipFill>
        <p:spPr>
          <a:xfrm>
            <a:off x="4589202" y="750411"/>
            <a:ext cx="5305725" cy="6858000"/>
          </a:xfrm>
          <a:prstGeom prst="rect">
            <a:avLst/>
          </a:prstGeom>
        </p:spPr>
      </p:pic>
      <p:sp>
        <p:nvSpPr>
          <p:cNvPr id="24" name="Paralelogramo 23">
            <a:extLst>
              <a:ext uri="{FF2B5EF4-FFF2-40B4-BE49-F238E27FC236}">
                <a16:creationId xmlns:a16="http://schemas.microsoft.com/office/drawing/2014/main" id="{6672ABD3-3BFF-4131-8BBA-8B2C758985CB}"/>
              </a:ext>
            </a:extLst>
          </p:cNvPr>
          <p:cNvSpPr/>
          <p:nvPr/>
        </p:nvSpPr>
        <p:spPr>
          <a:xfrm>
            <a:off x="7246268" y="4691088"/>
            <a:ext cx="5582895" cy="1601129"/>
          </a:xfrm>
          <a:prstGeom prst="parallelogram">
            <a:avLst/>
          </a:prstGeom>
          <a:solidFill>
            <a:schemeClr val="accent1">
              <a:alpha val="5777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 name="Marcador de fecha 3">
            <a:extLst>
              <a:ext uri="{FF2B5EF4-FFF2-40B4-BE49-F238E27FC236}">
                <a16:creationId xmlns:a16="http://schemas.microsoft.com/office/drawing/2014/main" id="{3C50A9DB-4C68-F9B8-AB00-0F903AE1951E}"/>
              </a:ext>
            </a:extLst>
          </p:cNvPr>
          <p:cNvSpPr>
            <a:spLocks noGrp="1"/>
          </p:cNvSpPr>
          <p:nvPr>
            <p:ph type="dt" sz="half" idx="10"/>
          </p:nvPr>
        </p:nvSpPr>
        <p:spPr>
          <a:xfrm>
            <a:off x="556807" y="1390989"/>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n-US" dirty="0"/>
              <a:t>TÍTULO</a:t>
            </a:r>
          </a:p>
          <a:p>
            <a:r>
              <a:rPr lang="en-US" dirty="0"/>
              <a:t>  PROYECTO</a:t>
            </a:r>
          </a:p>
          <a:p>
            <a:pPr>
              <a:buFontTx/>
              <a:buNone/>
              <a:defRPr/>
            </a:pPr>
            <a:r>
              <a:rPr lang="en-US" sz="1800" dirty="0">
                <a:solidFill>
                  <a:srgbClr val="FFFFFF"/>
                </a:solidFill>
                <a:latin typeface="Poppins Light"/>
                <a:cs typeface="+mn-cs"/>
              </a:rPr>
              <a:t>         Descripción</a:t>
            </a:r>
          </a:p>
          <a:p>
            <a:pPr>
              <a:defRPr/>
            </a:pPr>
            <a:r>
              <a:rPr lang="en-US" sz="1800" dirty="0">
                <a:solidFill>
                  <a:srgbClr val="D5B9FF"/>
                </a:solidFill>
                <a:latin typeface="Poppins Light"/>
                <a:cs typeface="+mn-cs"/>
              </a:rPr>
              <a:t>         Friday, March 22, 2024</a:t>
            </a:r>
            <a:endParaRPr lang="en-US" sz="1800" dirty="0">
              <a:solidFill>
                <a:srgbClr val="FFFFFF"/>
              </a:solidFill>
              <a:latin typeface="Poppins Light"/>
              <a:cs typeface="+mn-cs"/>
            </a:endParaRPr>
          </a:p>
          <a:p>
            <a:pPr>
              <a:buFontTx/>
              <a:buNone/>
              <a:defRPr/>
            </a:pPr>
            <a:endParaRPr lang="en-US" sz="1800" dirty="0">
              <a:solidFill>
                <a:srgbClr val="FFFFFF"/>
              </a:solidFill>
              <a:latin typeface="Poppins Light"/>
              <a:cs typeface="+mn-cs"/>
            </a:endParaRPr>
          </a:p>
          <a:p>
            <a:endParaRPr lang="en-US" dirty="0"/>
          </a:p>
        </p:txBody>
      </p:sp>
      <p:sp>
        <p:nvSpPr>
          <p:cNvPr id="6" name="CuadroTexto 5">
            <a:extLst>
              <a:ext uri="{FF2B5EF4-FFF2-40B4-BE49-F238E27FC236}">
                <a16:creationId xmlns:a16="http://schemas.microsoft.com/office/drawing/2014/main" id="{A2422B57-48FA-42A6-0090-6DFD424DDBE8}"/>
              </a:ext>
            </a:extLst>
          </p:cNvPr>
          <p:cNvSpPr txBox="1"/>
          <p:nvPr/>
        </p:nvSpPr>
        <p:spPr>
          <a:xfrm>
            <a:off x="6095979" y="4806806"/>
            <a:ext cx="5780049" cy="2046714"/>
          </a:xfrm>
          <a:prstGeom prst="rect">
            <a:avLst/>
          </a:prstGeom>
          <a:noFill/>
        </p:spPr>
        <p:txBody>
          <a:bodyPr wrap="square" rtlCol="0">
            <a:spAutoFit/>
          </a:bodyPr>
          <a:lstStyle/>
          <a:p>
            <a:pPr algn="r"/>
            <a:r>
              <a:rPr lang="es-CO" sz="2800" b="1" i="0" u="none" dirty="0">
                <a:solidFill>
                  <a:schemeClr val="bg1"/>
                </a:solidFill>
                <a:effectLst/>
                <a:latin typeface="+mj-lt"/>
                <a:cs typeface="Poppins Medium" pitchFamily="2" charset="77"/>
                <a:hlinkClick r:id="rId10">
                  <a:extLst>
                    <a:ext uri="{A12FA001-AC4F-418D-AE19-62706E023703}">
                      <ahyp:hlinkClr xmlns:ahyp="http://schemas.microsoft.com/office/drawing/2018/hyperlinkcolor" val="tx"/>
                    </a:ext>
                  </a:extLst>
                </a:hlinkClick>
              </a:rPr>
              <a:t>www.iotaimpact.com</a:t>
            </a:r>
            <a:endParaRPr lang="es-CO" sz="2800" b="1" i="0" u="none" dirty="0">
              <a:solidFill>
                <a:schemeClr val="bg1"/>
              </a:solidFill>
              <a:effectLst/>
              <a:latin typeface="+mj-lt"/>
              <a:cs typeface="Poppins Medium"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i="0" dirty="0">
                <a:solidFill>
                  <a:schemeClr val="bg1"/>
                </a:solidFill>
                <a:effectLst/>
                <a:latin typeface="+mj-lt"/>
              </a:rPr>
              <a:t>andres@iotaimpact.com</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effectLst/>
                <a:latin typeface="+mj-lt"/>
              </a:rPr>
              <a:t>@iotaimpactus</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effectLst/>
                <a:latin typeface="+mj-lt"/>
              </a:rPr>
              <a:t>@iotaimpactlatam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sz="900" i="1" dirty="0">
                <a:solidFill>
                  <a:schemeClr val="bg1"/>
                </a:solidFill>
                <a:effectLst/>
                <a:latin typeface="+mj-lt"/>
              </a:rPr>
              <a:t>Confidential and proprietary. Not for distribution without IOTA Impact's permission.</a:t>
            </a:r>
            <a:endParaRPr lang="es-CO" sz="900" dirty="0">
              <a:solidFill>
                <a:schemeClr val="bg1"/>
              </a:solidFill>
              <a:effectLst/>
              <a:latin typeface="+mj-lt"/>
            </a:endParaRPr>
          </a:p>
          <a:p>
            <a:pPr algn="r"/>
            <a:endParaRPr lang="es-CO" dirty="0">
              <a:solidFill>
                <a:schemeClr val="bg1"/>
              </a:solidFill>
            </a:endParaRPr>
          </a:p>
        </p:txBody>
      </p:sp>
      <p:pic>
        <p:nvPicPr>
          <p:cNvPr id="7" name="Imagen 6">
            <a:extLst>
              <a:ext uri="{FF2B5EF4-FFF2-40B4-BE49-F238E27FC236}">
                <a16:creationId xmlns:a16="http://schemas.microsoft.com/office/drawing/2014/main" id="{01C1A841-44D5-D1E6-4A02-44A46E65C66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55233" y="5624169"/>
            <a:ext cx="668049" cy="668049"/>
          </a:xfrm>
          <a:prstGeom prst="rect">
            <a:avLst/>
          </a:prstGeom>
        </p:spPr>
      </p:pic>
    </p:spTree>
    <p:extLst>
      <p:ext uri="{BB962C8B-B14F-4D97-AF65-F5344CB8AC3E}">
        <p14:creationId xmlns:p14="http://schemas.microsoft.com/office/powerpoint/2010/main" val="170117467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5_Diseño personalizad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95E20F37-B011-169E-28A9-8135B8D365C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921" b="13625"/>
          <a:stretch/>
        </p:blipFill>
        <p:spPr>
          <a:xfrm>
            <a:off x="-7043" y="0"/>
            <a:ext cx="12199043" cy="6867176"/>
          </a:xfrm>
          <a:prstGeom prst="rect">
            <a:avLst/>
          </a:prstGeom>
        </p:spPr>
      </p:pic>
      <p:pic>
        <p:nvPicPr>
          <p:cNvPr id="10" name="Imagen 9">
            <a:extLst>
              <a:ext uri="{FF2B5EF4-FFF2-40B4-BE49-F238E27FC236}">
                <a16:creationId xmlns:a16="http://schemas.microsoft.com/office/drawing/2014/main" id="{4372239A-819A-8E78-A187-FD734ADDD70B}"/>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65921" y="-9939"/>
            <a:ext cx="12316797" cy="6867939"/>
          </a:xfrm>
          <a:prstGeom prst="rect">
            <a:avLst/>
          </a:prstGeom>
        </p:spPr>
      </p:pic>
      <p:pic>
        <p:nvPicPr>
          <p:cNvPr id="15" name="Imagen 14">
            <a:extLst>
              <a:ext uri="{FF2B5EF4-FFF2-40B4-BE49-F238E27FC236}">
                <a16:creationId xmlns:a16="http://schemas.microsoft.com/office/drawing/2014/main" id="{2654588C-BBD4-8D34-672A-5809EA22FE48}"/>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529883" y="0"/>
            <a:ext cx="9662117" cy="5434941"/>
          </a:xfrm>
          <a:prstGeom prst="rect">
            <a:avLst/>
          </a:prstGeom>
        </p:spPr>
      </p:pic>
      <p:pic>
        <p:nvPicPr>
          <p:cNvPr id="21" name="Imagen 20">
            <a:extLst>
              <a:ext uri="{FF2B5EF4-FFF2-40B4-BE49-F238E27FC236}">
                <a16:creationId xmlns:a16="http://schemas.microsoft.com/office/drawing/2014/main" id="{BAD6B0CD-DA4B-EE32-E77C-5A3CF34E4C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743" y="1922044"/>
            <a:ext cx="1396753" cy="1634661"/>
          </a:xfrm>
          <a:prstGeom prst="rect">
            <a:avLst/>
          </a:prstGeom>
        </p:spPr>
      </p:pic>
      <p:sp>
        <p:nvSpPr>
          <p:cNvPr id="22" name="Rectángulo 21">
            <a:extLst>
              <a:ext uri="{FF2B5EF4-FFF2-40B4-BE49-F238E27FC236}">
                <a16:creationId xmlns:a16="http://schemas.microsoft.com/office/drawing/2014/main" id="{63D4B87B-DC03-979E-3A55-5288636C5ECE}"/>
              </a:ext>
            </a:extLst>
          </p:cNvPr>
          <p:cNvSpPr/>
          <p:nvPr/>
        </p:nvSpPr>
        <p:spPr>
          <a:xfrm>
            <a:off x="625621" y="-764"/>
            <a:ext cx="2877797" cy="1101572"/>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3F9768FE-0BAD-EF43-790A-6D7175C7D4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440" y="111964"/>
            <a:ext cx="2788158" cy="912281"/>
          </a:xfrm>
          <a:prstGeom prst="rect">
            <a:avLst/>
          </a:prstGeom>
        </p:spPr>
      </p:pic>
      <p:pic>
        <p:nvPicPr>
          <p:cNvPr id="26" name="Imagen 25">
            <a:extLst>
              <a:ext uri="{FF2B5EF4-FFF2-40B4-BE49-F238E27FC236}">
                <a16:creationId xmlns:a16="http://schemas.microsoft.com/office/drawing/2014/main" id="{39E04C76-07EC-D56A-8FBA-6BECF38A78D1}"/>
              </a:ext>
            </a:extLst>
          </p:cNvPr>
          <p:cNvPicPr>
            <a:picLocks noChangeAspect="1"/>
          </p:cNvPicPr>
          <p:nvPr/>
        </p:nvPicPr>
        <p:blipFill>
          <a:blip r:embed="rId9">
            <a:lum bright="70000" contrast="-70000"/>
            <a:alphaModFix amt="20000"/>
            <a:extLst>
              <a:ext uri="{28A0092B-C50C-407E-A947-70E740481C1C}">
                <a14:useLocalDpi xmlns:a14="http://schemas.microsoft.com/office/drawing/2010/main" val="0"/>
              </a:ext>
            </a:extLst>
          </a:blip>
          <a:stretch>
            <a:fillRect/>
          </a:stretch>
        </p:blipFill>
        <p:spPr>
          <a:xfrm>
            <a:off x="4589202" y="750411"/>
            <a:ext cx="5305725" cy="6858000"/>
          </a:xfrm>
          <a:prstGeom prst="rect">
            <a:avLst/>
          </a:prstGeom>
        </p:spPr>
      </p:pic>
      <p:sp>
        <p:nvSpPr>
          <p:cNvPr id="3" name="Marcador de fecha 3">
            <a:extLst>
              <a:ext uri="{FF2B5EF4-FFF2-40B4-BE49-F238E27FC236}">
                <a16:creationId xmlns:a16="http://schemas.microsoft.com/office/drawing/2014/main" id="{91640266-6EB1-8975-9372-E9CFD8B3D38D}"/>
              </a:ext>
            </a:extLst>
          </p:cNvPr>
          <p:cNvSpPr>
            <a:spLocks noGrp="1"/>
          </p:cNvSpPr>
          <p:nvPr>
            <p:ph type="dt" sz="half" idx="10"/>
          </p:nvPr>
        </p:nvSpPr>
        <p:spPr>
          <a:xfrm>
            <a:off x="635907" y="1390741"/>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n-US" dirty="0"/>
              <a:t>TÍTULO</a:t>
            </a:r>
          </a:p>
          <a:p>
            <a:r>
              <a:rPr lang="en-US" dirty="0"/>
              <a:t>  PROYECTO</a:t>
            </a:r>
          </a:p>
          <a:p>
            <a:pPr>
              <a:buFontTx/>
              <a:buNone/>
              <a:defRPr/>
            </a:pPr>
            <a:r>
              <a:rPr lang="en-US" sz="1800" dirty="0">
                <a:solidFill>
                  <a:srgbClr val="FFFFFF"/>
                </a:solidFill>
                <a:latin typeface="Poppins Light"/>
                <a:cs typeface="+mn-cs"/>
              </a:rPr>
              <a:t>         Descripción</a:t>
            </a:r>
          </a:p>
          <a:p>
            <a:pPr>
              <a:defRPr/>
            </a:pPr>
            <a:r>
              <a:rPr lang="en-US" sz="1800" dirty="0">
                <a:solidFill>
                  <a:srgbClr val="D5B9FF"/>
                </a:solidFill>
                <a:latin typeface="Poppins Light"/>
                <a:cs typeface="+mn-cs"/>
              </a:rPr>
              <a:t>         Friday, March 22, 2024</a:t>
            </a:r>
            <a:endParaRPr lang="en-US" sz="1800" dirty="0">
              <a:solidFill>
                <a:srgbClr val="FFFFFF"/>
              </a:solidFill>
              <a:latin typeface="Poppins Light"/>
              <a:cs typeface="+mn-cs"/>
            </a:endParaRPr>
          </a:p>
          <a:p>
            <a:pPr>
              <a:buFontTx/>
              <a:buNone/>
              <a:defRPr/>
            </a:pPr>
            <a:endParaRPr lang="en-US" sz="1800" dirty="0">
              <a:solidFill>
                <a:srgbClr val="FFFFFF"/>
              </a:solidFill>
              <a:latin typeface="Poppins Light"/>
              <a:cs typeface="+mn-cs"/>
            </a:endParaRPr>
          </a:p>
          <a:p>
            <a:endParaRPr lang="en-US" dirty="0"/>
          </a:p>
        </p:txBody>
      </p:sp>
      <p:sp>
        <p:nvSpPr>
          <p:cNvPr id="2" name="Paralelogramo 1">
            <a:extLst>
              <a:ext uri="{FF2B5EF4-FFF2-40B4-BE49-F238E27FC236}">
                <a16:creationId xmlns:a16="http://schemas.microsoft.com/office/drawing/2014/main" id="{4340CEE7-F996-C905-DAD4-6B1C9DC9D67D}"/>
              </a:ext>
            </a:extLst>
          </p:cNvPr>
          <p:cNvSpPr/>
          <p:nvPr/>
        </p:nvSpPr>
        <p:spPr>
          <a:xfrm>
            <a:off x="7246268" y="4691088"/>
            <a:ext cx="5582895" cy="1601129"/>
          </a:xfrm>
          <a:prstGeom prst="parallelogram">
            <a:avLst/>
          </a:prstGeom>
          <a:solidFill>
            <a:schemeClr val="accent1">
              <a:alpha val="5777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0AA78BED-BA75-13D6-107E-6B7252214291}"/>
              </a:ext>
            </a:extLst>
          </p:cNvPr>
          <p:cNvSpPr txBox="1"/>
          <p:nvPr/>
        </p:nvSpPr>
        <p:spPr>
          <a:xfrm>
            <a:off x="6095979" y="4806806"/>
            <a:ext cx="5780049" cy="2046714"/>
          </a:xfrm>
          <a:prstGeom prst="rect">
            <a:avLst/>
          </a:prstGeom>
          <a:noFill/>
        </p:spPr>
        <p:txBody>
          <a:bodyPr wrap="square" rtlCol="0">
            <a:spAutoFit/>
          </a:bodyPr>
          <a:lstStyle/>
          <a:p>
            <a:pPr algn="r"/>
            <a:r>
              <a:rPr lang="es-CO" sz="2800" b="1" i="0" u="none" dirty="0">
                <a:solidFill>
                  <a:schemeClr val="bg1"/>
                </a:solidFill>
                <a:effectLst/>
                <a:latin typeface="+mj-lt"/>
                <a:cs typeface="Poppins Medium" pitchFamily="2" charset="77"/>
                <a:hlinkClick r:id="rId10">
                  <a:extLst>
                    <a:ext uri="{A12FA001-AC4F-418D-AE19-62706E023703}">
                      <ahyp:hlinkClr xmlns:ahyp="http://schemas.microsoft.com/office/drawing/2018/hyperlinkcolor" val="tx"/>
                    </a:ext>
                  </a:extLst>
                </a:hlinkClick>
              </a:rPr>
              <a:t>www.iotaimpact.com</a:t>
            </a:r>
            <a:endParaRPr lang="es-CO" sz="2800" b="1" i="0" u="none" dirty="0">
              <a:solidFill>
                <a:schemeClr val="bg1"/>
              </a:solidFill>
              <a:effectLst/>
              <a:latin typeface="+mj-lt"/>
              <a:cs typeface="Poppins Medium"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i="0" dirty="0">
                <a:solidFill>
                  <a:schemeClr val="bg1"/>
                </a:solidFill>
                <a:effectLst/>
                <a:latin typeface="+mj-lt"/>
              </a:rPr>
              <a:t>andres@iotaimpact.com</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effectLst/>
                <a:latin typeface="+mj-lt"/>
              </a:rPr>
              <a:t>@iotaimpactus</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effectLst/>
                <a:latin typeface="+mj-lt"/>
              </a:rPr>
              <a:t>@iotaimpactlatam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sz="900" i="1" dirty="0">
                <a:solidFill>
                  <a:schemeClr val="bg1"/>
                </a:solidFill>
                <a:effectLst/>
                <a:latin typeface="+mj-lt"/>
              </a:rPr>
              <a:t>Confidential and proprietary. Not for distribution without IOTA Impact's permission.</a:t>
            </a:r>
            <a:endParaRPr lang="es-CO" sz="900" dirty="0">
              <a:solidFill>
                <a:schemeClr val="bg1"/>
              </a:solidFill>
              <a:effectLst/>
              <a:latin typeface="+mj-lt"/>
            </a:endParaRPr>
          </a:p>
          <a:p>
            <a:pPr algn="r"/>
            <a:endParaRPr lang="es-CO" dirty="0">
              <a:solidFill>
                <a:schemeClr val="bg1"/>
              </a:solidFill>
            </a:endParaRPr>
          </a:p>
        </p:txBody>
      </p:sp>
      <p:pic>
        <p:nvPicPr>
          <p:cNvPr id="5" name="Imagen 4">
            <a:extLst>
              <a:ext uri="{FF2B5EF4-FFF2-40B4-BE49-F238E27FC236}">
                <a16:creationId xmlns:a16="http://schemas.microsoft.com/office/drawing/2014/main" id="{1683B1F4-DEB6-B0D8-BE08-A31DA1A8CE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55233" y="5624169"/>
            <a:ext cx="668049" cy="668049"/>
          </a:xfrm>
          <a:prstGeom prst="rect">
            <a:avLst/>
          </a:prstGeom>
        </p:spPr>
      </p:pic>
    </p:spTree>
    <p:extLst>
      <p:ext uri="{BB962C8B-B14F-4D97-AF65-F5344CB8AC3E}">
        <p14:creationId xmlns:p14="http://schemas.microsoft.com/office/powerpoint/2010/main" val="170127447"/>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6_Diseño personalizado">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2286FD21-DF25-CDB3-B643-6FCB816C05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5642"/>
          <a:stretch/>
        </p:blipFill>
        <p:spPr>
          <a:xfrm>
            <a:off x="-45334" y="-62523"/>
            <a:ext cx="12237334" cy="7054994"/>
          </a:xfrm>
          <a:prstGeom prst="rect">
            <a:avLst/>
          </a:prstGeom>
        </p:spPr>
      </p:pic>
      <p:pic>
        <p:nvPicPr>
          <p:cNvPr id="10" name="Imagen 9">
            <a:extLst>
              <a:ext uri="{FF2B5EF4-FFF2-40B4-BE49-F238E27FC236}">
                <a16:creationId xmlns:a16="http://schemas.microsoft.com/office/drawing/2014/main" id="{4372239A-819A-8E78-A187-FD734ADDD70B}"/>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53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99121" y="-63726"/>
            <a:ext cx="12316797" cy="7054994"/>
          </a:xfrm>
          <a:prstGeom prst="rect">
            <a:avLst/>
          </a:prstGeom>
        </p:spPr>
      </p:pic>
      <p:pic>
        <p:nvPicPr>
          <p:cNvPr id="15" name="Imagen 14">
            <a:extLst>
              <a:ext uri="{FF2B5EF4-FFF2-40B4-BE49-F238E27FC236}">
                <a16:creationId xmlns:a16="http://schemas.microsoft.com/office/drawing/2014/main" id="{2654588C-BBD4-8D34-672A-5809EA22FE48}"/>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artisticPlasticWrap/>
                    </a14:imgEffect>
                  </a14:imgLayer>
                </a14:imgProps>
              </a:ext>
              <a:ext uri="{28A0092B-C50C-407E-A947-70E740481C1C}">
                <a14:useLocalDpi xmlns:a14="http://schemas.microsoft.com/office/drawing/2010/main" val="0"/>
              </a:ext>
            </a:extLst>
          </a:blip>
          <a:stretch>
            <a:fillRect/>
          </a:stretch>
        </p:blipFill>
        <p:spPr>
          <a:xfrm>
            <a:off x="2529883" y="0"/>
            <a:ext cx="9662117" cy="5434941"/>
          </a:xfrm>
          <a:prstGeom prst="rect">
            <a:avLst/>
          </a:prstGeom>
        </p:spPr>
      </p:pic>
      <p:pic>
        <p:nvPicPr>
          <p:cNvPr id="21" name="Imagen 20">
            <a:extLst>
              <a:ext uri="{FF2B5EF4-FFF2-40B4-BE49-F238E27FC236}">
                <a16:creationId xmlns:a16="http://schemas.microsoft.com/office/drawing/2014/main" id="{BAD6B0CD-DA4B-EE32-E77C-5A3CF34E4C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743" y="1922044"/>
            <a:ext cx="1396753" cy="1634661"/>
          </a:xfrm>
          <a:prstGeom prst="rect">
            <a:avLst/>
          </a:prstGeom>
        </p:spPr>
      </p:pic>
      <p:sp>
        <p:nvSpPr>
          <p:cNvPr id="22" name="Rectángulo 21">
            <a:extLst>
              <a:ext uri="{FF2B5EF4-FFF2-40B4-BE49-F238E27FC236}">
                <a16:creationId xmlns:a16="http://schemas.microsoft.com/office/drawing/2014/main" id="{63D4B87B-DC03-979E-3A55-5288636C5ECE}"/>
              </a:ext>
            </a:extLst>
          </p:cNvPr>
          <p:cNvSpPr/>
          <p:nvPr/>
        </p:nvSpPr>
        <p:spPr>
          <a:xfrm>
            <a:off x="625621" y="-61723"/>
            <a:ext cx="2877797" cy="1101572"/>
          </a:xfrm>
          <a:prstGeom prst="rect">
            <a:avLst/>
          </a:prstGeom>
          <a:solidFill>
            <a:schemeClr val="accent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3" name="Imagen 12">
            <a:extLst>
              <a:ext uri="{FF2B5EF4-FFF2-40B4-BE49-F238E27FC236}">
                <a16:creationId xmlns:a16="http://schemas.microsoft.com/office/drawing/2014/main" id="{3F9768FE-0BAD-EF43-790A-6D7175C7D4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0440" y="111964"/>
            <a:ext cx="2788158" cy="912281"/>
          </a:xfrm>
          <a:prstGeom prst="rect">
            <a:avLst/>
          </a:prstGeom>
        </p:spPr>
      </p:pic>
      <p:pic>
        <p:nvPicPr>
          <p:cNvPr id="26" name="Imagen 25">
            <a:extLst>
              <a:ext uri="{FF2B5EF4-FFF2-40B4-BE49-F238E27FC236}">
                <a16:creationId xmlns:a16="http://schemas.microsoft.com/office/drawing/2014/main" id="{39E04C76-07EC-D56A-8FBA-6BECF38A78D1}"/>
              </a:ext>
            </a:extLst>
          </p:cNvPr>
          <p:cNvPicPr>
            <a:picLocks noChangeAspect="1"/>
          </p:cNvPicPr>
          <p:nvPr/>
        </p:nvPicPr>
        <p:blipFill>
          <a:blip r:embed="rId9">
            <a:lum bright="70000" contrast="-70000"/>
            <a:alphaModFix amt="20000"/>
            <a:extLst>
              <a:ext uri="{28A0092B-C50C-407E-A947-70E740481C1C}">
                <a14:useLocalDpi xmlns:a14="http://schemas.microsoft.com/office/drawing/2010/main" val="0"/>
              </a:ext>
            </a:extLst>
          </a:blip>
          <a:stretch>
            <a:fillRect/>
          </a:stretch>
        </p:blipFill>
        <p:spPr>
          <a:xfrm>
            <a:off x="4589202" y="750411"/>
            <a:ext cx="5305725" cy="6858000"/>
          </a:xfrm>
          <a:prstGeom prst="rect">
            <a:avLst/>
          </a:prstGeom>
        </p:spPr>
      </p:pic>
      <p:sp>
        <p:nvSpPr>
          <p:cNvPr id="3" name="Marcador de fecha 3">
            <a:extLst>
              <a:ext uri="{FF2B5EF4-FFF2-40B4-BE49-F238E27FC236}">
                <a16:creationId xmlns:a16="http://schemas.microsoft.com/office/drawing/2014/main" id="{D6CF6E04-258C-D271-0BE2-40A8CE11DE94}"/>
              </a:ext>
            </a:extLst>
          </p:cNvPr>
          <p:cNvSpPr>
            <a:spLocks noGrp="1"/>
          </p:cNvSpPr>
          <p:nvPr>
            <p:ph type="dt" sz="half" idx="10"/>
          </p:nvPr>
        </p:nvSpPr>
        <p:spPr>
          <a:xfrm>
            <a:off x="635907" y="1390741"/>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r>
              <a:rPr lang="en-US" dirty="0"/>
              <a:t>TÍTULO</a:t>
            </a:r>
          </a:p>
          <a:p>
            <a:r>
              <a:rPr lang="en-US" dirty="0"/>
              <a:t>  PROYECTO</a:t>
            </a:r>
          </a:p>
          <a:p>
            <a:pPr>
              <a:buFontTx/>
              <a:buNone/>
              <a:defRPr/>
            </a:pPr>
            <a:r>
              <a:rPr lang="en-US" sz="1800" dirty="0">
                <a:solidFill>
                  <a:srgbClr val="FFFFFF"/>
                </a:solidFill>
                <a:latin typeface="Poppins Light"/>
                <a:cs typeface="+mn-cs"/>
              </a:rPr>
              <a:t>         Descripción</a:t>
            </a:r>
          </a:p>
          <a:p>
            <a:pPr>
              <a:defRPr/>
            </a:pPr>
            <a:r>
              <a:rPr lang="en-US" sz="1800" dirty="0">
                <a:solidFill>
                  <a:srgbClr val="D5B9FF"/>
                </a:solidFill>
                <a:latin typeface="Poppins Light"/>
                <a:cs typeface="+mn-cs"/>
              </a:rPr>
              <a:t>         Friday, March 22, 2024</a:t>
            </a:r>
            <a:endParaRPr lang="en-US" sz="1800" dirty="0">
              <a:solidFill>
                <a:srgbClr val="FFFFFF"/>
              </a:solidFill>
              <a:latin typeface="Poppins Light"/>
              <a:cs typeface="+mn-cs"/>
            </a:endParaRPr>
          </a:p>
          <a:p>
            <a:pPr>
              <a:buFontTx/>
              <a:buNone/>
              <a:defRPr/>
            </a:pPr>
            <a:endParaRPr lang="en-US" sz="1800" dirty="0">
              <a:solidFill>
                <a:srgbClr val="FFFFFF"/>
              </a:solidFill>
              <a:latin typeface="Poppins Light"/>
              <a:cs typeface="+mn-cs"/>
            </a:endParaRPr>
          </a:p>
          <a:p>
            <a:endParaRPr lang="en-US" dirty="0"/>
          </a:p>
        </p:txBody>
      </p:sp>
      <p:sp>
        <p:nvSpPr>
          <p:cNvPr id="2" name="Paralelogramo 1">
            <a:extLst>
              <a:ext uri="{FF2B5EF4-FFF2-40B4-BE49-F238E27FC236}">
                <a16:creationId xmlns:a16="http://schemas.microsoft.com/office/drawing/2014/main" id="{065502ED-FB98-CBE5-4021-F2A425805D42}"/>
              </a:ext>
            </a:extLst>
          </p:cNvPr>
          <p:cNvSpPr/>
          <p:nvPr/>
        </p:nvSpPr>
        <p:spPr>
          <a:xfrm>
            <a:off x="7246268" y="4691088"/>
            <a:ext cx="5582895" cy="1601129"/>
          </a:xfrm>
          <a:prstGeom prst="parallelogram">
            <a:avLst/>
          </a:prstGeom>
          <a:solidFill>
            <a:schemeClr val="accent1">
              <a:alpha val="57777"/>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889B35FC-2C54-1DD1-CF04-4E658921A2CB}"/>
              </a:ext>
            </a:extLst>
          </p:cNvPr>
          <p:cNvSpPr txBox="1"/>
          <p:nvPr/>
        </p:nvSpPr>
        <p:spPr>
          <a:xfrm>
            <a:off x="6095979" y="4806806"/>
            <a:ext cx="5780049" cy="2046714"/>
          </a:xfrm>
          <a:prstGeom prst="rect">
            <a:avLst/>
          </a:prstGeom>
          <a:noFill/>
        </p:spPr>
        <p:txBody>
          <a:bodyPr wrap="square" rtlCol="0">
            <a:spAutoFit/>
          </a:bodyPr>
          <a:lstStyle/>
          <a:p>
            <a:pPr algn="r"/>
            <a:r>
              <a:rPr lang="es-CO" sz="2800" b="1" i="0" u="none" dirty="0">
                <a:solidFill>
                  <a:schemeClr val="bg1"/>
                </a:solidFill>
                <a:effectLst/>
                <a:latin typeface="+mj-lt"/>
                <a:cs typeface="Poppins Medium" pitchFamily="2" charset="77"/>
                <a:hlinkClick r:id="rId10">
                  <a:extLst>
                    <a:ext uri="{A12FA001-AC4F-418D-AE19-62706E023703}">
                      <ahyp:hlinkClr xmlns:ahyp="http://schemas.microsoft.com/office/drawing/2018/hyperlinkcolor" val="tx"/>
                    </a:ext>
                  </a:extLst>
                </a:hlinkClick>
              </a:rPr>
              <a:t>www.iotaimpact.com</a:t>
            </a:r>
            <a:endParaRPr lang="es-CO" sz="2800" b="1" i="0" u="none" dirty="0">
              <a:solidFill>
                <a:schemeClr val="bg1"/>
              </a:solidFill>
              <a:effectLst/>
              <a:latin typeface="+mj-lt"/>
              <a:cs typeface="Poppins Medium"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i="0" dirty="0">
                <a:solidFill>
                  <a:schemeClr val="bg1"/>
                </a:solidFill>
                <a:effectLst/>
                <a:latin typeface="+mj-lt"/>
              </a:rPr>
              <a:t>andres@iotaimpact.com</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effectLst/>
                <a:latin typeface="+mj-lt"/>
              </a:rPr>
              <a:t>@iotaimpactus</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800" dirty="0">
                <a:solidFill>
                  <a:schemeClr val="bg1"/>
                </a:solidFill>
                <a:effectLst/>
                <a:latin typeface="+mj-lt"/>
              </a:rPr>
              <a:t>@iotaimpactlatam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sz="900" i="1" dirty="0">
                <a:solidFill>
                  <a:schemeClr val="bg1"/>
                </a:solidFill>
                <a:effectLst/>
                <a:latin typeface="+mj-lt"/>
              </a:rPr>
              <a:t>Confidential and proprietary. Not for distribution without IOTA Impact's permission.</a:t>
            </a:r>
            <a:endParaRPr lang="es-CO" sz="900" dirty="0">
              <a:solidFill>
                <a:schemeClr val="bg1"/>
              </a:solidFill>
              <a:effectLst/>
              <a:latin typeface="+mj-lt"/>
            </a:endParaRPr>
          </a:p>
          <a:p>
            <a:pPr algn="r"/>
            <a:endParaRPr lang="es-CO" dirty="0">
              <a:solidFill>
                <a:schemeClr val="bg1"/>
              </a:solidFill>
            </a:endParaRPr>
          </a:p>
        </p:txBody>
      </p:sp>
      <p:pic>
        <p:nvPicPr>
          <p:cNvPr id="7" name="Imagen 6">
            <a:extLst>
              <a:ext uri="{FF2B5EF4-FFF2-40B4-BE49-F238E27FC236}">
                <a16:creationId xmlns:a16="http://schemas.microsoft.com/office/drawing/2014/main" id="{4FA1DDE9-AFE0-0A37-B82C-3E1EC54D6FB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55233" y="5624169"/>
            <a:ext cx="668049" cy="668049"/>
          </a:xfrm>
          <a:prstGeom prst="rect">
            <a:avLst/>
          </a:prstGeom>
        </p:spPr>
      </p:pic>
    </p:spTree>
    <p:extLst>
      <p:ext uri="{BB962C8B-B14F-4D97-AF65-F5344CB8AC3E}">
        <p14:creationId xmlns:p14="http://schemas.microsoft.com/office/powerpoint/2010/main" val="240385761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8_Encabezado de secció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914C299A-9E1B-FF37-36CE-C9AD9EC5CA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5" r="1" b="285"/>
          <a:stretch/>
        </p:blipFill>
        <p:spPr>
          <a:xfrm>
            <a:off x="0" y="9579"/>
            <a:ext cx="12221817" cy="6848421"/>
          </a:xfrm>
          <a:prstGeom prst="rect">
            <a:avLst/>
          </a:prstGeom>
        </p:spPr>
      </p:pic>
      <p:pic>
        <p:nvPicPr>
          <p:cNvPr id="8" name="Imagen 7">
            <a:extLst>
              <a:ext uri="{FF2B5EF4-FFF2-40B4-BE49-F238E27FC236}">
                <a16:creationId xmlns:a16="http://schemas.microsoft.com/office/drawing/2014/main" id="{EC827735-7F00-B503-AB81-8F1710622DB8}"/>
              </a:ext>
            </a:extLst>
          </p:cNvPr>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38101" y="-44726"/>
            <a:ext cx="12271513" cy="6902726"/>
          </a:xfrm>
          <a:prstGeom prst="rect">
            <a:avLst/>
          </a:prstGeom>
        </p:spPr>
      </p:pic>
      <p:sp>
        <p:nvSpPr>
          <p:cNvPr id="10" name="Paralelogramo 9">
            <a:extLst>
              <a:ext uri="{FF2B5EF4-FFF2-40B4-BE49-F238E27FC236}">
                <a16:creationId xmlns:a16="http://schemas.microsoft.com/office/drawing/2014/main" id="{D1AB02FE-A812-439E-956E-6132F97BE4B9}"/>
              </a:ext>
            </a:extLst>
          </p:cNvPr>
          <p:cNvSpPr/>
          <p:nvPr userDrawn="1"/>
        </p:nvSpPr>
        <p:spPr>
          <a:xfrm>
            <a:off x="6984190" y="4592137"/>
            <a:ext cx="7708900" cy="1834029"/>
          </a:xfrm>
          <a:prstGeom prst="parallelogram">
            <a:avLst>
              <a:gd name="adj" fmla="val 31925"/>
            </a:avLst>
          </a:prstGeom>
          <a:solidFill>
            <a:srgbClr val="482C9B">
              <a:alpha val="6352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2" name="Imagen 1">
            <a:extLst>
              <a:ext uri="{FF2B5EF4-FFF2-40B4-BE49-F238E27FC236}">
                <a16:creationId xmlns:a16="http://schemas.microsoft.com/office/drawing/2014/main" id="{66CBDFF5-B742-7C26-43F0-E23B8768C3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380" y="439955"/>
            <a:ext cx="2788158" cy="912281"/>
          </a:xfrm>
          <a:prstGeom prst="rect">
            <a:avLst/>
          </a:prstGeom>
        </p:spPr>
      </p:pic>
      <p:sp>
        <p:nvSpPr>
          <p:cNvPr id="3" name="CuadroTexto 2">
            <a:extLst>
              <a:ext uri="{FF2B5EF4-FFF2-40B4-BE49-F238E27FC236}">
                <a16:creationId xmlns:a16="http://schemas.microsoft.com/office/drawing/2014/main" id="{4EC85468-6DD4-AB84-8BE4-2C23EFB7F5E6}"/>
              </a:ext>
            </a:extLst>
          </p:cNvPr>
          <p:cNvSpPr txBox="1"/>
          <p:nvPr/>
        </p:nvSpPr>
        <p:spPr>
          <a:xfrm>
            <a:off x="785191" y="1503432"/>
            <a:ext cx="5764696" cy="1477328"/>
          </a:xfrm>
          <a:prstGeom prst="rect">
            <a:avLst/>
          </a:prstGeom>
          <a:noFill/>
        </p:spPr>
        <p:txBody>
          <a:bodyPr wrap="square" rtlCol="0">
            <a:spAutoFit/>
          </a:bodyPr>
          <a:lstStyle/>
          <a:p>
            <a:pPr algn="l"/>
            <a:r>
              <a:rPr lang="en-ID" sz="3600" b="1" i="0" spc="0" noProof="0">
                <a:solidFill>
                  <a:srgbClr val="9583FF"/>
                </a:solidFill>
                <a:latin typeface="Poppins" pitchFamily="2" charset="77"/>
                <a:cs typeface="Poppins" pitchFamily="2" charset="77"/>
              </a:rPr>
              <a:t>Let’s future proof your business</a:t>
            </a:r>
            <a:endParaRPr lang="en-ID" sz="3600" b="1" i="0" spc="0" noProof="0">
              <a:solidFill>
                <a:srgbClr val="FFFFFF"/>
              </a:solidFill>
              <a:effectLst/>
              <a:highlight>
                <a:srgbClr val="212121"/>
              </a:highlight>
              <a:latin typeface="Poppins" pitchFamily="2" charset="77"/>
              <a:cs typeface="Poppins" pitchFamily="2" charset="77"/>
            </a:endParaRPr>
          </a:p>
          <a:p>
            <a:endParaRPr lang="es-CO"/>
          </a:p>
        </p:txBody>
      </p:sp>
      <p:sp>
        <p:nvSpPr>
          <p:cNvPr id="4" name="Marcador de fecha 3">
            <a:extLst>
              <a:ext uri="{FF2B5EF4-FFF2-40B4-BE49-F238E27FC236}">
                <a16:creationId xmlns:a16="http://schemas.microsoft.com/office/drawing/2014/main" id="{368839BF-B971-796D-8913-D6A1D19A7239}"/>
              </a:ext>
            </a:extLst>
          </p:cNvPr>
          <p:cNvSpPr txBox="1">
            <a:spLocks/>
          </p:cNvSpPr>
          <p:nvPr/>
        </p:nvSpPr>
        <p:spPr>
          <a:xfrm>
            <a:off x="785191" y="2865222"/>
            <a:ext cx="6378685"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rtl="0" fontAlgn="base"/>
            <a:r>
              <a:rPr lang="en-US" sz="1800" b="0" i="0" u="none" strike="noStrike">
                <a:solidFill>
                  <a:srgbClr val="FFFFFF"/>
                </a:solidFill>
                <a:effectLst/>
                <a:latin typeface="Poppins" pitchFamily="2" charset="77"/>
              </a:rPr>
              <a:t>RESEARCH SOLUTIONS</a:t>
            </a:r>
          </a:p>
          <a:p>
            <a:pPr algn="l" rtl="0" fontAlgn="base"/>
            <a:r>
              <a:rPr lang="en-US" sz="1800" b="0" i="0" u="none" strike="noStrike">
                <a:solidFill>
                  <a:srgbClr val="FFFFFF"/>
                </a:solidFill>
                <a:effectLst/>
                <a:latin typeface="Poppins" pitchFamily="2" charset="77"/>
              </a:rPr>
              <a:t>AND CUTTING-EDGE CONSULTING.</a:t>
            </a:r>
          </a:p>
        </p:txBody>
      </p:sp>
      <p:pic>
        <p:nvPicPr>
          <p:cNvPr id="7" name="Imagen 6">
            <a:extLst>
              <a:ext uri="{FF2B5EF4-FFF2-40B4-BE49-F238E27FC236}">
                <a16:creationId xmlns:a16="http://schemas.microsoft.com/office/drawing/2014/main" id="{8FA9289E-F056-6919-664D-D591E0A9E5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93084" y="5472733"/>
            <a:ext cx="668049" cy="668049"/>
          </a:xfrm>
          <a:prstGeom prst="rect">
            <a:avLst/>
          </a:prstGeom>
        </p:spPr>
      </p:pic>
      <p:sp>
        <p:nvSpPr>
          <p:cNvPr id="6" name="CuadroTexto 5">
            <a:extLst>
              <a:ext uri="{FF2B5EF4-FFF2-40B4-BE49-F238E27FC236}">
                <a16:creationId xmlns:a16="http://schemas.microsoft.com/office/drawing/2014/main" id="{E18CE8A9-BC06-45F4-5DCE-B48006A70245}"/>
              </a:ext>
            </a:extLst>
          </p:cNvPr>
          <p:cNvSpPr txBox="1"/>
          <p:nvPr userDrawn="1"/>
        </p:nvSpPr>
        <p:spPr>
          <a:xfrm>
            <a:off x="6096000" y="4706444"/>
            <a:ext cx="5780049" cy="1985159"/>
          </a:xfrm>
          <a:prstGeom prst="rect">
            <a:avLst/>
          </a:prstGeom>
          <a:noFill/>
        </p:spPr>
        <p:txBody>
          <a:bodyPr wrap="square" rtlCol="0">
            <a:spAutoFit/>
          </a:bodyPr>
          <a:lstStyle/>
          <a:p>
            <a:pPr algn="r"/>
            <a:r>
              <a:rPr lang="es-CO" sz="3200" b="1" i="0" u="none" dirty="0">
                <a:solidFill>
                  <a:schemeClr val="bg1"/>
                </a:solidFill>
                <a:effectLst/>
                <a:latin typeface="+mj-lt"/>
                <a:cs typeface="Poppins Medium" pitchFamily="2" charset="77"/>
                <a:hlinkClick r:id="rId7">
                  <a:extLst>
                    <a:ext uri="{A12FA001-AC4F-418D-AE19-62706E023703}">
                      <ahyp:hlinkClr xmlns:ahyp="http://schemas.microsoft.com/office/drawing/2018/hyperlinkcolor" val="tx"/>
                    </a:ext>
                  </a:extLst>
                </a:hlinkClick>
              </a:rPr>
              <a:t>www.iotaimpact.com</a:t>
            </a:r>
            <a:endParaRPr lang="es-CO" sz="3200" b="1" i="0" u="none" dirty="0">
              <a:solidFill>
                <a:schemeClr val="bg1"/>
              </a:solidFill>
              <a:effectLst/>
              <a:latin typeface="+mj-lt"/>
              <a:cs typeface="Poppins Medium" pitchFamily="2" charset="77"/>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andres@iotaimpact.com </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@iotaimpactus</a:t>
            </a:r>
          </a:p>
          <a:p>
            <a:pPr marL="0" marR="0" lvl="0" indent="0" algn="r"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@iotaimpactlatam</a:t>
            </a:r>
          </a:p>
          <a:p>
            <a:pPr marL="0" marR="0" lvl="0" indent="0" algn="r"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effectLst/>
              <a:latin typeface="+mj-lt"/>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s-CO" sz="900" i="1" dirty="0">
                <a:solidFill>
                  <a:schemeClr val="bg1"/>
                </a:solidFill>
                <a:effectLst/>
                <a:latin typeface="+mj-lt"/>
              </a:rPr>
              <a:t>Confidential and proprietary. Not for distribution without IOTA Impact's permission.</a:t>
            </a:r>
            <a:endParaRPr lang="es-CO" sz="900" dirty="0">
              <a:solidFill>
                <a:schemeClr val="bg1"/>
              </a:solidFill>
              <a:effectLst/>
              <a:latin typeface="+mj-lt"/>
            </a:endParaRPr>
          </a:p>
          <a:p>
            <a:pPr algn="r"/>
            <a:endParaRPr lang="es-CO" dirty="0">
              <a:solidFill>
                <a:schemeClr val="bg1"/>
              </a:solidFill>
            </a:endParaRPr>
          </a:p>
        </p:txBody>
      </p:sp>
    </p:spTree>
    <p:extLst>
      <p:ext uri="{BB962C8B-B14F-4D97-AF65-F5344CB8AC3E}">
        <p14:creationId xmlns:p14="http://schemas.microsoft.com/office/powerpoint/2010/main" val="3852872023"/>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4_Encabezado de secció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0FC0B111-A78C-D5A2-3DD6-625293704698}"/>
              </a:ext>
            </a:extLst>
          </p:cNvPr>
          <p:cNvSpPr>
            <a:spLocks noGrp="1"/>
          </p:cNvSpPr>
          <p:nvPr>
            <p:ph type="dt" sz="half" idx="10"/>
          </p:nvPr>
        </p:nvSpPr>
        <p:spPr>
          <a:xfrm>
            <a:off x="977064" y="5670960"/>
            <a:ext cx="3236717" cy="365125"/>
          </a:xfrm>
          <a:prstGeom prst="rect">
            <a:avLst/>
          </a:prstGeom>
        </p:spPr>
        <p:txBody>
          <a:bodyPr/>
          <a:lstStyle>
            <a:lvl1pPr marL="0" indent="0" algn="l">
              <a:buFont typeface="Arial" panose="020B0604020202020204" pitchFamily="34" charset="0"/>
              <a:buNone/>
              <a:defRPr b="1">
                <a:solidFill>
                  <a:schemeClr val="bg1"/>
                </a:solidFill>
              </a:defRPr>
            </a:lvl1pPr>
          </a:lstStyle>
          <a:p>
            <a:fld id="{A80612AF-EEE3-4F43-89C6-693985F10456}" type="datetime2">
              <a:rPr lang="es-CO" smtClean="0"/>
              <a:t>miércoles, 10 de julio de 2024</a:t>
            </a:fld>
            <a:endParaRPr lang="es-CO"/>
          </a:p>
        </p:txBody>
      </p:sp>
      <p:sp>
        <p:nvSpPr>
          <p:cNvPr id="5" name="Marcador de pie de página 4">
            <a:extLst>
              <a:ext uri="{FF2B5EF4-FFF2-40B4-BE49-F238E27FC236}">
                <a16:creationId xmlns:a16="http://schemas.microsoft.com/office/drawing/2014/main" id="{295D9352-9182-5B80-B0B8-FC189528FB6F}"/>
              </a:ext>
            </a:extLst>
          </p:cNvPr>
          <p:cNvSpPr>
            <a:spLocks noGrp="1"/>
          </p:cNvSpPr>
          <p:nvPr>
            <p:ph type="ftr" sz="quarter" idx="11"/>
          </p:nvPr>
        </p:nvSpPr>
        <p:spPr>
          <a:xfrm>
            <a:off x="977064" y="6209149"/>
            <a:ext cx="5985164" cy="365125"/>
          </a:xfrm>
          <a:prstGeom prst="rect">
            <a:avLst/>
          </a:prstGeom>
        </p:spPr>
        <p:txBody>
          <a:bodyPr/>
          <a:lstStyle>
            <a:lvl1pPr>
              <a:defRPr sz="800">
                <a:solidFill>
                  <a:schemeClr val="bg1"/>
                </a:solidFill>
              </a:defRPr>
            </a:lvl1pPr>
          </a:lstStyle>
          <a:p>
            <a:endParaRPr lang="es-CO"/>
          </a:p>
        </p:txBody>
      </p:sp>
      <p:sp>
        <p:nvSpPr>
          <p:cNvPr id="13" name="CuadroTexto 12">
            <a:extLst>
              <a:ext uri="{FF2B5EF4-FFF2-40B4-BE49-F238E27FC236}">
                <a16:creationId xmlns:a16="http://schemas.microsoft.com/office/drawing/2014/main" id="{09E077C5-EFCB-2F20-834B-399140A4B15D}"/>
              </a:ext>
            </a:extLst>
          </p:cNvPr>
          <p:cNvSpPr txBox="1"/>
          <p:nvPr/>
        </p:nvSpPr>
        <p:spPr>
          <a:xfrm>
            <a:off x="152421" y="6358830"/>
            <a:ext cx="476225" cy="215444"/>
          </a:xfrm>
          <a:prstGeom prst="rect">
            <a:avLst/>
          </a:prstGeom>
          <a:noFill/>
        </p:spPr>
        <p:txBody>
          <a:bodyPr wrap="square" rtlCol="0">
            <a:spAutoFit/>
          </a:bodyPr>
          <a:lstStyle/>
          <a:p>
            <a:pPr algn="ctr"/>
            <a:fld id="{FCB3D6B4-27BA-497C-95E2-6025F3A9E3F0}" type="slidenum">
              <a:rPr lang="es-CO" sz="800" smtClean="0">
                <a:solidFill>
                  <a:srgbClr val="BBC1C8"/>
                </a:solidFill>
                <a:latin typeface="Poppins" panose="00000500000000000000" pitchFamily="2" charset="0"/>
              </a:rPr>
              <a:pPr algn="ctr"/>
              <a:t>‹#›</a:t>
            </a:fld>
            <a:endParaRPr lang="es-CO" sz="800">
              <a:solidFill>
                <a:srgbClr val="BBC1C8"/>
              </a:solidFill>
              <a:latin typeface="Poppins" panose="00000500000000000000" pitchFamily="2" charset="0"/>
            </a:endParaRPr>
          </a:p>
        </p:txBody>
      </p:sp>
      <p:pic>
        <p:nvPicPr>
          <p:cNvPr id="15" name="Imagen 14" descr="Icono&#10;&#10;Descripción generada automáticamente con confianza media">
            <a:extLst>
              <a:ext uri="{FF2B5EF4-FFF2-40B4-BE49-F238E27FC236}">
                <a16:creationId xmlns:a16="http://schemas.microsoft.com/office/drawing/2014/main" id="{9502E73A-780D-EEEA-A933-92ACF49567E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rot="16200000">
            <a:off x="102885" y="5891327"/>
            <a:ext cx="575295" cy="134562"/>
          </a:xfrm>
          <a:prstGeom prst="rect">
            <a:avLst/>
          </a:prstGeom>
        </p:spPr>
      </p:pic>
      <p:sp>
        <p:nvSpPr>
          <p:cNvPr id="2" name="Picture Placeholder 3">
            <a:extLst>
              <a:ext uri="{FF2B5EF4-FFF2-40B4-BE49-F238E27FC236}">
                <a16:creationId xmlns:a16="http://schemas.microsoft.com/office/drawing/2014/main" id="{A55F2657-94D4-1A94-8F39-5699AC6AC56D}"/>
              </a:ext>
            </a:extLst>
          </p:cNvPr>
          <p:cNvSpPr>
            <a:spLocks noGrp="1"/>
          </p:cNvSpPr>
          <p:nvPr>
            <p:ph type="pic" sz="quarter" idx="12" hasCustomPrompt="1"/>
          </p:nvPr>
        </p:nvSpPr>
        <p:spPr>
          <a:xfrm>
            <a:off x="977064" y="4613564"/>
            <a:ext cx="1616507" cy="884332"/>
          </a:xfrm>
          <a:prstGeom prst="rect">
            <a:avLst/>
          </a:prstGeom>
          <a:solidFill>
            <a:srgbClr val="FFFFFF"/>
          </a:solidFill>
        </p:spPr>
        <p:txBody>
          <a:bodyPr anchor="ctr"/>
          <a:lstStyle>
            <a:lvl1pPr marL="0" indent="0" algn="ctr">
              <a:lnSpc>
                <a:spcPct val="100000"/>
              </a:lnSpc>
              <a:spcBef>
                <a:spcPts val="0"/>
              </a:spcBef>
              <a:buNone/>
              <a:defRPr/>
            </a:lvl1pPr>
          </a:lstStyle>
          <a:p>
            <a:r>
              <a:rPr lang="es-CO" dirty="0"/>
              <a:t>Insert Logo here</a:t>
            </a:r>
          </a:p>
        </p:txBody>
      </p:sp>
    </p:spTree>
    <p:extLst>
      <p:ext uri="{BB962C8B-B14F-4D97-AF65-F5344CB8AC3E}">
        <p14:creationId xmlns:p14="http://schemas.microsoft.com/office/powerpoint/2010/main" val="3912478430"/>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5_Encabezado de secció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798F8F2-79A2-F52B-D6FC-7550EAF87BC4}"/>
              </a:ext>
            </a:extLst>
          </p:cNvPr>
          <p:cNvSpPr/>
          <p:nvPr/>
        </p:nvSpPr>
        <p:spPr>
          <a:xfrm>
            <a:off x="0" y="-1"/>
            <a:ext cx="12192000" cy="6858001"/>
          </a:xfrm>
          <a:prstGeom prst="rect">
            <a:avLst/>
          </a:prstGeom>
          <a:solidFill>
            <a:srgbClr val="6200EE">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Marcador de fecha 3">
            <a:extLst>
              <a:ext uri="{FF2B5EF4-FFF2-40B4-BE49-F238E27FC236}">
                <a16:creationId xmlns:a16="http://schemas.microsoft.com/office/drawing/2014/main" id="{0FC0B111-A78C-D5A2-3DD6-625293704698}"/>
              </a:ext>
            </a:extLst>
          </p:cNvPr>
          <p:cNvSpPr>
            <a:spLocks noGrp="1"/>
          </p:cNvSpPr>
          <p:nvPr>
            <p:ph type="dt" sz="half" idx="10"/>
          </p:nvPr>
        </p:nvSpPr>
        <p:spPr>
          <a:xfrm>
            <a:off x="977064" y="5670960"/>
            <a:ext cx="3236717" cy="365125"/>
          </a:xfrm>
          <a:prstGeom prst="rect">
            <a:avLst/>
          </a:prstGeom>
        </p:spPr>
        <p:txBody>
          <a:bodyPr/>
          <a:lstStyle>
            <a:lvl1pPr marL="0" indent="0" algn="l">
              <a:buFont typeface="Arial" panose="020B0604020202020204" pitchFamily="34" charset="0"/>
              <a:buNone/>
              <a:defRPr b="1">
                <a:solidFill>
                  <a:schemeClr val="bg1"/>
                </a:solidFill>
              </a:defRPr>
            </a:lvl1pPr>
          </a:lstStyle>
          <a:p>
            <a:fld id="{1516EB89-A58A-4715-B73A-3172BF45D2FD}" type="datetime2">
              <a:rPr lang="es-CO" smtClean="0"/>
              <a:t>miércoles, 10 de julio de 2024</a:t>
            </a:fld>
            <a:endParaRPr lang="es-CO"/>
          </a:p>
        </p:txBody>
      </p:sp>
      <p:sp>
        <p:nvSpPr>
          <p:cNvPr id="5" name="Marcador de pie de página 4">
            <a:extLst>
              <a:ext uri="{FF2B5EF4-FFF2-40B4-BE49-F238E27FC236}">
                <a16:creationId xmlns:a16="http://schemas.microsoft.com/office/drawing/2014/main" id="{295D9352-9182-5B80-B0B8-FC189528FB6F}"/>
              </a:ext>
            </a:extLst>
          </p:cNvPr>
          <p:cNvSpPr>
            <a:spLocks noGrp="1"/>
          </p:cNvSpPr>
          <p:nvPr>
            <p:ph type="ftr" sz="quarter" idx="11"/>
          </p:nvPr>
        </p:nvSpPr>
        <p:spPr>
          <a:xfrm>
            <a:off x="977064" y="6209149"/>
            <a:ext cx="5985164" cy="365125"/>
          </a:xfrm>
          <a:prstGeom prst="rect">
            <a:avLst/>
          </a:prstGeom>
        </p:spPr>
        <p:txBody>
          <a:bodyPr/>
          <a:lstStyle>
            <a:lvl1pPr>
              <a:defRPr sz="800">
                <a:solidFill>
                  <a:schemeClr val="bg1"/>
                </a:solidFill>
              </a:defRPr>
            </a:lvl1pPr>
          </a:lstStyle>
          <a:p>
            <a:endParaRPr lang="es-CO"/>
          </a:p>
        </p:txBody>
      </p:sp>
      <p:sp>
        <p:nvSpPr>
          <p:cNvPr id="13" name="CuadroTexto 12">
            <a:extLst>
              <a:ext uri="{FF2B5EF4-FFF2-40B4-BE49-F238E27FC236}">
                <a16:creationId xmlns:a16="http://schemas.microsoft.com/office/drawing/2014/main" id="{09E077C5-EFCB-2F20-834B-399140A4B15D}"/>
              </a:ext>
            </a:extLst>
          </p:cNvPr>
          <p:cNvSpPr txBox="1"/>
          <p:nvPr/>
        </p:nvSpPr>
        <p:spPr>
          <a:xfrm>
            <a:off x="152421" y="6358830"/>
            <a:ext cx="476225" cy="215444"/>
          </a:xfrm>
          <a:prstGeom prst="rect">
            <a:avLst/>
          </a:prstGeom>
          <a:noFill/>
        </p:spPr>
        <p:txBody>
          <a:bodyPr wrap="square" rtlCol="0">
            <a:spAutoFit/>
          </a:bodyPr>
          <a:lstStyle/>
          <a:p>
            <a:pPr algn="ctr"/>
            <a:fld id="{FCB3D6B4-27BA-497C-95E2-6025F3A9E3F0}" type="slidenum">
              <a:rPr lang="es-CO" sz="800" smtClean="0">
                <a:solidFill>
                  <a:srgbClr val="BBC1C8"/>
                </a:solidFill>
                <a:latin typeface="Poppins" panose="00000500000000000000" pitchFamily="2" charset="0"/>
              </a:rPr>
              <a:pPr algn="ctr"/>
              <a:t>‹#›</a:t>
            </a:fld>
            <a:endParaRPr lang="es-CO" sz="800">
              <a:solidFill>
                <a:srgbClr val="BBC1C8"/>
              </a:solidFill>
              <a:latin typeface="Poppins" panose="00000500000000000000" pitchFamily="2" charset="0"/>
            </a:endParaRPr>
          </a:p>
        </p:txBody>
      </p:sp>
      <p:pic>
        <p:nvPicPr>
          <p:cNvPr id="15" name="Imagen 14" descr="Icono&#10;&#10;Descripción generada automáticamente con confianza media">
            <a:extLst>
              <a:ext uri="{FF2B5EF4-FFF2-40B4-BE49-F238E27FC236}">
                <a16:creationId xmlns:a16="http://schemas.microsoft.com/office/drawing/2014/main" id="{9502E73A-780D-EEEA-A933-92ACF49567E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rot="16200000">
            <a:off x="102885" y="5891327"/>
            <a:ext cx="575295" cy="134562"/>
          </a:xfrm>
          <a:prstGeom prst="rect">
            <a:avLst/>
          </a:prstGeom>
        </p:spPr>
      </p:pic>
      <p:sp>
        <p:nvSpPr>
          <p:cNvPr id="3" name="Picture Placeholder 3">
            <a:extLst>
              <a:ext uri="{FF2B5EF4-FFF2-40B4-BE49-F238E27FC236}">
                <a16:creationId xmlns:a16="http://schemas.microsoft.com/office/drawing/2014/main" id="{D77CAB1A-FA32-B7AE-2446-F1F80B6D6521}"/>
              </a:ext>
            </a:extLst>
          </p:cNvPr>
          <p:cNvSpPr>
            <a:spLocks noGrp="1"/>
          </p:cNvSpPr>
          <p:nvPr>
            <p:ph type="pic" sz="quarter" idx="12" hasCustomPrompt="1"/>
          </p:nvPr>
        </p:nvSpPr>
        <p:spPr>
          <a:xfrm>
            <a:off x="977064" y="4613564"/>
            <a:ext cx="1616507" cy="884332"/>
          </a:xfrm>
          <a:prstGeom prst="rect">
            <a:avLst/>
          </a:prstGeom>
          <a:solidFill>
            <a:srgbClr val="FFFFFF"/>
          </a:solidFill>
        </p:spPr>
        <p:txBody>
          <a:bodyPr anchor="ctr"/>
          <a:lstStyle>
            <a:lvl1pPr marL="0" indent="0" algn="ctr">
              <a:lnSpc>
                <a:spcPct val="100000"/>
              </a:lnSpc>
              <a:spcBef>
                <a:spcPts val="0"/>
              </a:spcBef>
              <a:buNone/>
              <a:defRPr/>
            </a:lvl1pPr>
          </a:lstStyle>
          <a:p>
            <a:r>
              <a:rPr lang="es-CO" dirty="0"/>
              <a:t>Insert Logo here</a:t>
            </a:r>
          </a:p>
        </p:txBody>
      </p:sp>
    </p:spTree>
    <p:extLst>
      <p:ext uri="{BB962C8B-B14F-4D97-AF65-F5344CB8AC3E}">
        <p14:creationId xmlns:p14="http://schemas.microsoft.com/office/powerpoint/2010/main" val="3428488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8785909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Bullets footnote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248AC-B1E6-4AF5-BEB0-DAEC85305A72}"/>
              </a:ext>
            </a:extLst>
          </p:cNvPr>
          <p:cNvSpPr>
            <a:spLocks noGrp="1"/>
          </p:cNvSpPr>
          <p:nvPr>
            <p:ph idx="1" hasCustomPrompt="1"/>
          </p:nvPr>
        </p:nvSpPr>
        <p:spPr>
          <a:xfrm>
            <a:off x="1172095" y="1143992"/>
            <a:ext cx="10715106" cy="5145972"/>
          </a:xfrm>
          <a:prstGeom prst="rect">
            <a:avLst/>
          </a:prstGeom>
        </p:spPr>
        <p:txBody>
          <a:bodyPr/>
          <a:lstStyle>
            <a:lvl1pPr marL="228600" indent="-228600">
              <a:buClr>
                <a:schemeClr val="accent4"/>
              </a:buClr>
              <a:buSzPct val="110000"/>
              <a:buFont typeface="Wingdings" panose="05000000000000000000" pitchFamily="2" charset="2"/>
              <a:buChar char="§"/>
              <a:defRPr sz="1400" i="0">
                <a:solidFill>
                  <a:schemeClr val="tx1"/>
                </a:solidFill>
              </a:defRPr>
            </a:lvl1pPr>
            <a:lvl2pPr marL="685800" indent="-228600">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10" name="Title 1">
            <a:extLst>
              <a:ext uri="{FF2B5EF4-FFF2-40B4-BE49-F238E27FC236}">
                <a16:creationId xmlns:a16="http://schemas.microsoft.com/office/drawing/2014/main" id="{7D1F879D-2D23-F972-D30B-A7A6E2D054B2}"/>
              </a:ext>
            </a:extLst>
          </p:cNvPr>
          <p:cNvSpPr>
            <a:spLocks noGrp="1"/>
          </p:cNvSpPr>
          <p:nvPr>
            <p:ph type="title" hasCustomPrompt="1"/>
          </p:nvPr>
        </p:nvSpPr>
        <p:spPr>
          <a:xfrm>
            <a:off x="1172094" y="78619"/>
            <a:ext cx="10715106" cy="798836"/>
          </a:xfrm>
        </p:spPr>
        <p:txBody>
          <a:bodyPr/>
          <a:lstStyle/>
          <a:p>
            <a:r>
              <a:rPr lang="en-US"/>
              <a:t>Click to edit Master title style</a:t>
            </a:r>
          </a:p>
        </p:txBody>
      </p:sp>
    </p:spTree>
    <p:extLst>
      <p:ext uri="{BB962C8B-B14F-4D97-AF65-F5344CB8AC3E}">
        <p14:creationId xmlns:p14="http://schemas.microsoft.com/office/powerpoint/2010/main" val="1403011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308233-816C-ABC6-90A4-24FB752CEED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85A65000-EFF4-28D2-F372-58C5FF21D85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000A588-5A13-EFB2-11F7-324C3D0DE658}"/>
              </a:ext>
            </a:extLst>
          </p:cNvPr>
          <p:cNvSpPr>
            <a:spLocks noGrp="1"/>
          </p:cNvSpPr>
          <p:nvPr>
            <p:ph type="dt" sz="half" idx="10"/>
          </p:nvPr>
        </p:nvSpPr>
        <p:spPr/>
        <p:txBody>
          <a:bodyPr/>
          <a:lstStyle/>
          <a:p>
            <a:fld id="{7B4E7358-08B8-44DE-91A5-7BD8D4AFE99C}" type="datetime1">
              <a:rPr lang="es-ES_tradnl" smtClean="0"/>
              <a:t>10/07/2024</a:t>
            </a:fld>
            <a:endParaRPr lang="es-CO"/>
          </a:p>
        </p:txBody>
      </p:sp>
      <p:sp>
        <p:nvSpPr>
          <p:cNvPr id="5" name="Marcador de pie de página 4">
            <a:extLst>
              <a:ext uri="{FF2B5EF4-FFF2-40B4-BE49-F238E27FC236}">
                <a16:creationId xmlns:a16="http://schemas.microsoft.com/office/drawing/2014/main" id="{428D4C8F-3618-DDE3-4DC5-EAA8779330B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BD06E6F-0317-CE45-75B6-975C4AED7DBB}"/>
              </a:ext>
            </a:extLst>
          </p:cNvPr>
          <p:cNvSpPr>
            <a:spLocks noGrp="1"/>
          </p:cNvSpPr>
          <p:nvPr>
            <p:ph type="sldNum" sz="quarter" idx="12"/>
          </p:nvPr>
        </p:nvSpPr>
        <p:spPr/>
        <p:txBody>
          <a:bodyPr/>
          <a:lstStyle/>
          <a:p>
            <a:fld id="{F07FE009-00E8-46F4-960E-6E20957D4583}" type="slidenum">
              <a:rPr lang="es-CO" smtClean="0"/>
              <a:t>‹#›</a:t>
            </a:fld>
            <a:endParaRPr lang="es-CO"/>
          </a:p>
        </p:txBody>
      </p:sp>
    </p:spTree>
    <p:extLst>
      <p:ext uri="{BB962C8B-B14F-4D97-AF65-F5344CB8AC3E}">
        <p14:creationId xmlns:p14="http://schemas.microsoft.com/office/powerpoint/2010/main" val="8823975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17435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027">
              <a:defRPr sz="4000">
                <a:solidFill>
                  <a:srgbClr val="FFFFFF"/>
                </a:solidFill>
                <a:effectLst>
                  <a:outerShdw blurRad="38100" dist="12700" dir="5400000" rotWithShape="0">
                    <a:srgbClr val="000000">
                      <a:alpha val="50000"/>
                    </a:srgbClr>
                  </a:outerShdw>
                </a:effectLst>
              </a:defRPr>
            </a:pPr>
            <a:endParaRPr sz="2000" dirty="0"/>
          </a:p>
        </p:txBody>
      </p:sp>
    </p:spTree>
    <p:extLst>
      <p:ext uri="{BB962C8B-B14F-4D97-AF65-F5344CB8AC3E}">
        <p14:creationId xmlns:p14="http://schemas.microsoft.com/office/powerpoint/2010/main" val="1569727673"/>
      </p:ext>
    </p:extLst>
  </p:cSld>
  <p:clrMapOvr>
    <a:masterClrMapping/>
  </p:clrMapOvr>
  <p:transition spd="slow" advTm="2000">
    <p:cover dir="d"/>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page - Timelin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19037701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43526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5"/>
          <p:cNvSpPr>
            <a:spLocks noGrp="1"/>
          </p:cNvSpPr>
          <p:nvPr>
            <p:ph type="body" sz="quarter" idx="11"/>
          </p:nvPr>
        </p:nvSpPr>
        <p:spPr>
          <a:xfrm>
            <a:off x="1168400" y="879505"/>
            <a:ext cx="9855200" cy="316100"/>
          </a:xfrm>
          <a:prstGeom prst="rect">
            <a:avLst/>
          </a:prstGeom>
        </p:spPr>
        <p:txBody>
          <a:bodyPr vert="horz" anchor="ctr"/>
          <a:lstStyle>
            <a:lvl1pPr marL="0" indent="0" algn="ctr">
              <a:buNone/>
              <a:defRPr sz="1200" i="0" spc="300">
                <a:solidFill>
                  <a:schemeClr val="tx1">
                    <a:lumMod val="65000"/>
                    <a:lumOff val="35000"/>
                  </a:schemeClr>
                </a:solidFill>
                <a:latin typeface="Calibri"/>
                <a:cs typeface="Calibri"/>
              </a:defRPr>
            </a:lvl1pPr>
            <a:lvl2pPr>
              <a:defRPr sz="3000"/>
            </a:lvl2pPr>
            <a:lvl3pPr>
              <a:defRPr sz="3000"/>
            </a:lvl3pPr>
            <a:lvl4pPr>
              <a:defRPr sz="3000"/>
            </a:lvl4pPr>
            <a:lvl5pPr>
              <a:defRPr sz="3000"/>
            </a:lvl5pPr>
          </a:lstStyle>
          <a:p>
            <a:pPr lvl="0"/>
            <a:endParaRPr lang="en-US"/>
          </a:p>
        </p:txBody>
      </p:sp>
    </p:spTree>
    <p:extLst>
      <p:ext uri="{BB962C8B-B14F-4D97-AF65-F5344CB8AC3E}">
        <p14:creationId xmlns:p14="http://schemas.microsoft.com/office/powerpoint/2010/main" val="42365683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33_ส่วนหัวของส่วน">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48627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20914890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146454-7C42-EA9F-02AF-5F88DB680A10}"/>
              </a:ext>
            </a:extLst>
          </p:cNvPr>
          <p:cNvSpPr>
            <a:spLocks noGrp="1"/>
          </p:cNvSpPr>
          <p:nvPr>
            <p:ph type="title"/>
          </p:nvPr>
        </p:nvSpPr>
        <p:spPr/>
        <p:txBody>
          <a:bodyPr/>
          <a:lstStyle/>
          <a:p>
            <a:r>
              <a:rPr lang="es-MX"/>
              <a:t>Haz clic para modificar el estilo de título del patrón</a:t>
            </a:r>
            <a:endParaRPr lang="es-CO"/>
          </a:p>
        </p:txBody>
      </p:sp>
    </p:spTree>
    <p:extLst>
      <p:ext uri="{BB962C8B-B14F-4D97-AF65-F5344CB8AC3E}">
        <p14:creationId xmlns:p14="http://schemas.microsoft.com/office/powerpoint/2010/main" val="6117494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488251F9-CB2A-5DBD-804A-E0FFD54CAA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640" r="16738"/>
          <a:stretch/>
        </p:blipFill>
        <p:spPr>
          <a:xfrm>
            <a:off x="5776331" y="0"/>
            <a:ext cx="6415669" cy="6858000"/>
          </a:xfrm>
          <a:prstGeom prst="rect">
            <a:avLst/>
          </a:prstGeom>
        </p:spPr>
      </p:pic>
      <p:pic>
        <p:nvPicPr>
          <p:cNvPr id="23" name="Imagen 22">
            <a:extLst>
              <a:ext uri="{FF2B5EF4-FFF2-40B4-BE49-F238E27FC236}">
                <a16:creationId xmlns:a16="http://schemas.microsoft.com/office/drawing/2014/main" id="{27231D3D-FBC8-8BD3-E48D-F6BB616F40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022"/>
            <a:ext cx="12192000" cy="6858000"/>
          </a:xfrm>
          <a:prstGeom prst="rect">
            <a:avLst/>
          </a:prstGeom>
        </p:spPr>
      </p:pic>
      <p:sp>
        <p:nvSpPr>
          <p:cNvPr id="24" name="Marcador de fecha 3">
            <a:extLst>
              <a:ext uri="{FF2B5EF4-FFF2-40B4-BE49-F238E27FC236}">
                <a16:creationId xmlns:a16="http://schemas.microsoft.com/office/drawing/2014/main" id="{172FDAF0-80D8-0F7D-8337-03400528968C}"/>
              </a:ext>
            </a:extLst>
          </p:cNvPr>
          <p:cNvSpPr>
            <a:spLocks noGrp="1"/>
          </p:cNvSpPr>
          <p:nvPr>
            <p:ph type="dt" sz="half" idx="10"/>
          </p:nvPr>
        </p:nvSpPr>
        <p:spPr>
          <a:xfrm>
            <a:off x="556807" y="1707447"/>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fld id="{28EBB91C-89D9-4397-845E-61211BCC5FFB}" type="datetime1">
              <a:rPr lang="es-ES_tradnl" smtClean="0"/>
              <a:t>10/07/2024</a:t>
            </a:fld>
            <a:endParaRPr lang="en-US" dirty="0"/>
          </a:p>
        </p:txBody>
      </p:sp>
      <p:sp>
        <p:nvSpPr>
          <p:cNvPr id="25" name="Marcador de fecha 3">
            <a:extLst>
              <a:ext uri="{FF2B5EF4-FFF2-40B4-BE49-F238E27FC236}">
                <a16:creationId xmlns:a16="http://schemas.microsoft.com/office/drawing/2014/main" id="{45B92016-5D8C-BCF1-0142-9D2A94C15C79}"/>
              </a:ext>
            </a:extLst>
          </p:cNvPr>
          <p:cNvSpPr txBox="1">
            <a:spLocks/>
          </p:cNvSpPr>
          <p:nvPr userDrawn="1"/>
        </p:nvSpPr>
        <p:spPr>
          <a:xfrm>
            <a:off x="982663" y="2445254"/>
            <a:ext cx="5147293"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6600" b="1" i="0" kern="1200">
                <a:solidFill>
                  <a:srgbClr val="6200EE"/>
                </a:solidFill>
                <a:latin typeface="Poppins" pitchFamily="2" charset="77"/>
                <a:ea typeface="+mn-ea"/>
                <a:cs typeface="Poppins"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i="0" dirty="0">
              <a:solidFill>
                <a:schemeClr val="bg1"/>
              </a:solidFill>
              <a:latin typeface="Poppins Medium" pitchFamily="2" charset="77"/>
              <a:cs typeface="Poppins Medium" pitchFamily="2" charset="77"/>
            </a:endParaRPr>
          </a:p>
        </p:txBody>
      </p:sp>
      <p:sp>
        <p:nvSpPr>
          <p:cNvPr id="26" name="Marcador de fecha 3">
            <a:extLst>
              <a:ext uri="{FF2B5EF4-FFF2-40B4-BE49-F238E27FC236}">
                <a16:creationId xmlns:a16="http://schemas.microsoft.com/office/drawing/2014/main" id="{8F38FFB8-7651-DBE7-0C09-DC7679B00352}"/>
              </a:ext>
            </a:extLst>
          </p:cNvPr>
          <p:cNvSpPr txBox="1">
            <a:spLocks/>
          </p:cNvSpPr>
          <p:nvPr userDrawn="1"/>
        </p:nvSpPr>
        <p:spPr>
          <a:xfrm>
            <a:off x="982663" y="3722308"/>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dirty="0">
              <a:solidFill>
                <a:srgbClr val="D5B9FF"/>
              </a:solidFill>
            </a:endParaRPr>
          </a:p>
        </p:txBody>
      </p:sp>
      <p:sp>
        <p:nvSpPr>
          <p:cNvPr id="2" name="CuadroTexto 1">
            <a:extLst>
              <a:ext uri="{FF2B5EF4-FFF2-40B4-BE49-F238E27FC236}">
                <a16:creationId xmlns:a16="http://schemas.microsoft.com/office/drawing/2014/main" id="{67017BD7-AB31-38CC-4DE9-36A09F012734}"/>
              </a:ext>
            </a:extLst>
          </p:cNvPr>
          <p:cNvSpPr txBox="1"/>
          <p:nvPr userDrawn="1"/>
        </p:nvSpPr>
        <p:spPr>
          <a:xfrm>
            <a:off x="978946" y="4762529"/>
            <a:ext cx="5780049" cy="1985159"/>
          </a:xfrm>
          <a:prstGeom prst="rect">
            <a:avLst/>
          </a:prstGeom>
          <a:noFill/>
        </p:spPr>
        <p:txBody>
          <a:bodyPr wrap="square" rtlCol="0">
            <a:spAutoFit/>
          </a:bodyPr>
          <a:lstStyle/>
          <a:p>
            <a:pPr algn="l"/>
            <a:r>
              <a:rPr lang="es-CO" sz="3200" b="1" i="0" u="none" dirty="0">
                <a:solidFill>
                  <a:schemeClr val="bg1"/>
                </a:solidFill>
                <a:effectLst/>
                <a:latin typeface="+mj-lt"/>
                <a:cs typeface="Poppins Medium" pitchFamily="2" charset="77"/>
                <a:hlinkClick r:id="rId4">
                  <a:extLst>
                    <a:ext uri="{A12FA001-AC4F-418D-AE19-62706E023703}">
                      <ahyp:hlinkClr xmlns:ahyp="http://schemas.microsoft.com/office/drawing/2018/hyperlinkcolor" val="tx"/>
                    </a:ext>
                  </a:extLst>
                </a:hlinkClick>
              </a:rPr>
              <a:t>www.iotaimpact.com</a:t>
            </a:r>
            <a:endParaRPr lang="es-CO" sz="3200" b="1" i="0" u="none" dirty="0">
              <a:solidFill>
                <a:schemeClr val="bg1"/>
              </a:solidFill>
              <a:effectLst/>
              <a:latin typeface="+mj-lt"/>
              <a:cs typeface="Poppins Medium"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i="0" dirty="0">
                <a:solidFill>
                  <a:schemeClr val="bg1"/>
                </a:solidFill>
                <a:effectLst/>
                <a:latin typeface="+mj-lt"/>
              </a:rPr>
              <a:t>andres@iotaimpact.com</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@iotaimpactus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@iotaimpactlatam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900" i="1" dirty="0">
                <a:solidFill>
                  <a:schemeClr val="bg1"/>
                </a:solidFill>
                <a:effectLst/>
                <a:latin typeface="+mj-lt"/>
              </a:rPr>
              <a:t>Confidential and proprietary. Not for distribution without IOTA Impact's permission.</a:t>
            </a:r>
            <a:endParaRPr lang="es-CO" sz="900" dirty="0">
              <a:solidFill>
                <a:schemeClr val="bg1"/>
              </a:solidFill>
              <a:effectLst/>
              <a:latin typeface="+mj-lt"/>
            </a:endParaRPr>
          </a:p>
          <a:p>
            <a:pPr algn="l"/>
            <a:endParaRPr lang="es-CO" dirty="0">
              <a:solidFill>
                <a:schemeClr val="bg1"/>
              </a:solidFill>
            </a:endParaRPr>
          </a:p>
        </p:txBody>
      </p:sp>
      <p:pic>
        <p:nvPicPr>
          <p:cNvPr id="3" name="Imagen 2">
            <a:extLst>
              <a:ext uri="{FF2B5EF4-FFF2-40B4-BE49-F238E27FC236}">
                <a16:creationId xmlns:a16="http://schemas.microsoft.com/office/drawing/2014/main" id="{4741025A-CBAB-EEE5-0483-9393666D6C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32545" y="5492617"/>
            <a:ext cx="668049" cy="668049"/>
          </a:xfrm>
          <a:prstGeom prst="rect">
            <a:avLst/>
          </a:prstGeom>
        </p:spPr>
      </p:pic>
    </p:spTree>
    <p:extLst>
      <p:ext uri="{BB962C8B-B14F-4D97-AF65-F5344CB8AC3E}">
        <p14:creationId xmlns:p14="http://schemas.microsoft.com/office/powerpoint/2010/main" val="9710612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91D224-B8D9-88DE-4670-076335964A6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DD7E67CF-DE33-C2B1-440B-7D8547DD3329}"/>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AEE83E5C-81FB-B682-FD58-840C4CD9CEEE}"/>
              </a:ext>
            </a:extLst>
          </p:cNvPr>
          <p:cNvSpPr>
            <a:spLocks noGrp="1"/>
          </p:cNvSpPr>
          <p:nvPr>
            <p:ph type="dt" sz="half" idx="10"/>
          </p:nvPr>
        </p:nvSpPr>
        <p:spPr/>
        <p:txBody>
          <a:bodyPr/>
          <a:lstStyle/>
          <a:p>
            <a:fld id="{6BF1F5C6-C092-4853-849D-AD9C9FADB305}" type="datetime1">
              <a:rPr lang="es-ES_tradnl" smtClean="0"/>
              <a:t>10/07/2024</a:t>
            </a:fld>
            <a:endParaRPr lang="es-CO" dirty="0"/>
          </a:p>
        </p:txBody>
      </p:sp>
      <p:sp>
        <p:nvSpPr>
          <p:cNvPr id="5" name="Marcador de pie de página 4">
            <a:extLst>
              <a:ext uri="{FF2B5EF4-FFF2-40B4-BE49-F238E27FC236}">
                <a16:creationId xmlns:a16="http://schemas.microsoft.com/office/drawing/2014/main" id="{19A273A0-DD01-EB71-8B27-E2955F4EF7E1}"/>
              </a:ext>
            </a:extLst>
          </p:cNvPr>
          <p:cNvSpPr>
            <a:spLocks noGrp="1"/>
          </p:cNvSpPr>
          <p:nvPr>
            <p:ph type="ftr" sz="quarter" idx="11"/>
          </p:nvPr>
        </p:nvSpPr>
        <p:spPr/>
        <p:txBody>
          <a:bodyPr/>
          <a:lstStyle/>
          <a:p>
            <a:endParaRPr lang="es-CO" dirty="0"/>
          </a:p>
        </p:txBody>
      </p:sp>
      <p:sp>
        <p:nvSpPr>
          <p:cNvPr id="6" name="Marcador de número de diapositiva 5">
            <a:extLst>
              <a:ext uri="{FF2B5EF4-FFF2-40B4-BE49-F238E27FC236}">
                <a16:creationId xmlns:a16="http://schemas.microsoft.com/office/drawing/2014/main" id="{B56014A1-F317-270D-BF62-C7C7887BEF7B}"/>
              </a:ext>
            </a:extLst>
          </p:cNvPr>
          <p:cNvSpPr>
            <a:spLocks noGrp="1"/>
          </p:cNvSpPr>
          <p:nvPr>
            <p:ph type="sldNum" sz="quarter" idx="12"/>
          </p:nvPr>
        </p:nvSpPr>
        <p:spPr/>
        <p:txBody>
          <a:bodyPr/>
          <a:lstStyle/>
          <a:p>
            <a:fld id="{C1B451D2-8377-4F3E-BFA3-D23C4C860D00}" type="slidenum">
              <a:rPr lang="es-CO" smtClean="0"/>
              <a:t>‹#›</a:t>
            </a:fld>
            <a:endParaRPr lang="es-CO" dirty="0"/>
          </a:p>
        </p:txBody>
      </p:sp>
    </p:spTree>
    <p:extLst>
      <p:ext uri="{BB962C8B-B14F-4D97-AF65-F5344CB8AC3E}">
        <p14:creationId xmlns:p14="http://schemas.microsoft.com/office/powerpoint/2010/main" val="659815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68569-5162-8A99-23E5-061670B28BB7}"/>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B0F0DE19-D161-1416-5035-466E2C6D61D0}"/>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D1AC2A5F-1FCB-9F1E-2102-9D02A2B30FF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0CECB6FD-65FC-4A9D-A907-99AB84FD6013}"/>
              </a:ext>
            </a:extLst>
          </p:cNvPr>
          <p:cNvSpPr>
            <a:spLocks noGrp="1"/>
          </p:cNvSpPr>
          <p:nvPr>
            <p:ph type="dt" sz="half" idx="10"/>
          </p:nvPr>
        </p:nvSpPr>
        <p:spPr/>
        <p:txBody>
          <a:bodyPr/>
          <a:lstStyle/>
          <a:p>
            <a:fld id="{3B712D4C-B794-4583-90EA-FDC473F8C137}" type="datetime1">
              <a:rPr lang="es-ES_tradnl" smtClean="0"/>
              <a:t>10/07/2024</a:t>
            </a:fld>
            <a:endParaRPr lang="es-CO"/>
          </a:p>
        </p:txBody>
      </p:sp>
      <p:sp>
        <p:nvSpPr>
          <p:cNvPr id="6" name="Marcador de pie de página 5">
            <a:extLst>
              <a:ext uri="{FF2B5EF4-FFF2-40B4-BE49-F238E27FC236}">
                <a16:creationId xmlns:a16="http://schemas.microsoft.com/office/drawing/2014/main" id="{2F292DD4-3C6D-6D7E-3822-CDC3906933D4}"/>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872BAE4-A1F9-E0DE-6A6F-1F8C131C6391}"/>
              </a:ext>
            </a:extLst>
          </p:cNvPr>
          <p:cNvSpPr>
            <a:spLocks noGrp="1"/>
          </p:cNvSpPr>
          <p:nvPr>
            <p:ph type="sldNum" sz="quarter" idx="12"/>
          </p:nvPr>
        </p:nvSpPr>
        <p:spPr/>
        <p:txBody>
          <a:bodyPr/>
          <a:lstStyle/>
          <a:p>
            <a:fld id="{F07FE009-00E8-46F4-960E-6E20957D4583}" type="slidenum">
              <a:rPr lang="es-CO" smtClean="0"/>
              <a:t>‹#›</a:t>
            </a:fld>
            <a:endParaRPr lang="es-CO"/>
          </a:p>
        </p:txBody>
      </p:sp>
    </p:spTree>
    <p:extLst>
      <p:ext uri="{BB962C8B-B14F-4D97-AF65-F5344CB8AC3E}">
        <p14:creationId xmlns:p14="http://schemas.microsoft.com/office/powerpoint/2010/main" val="118625309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Marcador de contenido 4">
            <a:extLst>
              <a:ext uri="{FF2B5EF4-FFF2-40B4-BE49-F238E27FC236}">
                <a16:creationId xmlns:a16="http://schemas.microsoft.com/office/drawing/2014/main" id="{BAAE6FB6-7AD2-D11A-DD35-F276B17C21D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7507"/>
            <a:ext cx="12192001" cy="6858001"/>
          </a:xfrm>
          <a:prstGeom prst="rect">
            <a:avLst/>
          </a:prstGeom>
        </p:spPr>
      </p:pic>
      <p:pic>
        <p:nvPicPr>
          <p:cNvPr id="8" name="Gráfico 7">
            <a:extLst>
              <a:ext uri="{FF2B5EF4-FFF2-40B4-BE49-F238E27FC236}">
                <a16:creationId xmlns:a16="http://schemas.microsoft.com/office/drawing/2014/main" id="{E34719E9-49A5-4B63-6B2B-4A78FDF4FFB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67820" y="483081"/>
            <a:ext cx="1964830" cy="456658"/>
          </a:xfrm>
          <a:prstGeom prst="rect">
            <a:avLst/>
          </a:prstGeom>
        </p:spPr>
      </p:pic>
    </p:spTree>
    <p:extLst>
      <p:ext uri="{BB962C8B-B14F-4D97-AF65-F5344CB8AC3E}">
        <p14:creationId xmlns:p14="http://schemas.microsoft.com/office/powerpoint/2010/main" val="21296673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Encabezado de secció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0FC0B111-A78C-D5A2-3DD6-625293704698}"/>
              </a:ext>
            </a:extLst>
          </p:cNvPr>
          <p:cNvSpPr>
            <a:spLocks noGrp="1"/>
          </p:cNvSpPr>
          <p:nvPr>
            <p:ph type="dt" sz="half" idx="10"/>
          </p:nvPr>
        </p:nvSpPr>
        <p:spPr>
          <a:xfrm>
            <a:off x="977064" y="5670960"/>
            <a:ext cx="3236717" cy="365125"/>
          </a:xfrm>
          <a:prstGeom prst="rect">
            <a:avLst/>
          </a:prstGeom>
        </p:spPr>
        <p:txBody>
          <a:bodyPr/>
          <a:lstStyle>
            <a:lvl1pPr marL="0" indent="0" algn="l">
              <a:buFont typeface="Arial" panose="020B0604020202020204" pitchFamily="34" charset="0"/>
              <a:buNone/>
              <a:defRPr b="1">
                <a:solidFill>
                  <a:schemeClr val="bg1"/>
                </a:solidFill>
              </a:defRPr>
            </a:lvl1pPr>
          </a:lstStyle>
          <a:p>
            <a:fld id="{C5161F0B-E67D-49A0-A5CB-BDCFAEEDB836}" type="datetime1">
              <a:rPr lang="es-ES_tradnl" smtClean="0"/>
              <a:t>10/07/2024</a:t>
            </a:fld>
            <a:endParaRPr lang="es-CO" dirty="0"/>
          </a:p>
        </p:txBody>
      </p:sp>
      <p:sp>
        <p:nvSpPr>
          <p:cNvPr id="5" name="Marcador de pie de página 4">
            <a:extLst>
              <a:ext uri="{FF2B5EF4-FFF2-40B4-BE49-F238E27FC236}">
                <a16:creationId xmlns:a16="http://schemas.microsoft.com/office/drawing/2014/main" id="{295D9352-9182-5B80-B0B8-FC189528FB6F}"/>
              </a:ext>
            </a:extLst>
          </p:cNvPr>
          <p:cNvSpPr>
            <a:spLocks noGrp="1"/>
          </p:cNvSpPr>
          <p:nvPr>
            <p:ph type="ftr" sz="quarter" idx="11"/>
          </p:nvPr>
        </p:nvSpPr>
        <p:spPr>
          <a:xfrm>
            <a:off x="977064" y="6209149"/>
            <a:ext cx="5985164" cy="365125"/>
          </a:xfrm>
          <a:prstGeom prst="rect">
            <a:avLst/>
          </a:prstGeom>
        </p:spPr>
        <p:txBody>
          <a:bodyPr/>
          <a:lstStyle>
            <a:lvl1pPr>
              <a:defRPr sz="800">
                <a:solidFill>
                  <a:schemeClr val="bg1"/>
                </a:solidFill>
              </a:defRPr>
            </a:lvl1pPr>
          </a:lstStyle>
          <a:p>
            <a:endParaRPr lang="es-CO" dirty="0"/>
          </a:p>
        </p:txBody>
      </p:sp>
      <p:sp>
        <p:nvSpPr>
          <p:cNvPr id="2" name="Picture Placeholder 3">
            <a:extLst>
              <a:ext uri="{FF2B5EF4-FFF2-40B4-BE49-F238E27FC236}">
                <a16:creationId xmlns:a16="http://schemas.microsoft.com/office/drawing/2014/main" id="{A55F2657-94D4-1A94-8F39-5699AC6AC56D}"/>
              </a:ext>
            </a:extLst>
          </p:cNvPr>
          <p:cNvSpPr>
            <a:spLocks noGrp="1"/>
          </p:cNvSpPr>
          <p:nvPr>
            <p:ph type="pic" sz="quarter" idx="12" hasCustomPrompt="1"/>
          </p:nvPr>
        </p:nvSpPr>
        <p:spPr>
          <a:xfrm>
            <a:off x="977064" y="4613564"/>
            <a:ext cx="1616507" cy="884332"/>
          </a:xfrm>
          <a:prstGeom prst="rect">
            <a:avLst/>
          </a:prstGeom>
          <a:solidFill>
            <a:srgbClr val="FFFFFF"/>
          </a:solidFill>
        </p:spPr>
        <p:txBody>
          <a:bodyPr anchor="ctr"/>
          <a:lstStyle>
            <a:lvl1pPr marL="0" indent="0" algn="ctr">
              <a:lnSpc>
                <a:spcPct val="100000"/>
              </a:lnSpc>
              <a:spcBef>
                <a:spcPts val="0"/>
              </a:spcBef>
              <a:buNone/>
              <a:defRPr/>
            </a:lvl1pPr>
          </a:lstStyle>
          <a:p>
            <a:r>
              <a:rPr lang="es-CO" dirty="0"/>
              <a:t>Insert Logo here</a:t>
            </a:r>
          </a:p>
        </p:txBody>
      </p:sp>
    </p:spTree>
    <p:extLst>
      <p:ext uri="{BB962C8B-B14F-4D97-AF65-F5344CB8AC3E}">
        <p14:creationId xmlns:p14="http://schemas.microsoft.com/office/powerpoint/2010/main" val="3784046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ABB12109-C502-3045-4D00-0FE9BC202BD7}"/>
              </a:ext>
            </a:extLst>
          </p:cNvPr>
          <p:cNvGrpSpPr/>
          <p:nvPr userDrawn="1"/>
        </p:nvGrpSpPr>
        <p:grpSpPr>
          <a:xfrm rot="10800000" flipH="1">
            <a:off x="0" y="0"/>
            <a:ext cx="12192000" cy="6858000"/>
            <a:chOff x="0" y="0"/>
            <a:chExt cx="12192000" cy="6858000"/>
          </a:xfrm>
        </p:grpSpPr>
        <p:pic>
          <p:nvPicPr>
            <p:cNvPr id="4" name="Imagen 3">
              <a:extLst>
                <a:ext uri="{FF2B5EF4-FFF2-40B4-BE49-F238E27FC236}">
                  <a16:creationId xmlns:a16="http://schemas.microsoft.com/office/drawing/2014/main" id="{CCABE3BB-B03C-6EC1-5179-C19D28D0CA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riángulo isósceles 5">
              <a:extLst>
                <a:ext uri="{FF2B5EF4-FFF2-40B4-BE49-F238E27FC236}">
                  <a16:creationId xmlns:a16="http://schemas.microsoft.com/office/drawing/2014/main" id="{1E7003A5-BEDC-CCE6-2754-1EF92DE23EF6}"/>
                </a:ext>
              </a:extLst>
            </p:cNvPr>
            <p:cNvSpPr/>
            <p:nvPr userDrawn="1"/>
          </p:nvSpPr>
          <p:spPr>
            <a:xfrm>
              <a:off x="10086109" y="5671127"/>
              <a:ext cx="1320800" cy="1186873"/>
            </a:xfrm>
            <a:prstGeom prst="triangle">
              <a:avLst/>
            </a:prstGeom>
            <a:solidFill>
              <a:srgbClr val="442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spTree>
    <p:extLst>
      <p:ext uri="{BB962C8B-B14F-4D97-AF65-F5344CB8AC3E}">
        <p14:creationId xmlns:p14="http://schemas.microsoft.com/office/powerpoint/2010/main" val="324388205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PhAnim="0" userDrawn="1">
  <p:cSld name="1_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4694" y="78619"/>
            <a:ext cx="11732506" cy="798836"/>
          </a:xfrm>
          <a:prstGeom prst="rect">
            <a:avLst/>
          </a:prstGeom>
        </p:spPr>
        <p:txBody>
          <a:bodyPr anchor="ct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4694" y="1393371"/>
            <a:ext cx="11732506"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s-CO" err="1"/>
              <a:t>Click</a:t>
            </a:r>
            <a:r>
              <a:rPr lang="es-CO"/>
              <a:t> to </a:t>
            </a:r>
            <a:r>
              <a:rPr lang="es-CO" err="1"/>
              <a:t>edit</a:t>
            </a:r>
            <a:r>
              <a:rPr lang="es-CO"/>
              <a:t> Master </a:t>
            </a:r>
            <a:r>
              <a:rPr lang="es-CO" err="1"/>
              <a:t>text</a:t>
            </a:r>
            <a:r>
              <a:rPr lang="es-CO"/>
              <a:t> </a:t>
            </a:r>
            <a:r>
              <a:rPr lang="es-CO" err="1"/>
              <a:t>styles</a:t>
            </a:r>
            <a:endParaRPr lang="es-CO"/>
          </a:p>
          <a:p>
            <a:pPr lvl="1"/>
            <a:r>
              <a:rPr lang="es-CO" err="1"/>
              <a:t>Second</a:t>
            </a:r>
            <a:r>
              <a:rPr lang="es-CO"/>
              <a:t> </a:t>
            </a:r>
            <a:r>
              <a:rPr lang="es-CO" err="1"/>
              <a:t>level</a:t>
            </a:r>
            <a:endParaRPr lang="es-CO"/>
          </a:p>
          <a:p>
            <a:pPr lvl="2"/>
            <a:r>
              <a:rPr lang="es-CO" err="1"/>
              <a:t>Third</a:t>
            </a:r>
            <a:r>
              <a:rPr lang="es-CO"/>
              <a:t> </a:t>
            </a:r>
            <a:r>
              <a:rPr lang="es-CO" err="1"/>
              <a:t>level</a:t>
            </a:r>
            <a:endParaRPr lang="es-CO"/>
          </a:p>
        </p:txBody>
      </p:sp>
      <p:sp>
        <p:nvSpPr>
          <p:cNvPr id="7" name="Text Placeholder 6">
            <a:extLst>
              <a:ext uri="{FF2B5EF4-FFF2-40B4-BE49-F238E27FC236}">
                <a16:creationId xmlns:a16="http://schemas.microsoft.com/office/drawing/2014/main" id="{69EFA15F-D8F6-3D36-F5E7-6F1B91884CC6}"/>
              </a:ext>
            </a:extLst>
          </p:cNvPr>
          <p:cNvSpPr>
            <a:spLocks noGrp="1"/>
          </p:cNvSpPr>
          <p:nvPr>
            <p:ph type="body" sz="quarter" idx="10" hasCustomPrompt="1"/>
          </p:nvPr>
        </p:nvSpPr>
        <p:spPr>
          <a:xfrm>
            <a:off x="154693" y="6317673"/>
            <a:ext cx="10079197" cy="521855"/>
          </a:xfrm>
          <a:prstGeom prst="rect">
            <a:avLst/>
          </a:prstGeom>
          <a:ln>
            <a:noFill/>
          </a:ln>
        </p:spPr>
        <p:txBody>
          <a:bodyPr anchor="ctr"/>
          <a:lstStyle/>
          <a:p>
            <a:pPr lvl="0"/>
            <a:r>
              <a:rPr lang="es-CO" err="1"/>
              <a:t>Click</a:t>
            </a:r>
            <a:r>
              <a:rPr lang="es-CO"/>
              <a:t> to </a:t>
            </a:r>
            <a:r>
              <a:rPr lang="es-CO" err="1"/>
              <a:t>edit</a:t>
            </a:r>
            <a:r>
              <a:rPr lang="es-CO"/>
              <a:t> Master </a:t>
            </a:r>
            <a:r>
              <a:rPr lang="es-CO" err="1"/>
              <a:t>text</a:t>
            </a:r>
            <a:r>
              <a:rPr lang="es-CO"/>
              <a:t> </a:t>
            </a:r>
            <a:r>
              <a:rPr lang="es-CO" err="1"/>
              <a:t>styles</a:t>
            </a:r>
            <a:endParaRPr lang="es-CO"/>
          </a:p>
        </p:txBody>
      </p:sp>
    </p:spTree>
    <p:extLst>
      <p:ext uri="{BB962C8B-B14F-4D97-AF65-F5344CB8AC3E}">
        <p14:creationId xmlns:p14="http://schemas.microsoft.com/office/powerpoint/2010/main" val="3414264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FE9DA5D-7112-8C45-A224-D45A5C6A6A13}"/>
              </a:ext>
            </a:extLst>
          </p:cNvPr>
          <p:cNvSpPr>
            <a:spLocks noGrp="1"/>
          </p:cNvSpPr>
          <p:nvPr>
            <p:ph type="dt" sz="half" idx="10"/>
          </p:nvPr>
        </p:nvSpPr>
        <p:spPr/>
        <p:txBody>
          <a:bodyPr/>
          <a:lstStyle/>
          <a:p>
            <a:fld id="{DFAA69A6-1BDF-409F-898A-05232A4A0CDE}" type="datetime1">
              <a:rPr lang="es-ES_tradnl" smtClean="0"/>
              <a:t>10/07/2024</a:t>
            </a:fld>
            <a:endParaRPr lang="es-ES_tradnl" dirty="0"/>
          </a:p>
        </p:txBody>
      </p:sp>
      <p:sp>
        <p:nvSpPr>
          <p:cNvPr id="3" name="Marcador de pie de página 2">
            <a:extLst>
              <a:ext uri="{FF2B5EF4-FFF2-40B4-BE49-F238E27FC236}">
                <a16:creationId xmlns:a16="http://schemas.microsoft.com/office/drawing/2014/main" id="{9A9CA7C2-A7EC-3D49-BAA3-BA671095A252}"/>
              </a:ext>
            </a:extLst>
          </p:cNvPr>
          <p:cNvSpPr>
            <a:spLocks noGrp="1"/>
          </p:cNvSpPr>
          <p:nvPr>
            <p:ph type="ftr" sz="quarter" idx="11"/>
          </p:nvPr>
        </p:nvSpPr>
        <p:spPr/>
        <p:txBody>
          <a:bodyPr/>
          <a:lstStyle/>
          <a:p>
            <a:endParaRPr lang="es-ES_tradnl" dirty="0"/>
          </a:p>
        </p:txBody>
      </p:sp>
      <p:sp>
        <p:nvSpPr>
          <p:cNvPr id="4" name="Marcador de número de diapositiva 3">
            <a:extLst>
              <a:ext uri="{FF2B5EF4-FFF2-40B4-BE49-F238E27FC236}">
                <a16:creationId xmlns:a16="http://schemas.microsoft.com/office/drawing/2014/main" id="{EFB7B9E6-F983-6D45-8A20-3781F95D57C5}"/>
              </a:ext>
            </a:extLst>
          </p:cNvPr>
          <p:cNvSpPr>
            <a:spLocks noGrp="1"/>
          </p:cNvSpPr>
          <p:nvPr>
            <p:ph type="sldNum" sz="quarter" idx="12"/>
          </p:nvPr>
        </p:nvSpPr>
        <p:spPr/>
        <p:txBody>
          <a:bodyPr/>
          <a:lstStyle/>
          <a:p>
            <a:fld id="{35E0A005-A203-4E4A-A5FC-1742ACA419F9}" type="slidenum">
              <a:rPr lang="es-ES_tradnl" smtClean="0"/>
              <a:t>‹#›</a:t>
            </a:fld>
            <a:endParaRPr lang="es-ES_tradnl" dirty="0"/>
          </a:p>
        </p:txBody>
      </p:sp>
    </p:spTree>
    <p:extLst>
      <p:ext uri="{BB962C8B-B14F-4D97-AF65-F5344CB8AC3E}">
        <p14:creationId xmlns:p14="http://schemas.microsoft.com/office/powerpoint/2010/main" val="160434857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w/ Green Lin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3637D93-7843-304E-A09E-30A247547AD6}"/>
              </a:ext>
            </a:extLst>
          </p:cNvPr>
          <p:cNvGraphicFramePr>
            <a:graphicFrameLocks noChangeAspect="1"/>
          </p:cNvGraphicFramePr>
          <p:nvPr userDrawn="1">
            <p:custDataLst>
              <p:tags r:id="rId1"/>
            </p:custDataLst>
            <p:extLst>
              <p:ext uri="{D42A27DB-BD31-4B8C-83A1-F6EECF244321}">
                <p14:modId xmlns:p14="http://schemas.microsoft.com/office/powerpoint/2010/main" val="275748952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13637D93-7843-304E-A09E-30A247547A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 name="Content Placeholder 14">
            <a:extLst>
              <a:ext uri="{FF2B5EF4-FFF2-40B4-BE49-F238E27FC236}">
                <a16:creationId xmlns:a16="http://schemas.microsoft.com/office/drawing/2014/main" id="{5AE808F9-EA2B-504C-A2F3-3364D8975BD4}"/>
              </a:ext>
            </a:extLst>
          </p:cNvPr>
          <p:cNvSpPr>
            <a:spLocks noGrp="1"/>
          </p:cNvSpPr>
          <p:nvPr>
            <p:ph sz="quarter" idx="10" hasCustomPrompt="1"/>
          </p:nvPr>
        </p:nvSpPr>
        <p:spPr>
          <a:xfrm>
            <a:off x="0" y="304800"/>
            <a:ext cx="11582400" cy="457200"/>
          </a:xfrm>
          <a:prstGeom prst="rect">
            <a:avLst/>
          </a:prstGeom>
        </p:spPr>
        <p:txBody>
          <a:bodyPr/>
          <a:lstStyle>
            <a:lvl1pPr marL="463550" indent="0">
              <a:tabLst/>
              <a:defRPr sz="3200" b="1" i="0">
                <a:latin typeface="Work Sans" pitchFamily="2" charset="77"/>
              </a:defRPr>
            </a:lvl1pPr>
          </a:lstStyle>
          <a:p>
            <a:pPr lvl="0"/>
            <a:r>
              <a:rPr lang="en-US"/>
              <a:t>Title</a:t>
            </a:r>
          </a:p>
        </p:txBody>
      </p:sp>
      <p:sp>
        <p:nvSpPr>
          <p:cNvPr id="16" name="Content Placeholder 14">
            <a:extLst>
              <a:ext uri="{FF2B5EF4-FFF2-40B4-BE49-F238E27FC236}">
                <a16:creationId xmlns:a16="http://schemas.microsoft.com/office/drawing/2014/main" id="{DDBFD0AC-EDF1-6142-B532-97144ECA12D5}"/>
              </a:ext>
            </a:extLst>
          </p:cNvPr>
          <p:cNvSpPr>
            <a:spLocks noGrp="1"/>
          </p:cNvSpPr>
          <p:nvPr>
            <p:ph sz="quarter" idx="11" hasCustomPrompt="1"/>
          </p:nvPr>
        </p:nvSpPr>
        <p:spPr>
          <a:xfrm>
            <a:off x="0" y="990600"/>
            <a:ext cx="11582400" cy="457200"/>
          </a:xfrm>
          <a:prstGeom prst="rect">
            <a:avLst/>
          </a:prstGeom>
        </p:spPr>
        <p:txBody>
          <a:bodyPr/>
          <a:lstStyle>
            <a:lvl1pPr marL="463550" indent="0">
              <a:tabLst/>
              <a:defRPr sz="2400" b="0" i="0">
                <a:solidFill>
                  <a:schemeClr val="accent1"/>
                </a:solidFill>
                <a:latin typeface="Work Sans" pitchFamily="2" charset="77"/>
              </a:defRPr>
            </a:lvl1pPr>
          </a:lstStyle>
          <a:p>
            <a:pPr lvl="0"/>
            <a:r>
              <a:rPr lang="en-US"/>
              <a:t>Subtitle</a:t>
            </a:r>
          </a:p>
        </p:txBody>
      </p:sp>
      <p:cxnSp>
        <p:nvCxnSpPr>
          <p:cNvPr id="5" name="Straight Connector 4">
            <a:extLst>
              <a:ext uri="{FF2B5EF4-FFF2-40B4-BE49-F238E27FC236}">
                <a16:creationId xmlns:a16="http://schemas.microsoft.com/office/drawing/2014/main" id="{487420CF-3151-8646-A12F-392774BFC63D}"/>
              </a:ext>
            </a:extLst>
          </p:cNvPr>
          <p:cNvCxnSpPr>
            <a:cxnSpLocks/>
          </p:cNvCxnSpPr>
          <p:nvPr userDrawn="1"/>
        </p:nvCxnSpPr>
        <p:spPr>
          <a:xfrm>
            <a:off x="0" y="914400"/>
            <a:ext cx="2438400" cy="0"/>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3011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lumn w/ Green Lin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3637D93-7843-304E-A09E-30A247547AD6}"/>
              </a:ext>
            </a:extLst>
          </p:cNvPr>
          <p:cNvGraphicFramePr>
            <a:graphicFrameLocks noChangeAspect="1"/>
          </p:cNvGraphicFramePr>
          <p:nvPr userDrawn="1">
            <p:custDataLst>
              <p:tags r:id="rId1"/>
            </p:custDataLst>
            <p:extLst>
              <p:ext uri="{D42A27DB-BD31-4B8C-83A1-F6EECF244321}">
                <p14:modId xmlns:p14="http://schemas.microsoft.com/office/powerpoint/2010/main" val="401306665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13637D93-7843-304E-A09E-30A247547A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 name="Content Placeholder 14">
            <a:extLst>
              <a:ext uri="{FF2B5EF4-FFF2-40B4-BE49-F238E27FC236}">
                <a16:creationId xmlns:a16="http://schemas.microsoft.com/office/drawing/2014/main" id="{5AE808F9-EA2B-504C-A2F3-3364D8975BD4}"/>
              </a:ext>
            </a:extLst>
          </p:cNvPr>
          <p:cNvSpPr>
            <a:spLocks noGrp="1"/>
          </p:cNvSpPr>
          <p:nvPr>
            <p:ph sz="quarter" idx="10" hasCustomPrompt="1"/>
          </p:nvPr>
        </p:nvSpPr>
        <p:spPr>
          <a:xfrm>
            <a:off x="0" y="304800"/>
            <a:ext cx="11582400" cy="457200"/>
          </a:xfrm>
          <a:prstGeom prst="rect">
            <a:avLst/>
          </a:prstGeom>
        </p:spPr>
        <p:txBody>
          <a:bodyPr/>
          <a:lstStyle>
            <a:lvl1pPr marL="463550" indent="0">
              <a:tabLst/>
              <a:defRPr sz="3200" b="1" i="0">
                <a:latin typeface="Work Sans" pitchFamily="2" charset="77"/>
              </a:defRPr>
            </a:lvl1pPr>
          </a:lstStyle>
          <a:p>
            <a:pPr lvl="0"/>
            <a:r>
              <a:rPr lang="en-US"/>
              <a:t>Two Column</a:t>
            </a:r>
          </a:p>
        </p:txBody>
      </p:sp>
      <p:sp>
        <p:nvSpPr>
          <p:cNvPr id="16" name="Content Placeholder 14">
            <a:extLst>
              <a:ext uri="{FF2B5EF4-FFF2-40B4-BE49-F238E27FC236}">
                <a16:creationId xmlns:a16="http://schemas.microsoft.com/office/drawing/2014/main" id="{DDBFD0AC-EDF1-6142-B532-97144ECA12D5}"/>
              </a:ext>
            </a:extLst>
          </p:cNvPr>
          <p:cNvSpPr>
            <a:spLocks noGrp="1"/>
          </p:cNvSpPr>
          <p:nvPr>
            <p:ph sz="quarter" idx="11" hasCustomPrompt="1"/>
          </p:nvPr>
        </p:nvSpPr>
        <p:spPr>
          <a:xfrm>
            <a:off x="0" y="990600"/>
            <a:ext cx="11582400" cy="457200"/>
          </a:xfrm>
          <a:prstGeom prst="rect">
            <a:avLst/>
          </a:prstGeom>
        </p:spPr>
        <p:txBody>
          <a:bodyPr/>
          <a:lstStyle>
            <a:lvl1pPr marL="463550" indent="0">
              <a:tabLst/>
              <a:defRPr sz="2400" b="0" i="0">
                <a:solidFill>
                  <a:schemeClr val="accent1"/>
                </a:solidFill>
                <a:latin typeface="Work Sans" pitchFamily="2" charset="77"/>
              </a:defRPr>
            </a:lvl1pPr>
          </a:lstStyle>
          <a:p>
            <a:pPr lvl="0"/>
            <a:r>
              <a:rPr lang="en-US"/>
              <a:t>Subtitle</a:t>
            </a:r>
          </a:p>
        </p:txBody>
      </p:sp>
      <p:sp>
        <p:nvSpPr>
          <p:cNvPr id="3" name="Text Placeholder 2">
            <a:extLst>
              <a:ext uri="{FF2B5EF4-FFF2-40B4-BE49-F238E27FC236}">
                <a16:creationId xmlns:a16="http://schemas.microsoft.com/office/drawing/2014/main" id="{13B2E281-494E-E34C-9DAD-133152DE69AD}"/>
              </a:ext>
            </a:extLst>
          </p:cNvPr>
          <p:cNvSpPr>
            <a:spLocks noGrp="1"/>
          </p:cNvSpPr>
          <p:nvPr>
            <p:ph type="body" sz="quarter" idx="12" hasCustomPrompt="1"/>
          </p:nvPr>
        </p:nvSpPr>
        <p:spPr>
          <a:xfrm>
            <a:off x="609600" y="1828800"/>
            <a:ext cx="5334000" cy="4114800"/>
          </a:xfrm>
          <a:prstGeom prst="rect">
            <a:avLst/>
          </a:prstGeom>
        </p:spPr>
        <p:txBody>
          <a:bodyPr numCol="2"/>
          <a:lstStyle>
            <a:lvl1pPr>
              <a:defRPr sz="1400">
                <a:latin typeface="Work Sans" pitchFamily="2" charset="77"/>
              </a:defRPr>
            </a:lvl1pPr>
            <a:lvl2pPr>
              <a:defRPr sz="1400">
                <a:latin typeface="WORK SANS REGULAR ROMAN" pitchFamily="2" charset="77"/>
              </a:defRPr>
            </a:lvl2pPr>
            <a:lvl3pPr>
              <a:defRPr sz="1400">
                <a:latin typeface="WORK SANS REGULAR ROMAN" pitchFamily="2" charset="77"/>
              </a:defRPr>
            </a:lvl3pPr>
            <a:lvl4pPr>
              <a:defRPr sz="1400">
                <a:latin typeface="WORK SANS REGULAR ROMAN" pitchFamily="2" charset="77"/>
              </a:defRPr>
            </a:lvl4pPr>
            <a:lvl5pPr>
              <a:defRPr sz="1400">
                <a:latin typeface="WORK SANS REGULAR ROMAN" pitchFamily="2" charset="77"/>
              </a:defRPr>
            </a:lvl5pPr>
          </a:lstStyle>
          <a:p>
            <a:pPr lvl="0"/>
            <a:r>
              <a:rPr lang="en-US"/>
              <a:t>Lorem ipsum.</a:t>
            </a:r>
          </a:p>
        </p:txBody>
      </p:sp>
      <p:sp>
        <p:nvSpPr>
          <p:cNvPr id="6" name="Text Placeholder 2">
            <a:extLst>
              <a:ext uri="{FF2B5EF4-FFF2-40B4-BE49-F238E27FC236}">
                <a16:creationId xmlns:a16="http://schemas.microsoft.com/office/drawing/2014/main" id="{2ECB131C-96F9-3341-822B-FE1896F92AEC}"/>
              </a:ext>
            </a:extLst>
          </p:cNvPr>
          <p:cNvSpPr>
            <a:spLocks noGrp="1"/>
          </p:cNvSpPr>
          <p:nvPr>
            <p:ph type="body" sz="quarter" idx="13" hasCustomPrompt="1"/>
          </p:nvPr>
        </p:nvSpPr>
        <p:spPr>
          <a:xfrm>
            <a:off x="6248402" y="1828800"/>
            <a:ext cx="5334000" cy="4114800"/>
          </a:xfrm>
          <a:prstGeom prst="rect">
            <a:avLst/>
          </a:prstGeom>
        </p:spPr>
        <p:txBody>
          <a:bodyPr numCol="2"/>
          <a:lstStyle>
            <a:lvl1pPr>
              <a:defRPr sz="1400">
                <a:latin typeface="Work Sans" pitchFamily="2" charset="77"/>
              </a:defRPr>
            </a:lvl1pPr>
            <a:lvl2pPr>
              <a:defRPr sz="1400">
                <a:latin typeface="WORK SANS REGULAR ROMAN" pitchFamily="2" charset="77"/>
              </a:defRPr>
            </a:lvl2pPr>
            <a:lvl3pPr>
              <a:defRPr sz="1400">
                <a:latin typeface="WORK SANS REGULAR ROMAN" pitchFamily="2" charset="77"/>
              </a:defRPr>
            </a:lvl3pPr>
            <a:lvl4pPr>
              <a:defRPr sz="1400">
                <a:latin typeface="WORK SANS REGULAR ROMAN" pitchFamily="2" charset="77"/>
              </a:defRPr>
            </a:lvl4pPr>
            <a:lvl5pPr>
              <a:defRPr sz="1400">
                <a:latin typeface="WORK SANS REGULAR ROMAN" pitchFamily="2" charset="77"/>
              </a:defRPr>
            </a:lvl5pPr>
          </a:lstStyle>
          <a:p>
            <a:pPr lvl="0"/>
            <a:r>
              <a:rPr lang="en-US"/>
              <a:t>Lorem ipsum.</a:t>
            </a:r>
          </a:p>
        </p:txBody>
      </p:sp>
      <p:cxnSp>
        <p:nvCxnSpPr>
          <p:cNvPr id="8" name="Straight Connector 7">
            <a:extLst>
              <a:ext uri="{FF2B5EF4-FFF2-40B4-BE49-F238E27FC236}">
                <a16:creationId xmlns:a16="http://schemas.microsoft.com/office/drawing/2014/main" id="{C102C0E1-BE14-0340-854C-D017F73D9722}"/>
              </a:ext>
            </a:extLst>
          </p:cNvPr>
          <p:cNvCxnSpPr>
            <a:cxnSpLocks/>
          </p:cNvCxnSpPr>
          <p:nvPr userDrawn="1"/>
        </p:nvCxnSpPr>
        <p:spPr>
          <a:xfrm>
            <a:off x="0" y="914400"/>
            <a:ext cx="2438400" cy="0"/>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1661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PhAnim="0"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9925C-7845-4EE2-A88F-20F57FE70D02}"/>
              </a:ext>
            </a:extLst>
          </p:cNvPr>
          <p:cNvSpPr>
            <a:spLocks noGrp="1"/>
          </p:cNvSpPr>
          <p:nvPr>
            <p:ph type="title"/>
          </p:nvPr>
        </p:nvSpPr>
        <p:spPr>
          <a:xfrm>
            <a:off x="71687" y="136525"/>
            <a:ext cx="11991975" cy="1152345"/>
          </a:xfrm>
        </p:spPr>
        <p:txBody>
          <a:bodyPr/>
          <a:lstStyle>
            <a:lvl1pPr>
              <a:defRPr sz="2400" b="1">
                <a:solidFill>
                  <a:schemeClr val="accent4"/>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97248AC-B1E6-4AF5-BEB0-DAEC85305A72}"/>
              </a:ext>
            </a:extLst>
          </p:cNvPr>
          <p:cNvSpPr>
            <a:spLocks noGrp="1"/>
          </p:cNvSpPr>
          <p:nvPr>
            <p:ph idx="1"/>
          </p:nvPr>
        </p:nvSpPr>
        <p:spPr>
          <a:xfrm>
            <a:off x="71687" y="1393371"/>
            <a:ext cx="11991975" cy="4783592"/>
          </a:xfrm>
        </p:spPr>
        <p:txBody>
          <a:bodyPr/>
          <a:lstStyle>
            <a:lvl1pPr>
              <a:defRPr>
                <a:solidFill>
                  <a:schemeClr val="tx1"/>
                </a:solidFill>
              </a:defRPr>
            </a:lvl1pPr>
            <a:lvl2pPr>
              <a:defRPr>
                <a:solidFill>
                  <a:schemeClr val="tx1"/>
                </a:solidFill>
              </a:defRPr>
            </a:lvl2pPr>
            <a:lvl3pPr>
              <a:defRPr>
                <a:solidFill>
                  <a:schemeClr val="tx1"/>
                </a:solidFill>
              </a:defRPr>
            </a:lvl3pPr>
            <a:lvl4pPr marL="1371600" indent="0">
              <a:buNone/>
              <a:defRPr>
                <a:solidFill>
                  <a:schemeClr val="tx1"/>
                </a:solidFill>
              </a:defRPr>
            </a:lvl4pPr>
          </a:lstStyle>
          <a:p>
            <a:pPr lvl="0"/>
            <a:r>
              <a:rPr lang="en-US"/>
              <a:t>Click to edit Master text styles</a:t>
            </a:r>
          </a:p>
          <a:p>
            <a:pPr lvl="1"/>
            <a:r>
              <a:rPr lang="en-US"/>
              <a:t>Second level</a:t>
            </a:r>
          </a:p>
          <a:p>
            <a:pPr lvl="2"/>
            <a:r>
              <a:rPr lang="en-US"/>
              <a:t>Third level</a:t>
            </a:r>
          </a:p>
          <a:p>
            <a:pPr lvl="3"/>
            <a:endParaRPr lang="en-US"/>
          </a:p>
        </p:txBody>
      </p:sp>
      <p:sp>
        <p:nvSpPr>
          <p:cNvPr id="6" name="Slide Number Placeholder 5">
            <a:extLst>
              <a:ext uri="{FF2B5EF4-FFF2-40B4-BE49-F238E27FC236}">
                <a16:creationId xmlns:a16="http://schemas.microsoft.com/office/drawing/2014/main" id="{55E422A2-8C74-45BD-A87E-80FB938061CF}"/>
              </a:ext>
            </a:extLst>
          </p:cNvPr>
          <p:cNvSpPr>
            <a:spLocks noGrp="1"/>
          </p:cNvSpPr>
          <p:nvPr>
            <p:ph type="sldNum" sz="quarter" idx="12"/>
          </p:nvPr>
        </p:nvSpPr>
        <p:spPr>
          <a:xfrm>
            <a:off x="11502189" y="6356350"/>
            <a:ext cx="561474" cy="501650"/>
          </a:xfrm>
          <a:prstGeom prst="rect">
            <a:avLst/>
          </a:prstGeom>
        </p:spPr>
        <p:txBody>
          <a:bodyPr/>
          <a:lstStyle/>
          <a:p>
            <a:fld id="{45DD850A-48CF-4963-9607-58D982076C8A}" type="slidenum">
              <a:rPr lang="en-US" smtClean="0"/>
              <a:t>‹#›</a:t>
            </a:fld>
            <a:endParaRPr lang="en-US" dirty="0"/>
          </a:p>
        </p:txBody>
      </p:sp>
      <p:sp>
        <p:nvSpPr>
          <p:cNvPr id="9" name="Content Placeholder 2">
            <a:extLst>
              <a:ext uri="{FF2B5EF4-FFF2-40B4-BE49-F238E27FC236}">
                <a16:creationId xmlns:a16="http://schemas.microsoft.com/office/drawing/2014/main" id="{7E1EF5F8-9AD9-4FA5-8593-375C2F92D645}"/>
              </a:ext>
            </a:extLst>
          </p:cNvPr>
          <p:cNvSpPr>
            <a:spLocks noGrp="1"/>
          </p:cNvSpPr>
          <p:nvPr>
            <p:ph idx="11" hasCustomPrompt="1"/>
          </p:nvPr>
        </p:nvSpPr>
        <p:spPr>
          <a:xfrm>
            <a:off x="1254071" y="6356350"/>
            <a:ext cx="10099729" cy="482194"/>
          </a:xfrm>
        </p:spPr>
        <p:txBody>
          <a:bodyPr anchor="ctr"/>
          <a:lstStyle>
            <a:lvl1pPr>
              <a:buNone/>
              <a:defRPr sz="900" i="1">
                <a:solidFill>
                  <a:schemeClr val="tx2"/>
                </a:solidFill>
              </a:defRPr>
            </a:lvl1pPr>
            <a:lvl2pPr>
              <a:defRPr sz="2400"/>
            </a:lvl2pPr>
            <a:lvl3pPr>
              <a:defRPr sz="2400"/>
            </a:lvl3pPr>
            <a:lvl4pPr marL="1371600" indent="0">
              <a:buNone/>
              <a:defRPr/>
            </a:lvl4pPr>
          </a:lstStyle>
          <a:p>
            <a:pPr lvl="0"/>
            <a:r>
              <a:rPr lang="en-US"/>
              <a:t>Click to edit footnotes</a:t>
            </a:r>
          </a:p>
        </p:txBody>
      </p:sp>
    </p:spTree>
    <p:extLst>
      <p:ext uri="{BB962C8B-B14F-4D97-AF65-F5344CB8AC3E}">
        <p14:creationId xmlns:p14="http://schemas.microsoft.com/office/powerpoint/2010/main" val="10339974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_Encabezado de sección">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grpSp>
        <p:nvGrpSpPr>
          <p:cNvPr id="14" name="Grupo 13">
            <a:extLst>
              <a:ext uri="{FF2B5EF4-FFF2-40B4-BE49-F238E27FC236}">
                <a16:creationId xmlns:a16="http://schemas.microsoft.com/office/drawing/2014/main" id="{57F68F58-6AE7-DC56-A37D-3815C5E7F4A8}"/>
              </a:ext>
            </a:extLst>
          </p:cNvPr>
          <p:cNvGrpSpPr/>
          <p:nvPr userDrawn="1"/>
        </p:nvGrpSpPr>
        <p:grpSpPr>
          <a:xfrm rot="10800000">
            <a:off x="0" y="0"/>
            <a:ext cx="12192000" cy="6858000"/>
            <a:chOff x="0" y="0"/>
            <a:chExt cx="12192000" cy="6858000"/>
          </a:xfrm>
        </p:grpSpPr>
        <p:pic>
          <p:nvPicPr>
            <p:cNvPr id="8" name="Imagen 7">
              <a:extLst>
                <a:ext uri="{FF2B5EF4-FFF2-40B4-BE49-F238E27FC236}">
                  <a16:creationId xmlns:a16="http://schemas.microsoft.com/office/drawing/2014/main" id="{EC827735-7F00-B503-AB81-8F1710622DB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riángulo isósceles 5">
              <a:extLst>
                <a:ext uri="{FF2B5EF4-FFF2-40B4-BE49-F238E27FC236}">
                  <a16:creationId xmlns:a16="http://schemas.microsoft.com/office/drawing/2014/main" id="{5D08758D-B65F-C4D9-0202-83F2697A2BD2}"/>
                </a:ext>
              </a:extLst>
            </p:cNvPr>
            <p:cNvSpPr/>
            <p:nvPr userDrawn="1"/>
          </p:nvSpPr>
          <p:spPr>
            <a:xfrm>
              <a:off x="10086109" y="5671127"/>
              <a:ext cx="1320800" cy="1186873"/>
            </a:xfrm>
            <a:prstGeom prst="triangle">
              <a:avLst/>
            </a:prstGeom>
            <a:solidFill>
              <a:srgbClr val="442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28900691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PhAnim="0" preserve="1" userDrawn="1">
  <p:cSld name="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s-CO"/>
              <a:t>Click to edit Master text styles</a:t>
            </a:r>
          </a:p>
          <a:p>
            <a:pPr lvl="1"/>
            <a:r>
              <a:rPr lang="es-CO"/>
              <a:t>Second level</a:t>
            </a:r>
          </a:p>
          <a:p>
            <a:pPr lvl="2"/>
            <a:r>
              <a:rPr lang="es-CO"/>
              <a:t>Third level</a:t>
            </a:r>
          </a:p>
        </p:txBody>
      </p:sp>
    </p:spTree>
    <p:extLst>
      <p:ext uri="{BB962C8B-B14F-4D97-AF65-F5344CB8AC3E}">
        <p14:creationId xmlns:p14="http://schemas.microsoft.com/office/powerpoint/2010/main" val="187976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93B1F0-5393-B5FC-4E5B-5A2BF8908D2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E3C21D3-AC16-9C03-C56F-EEE16D7D7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DA10E6C-CD2A-BCBF-5B61-8C98FA729C5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987CD1C3-71D0-17F8-C4F2-AF8EFCD2CD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16FFE05-3581-9B9B-FD66-79EB0E822DC6}"/>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3A57485-5A6D-757D-FE5A-1D92710BB044}"/>
              </a:ext>
            </a:extLst>
          </p:cNvPr>
          <p:cNvSpPr>
            <a:spLocks noGrp="1"/>
          </p:cNvSpPr>
          <p:nvPr>
            <p:ph type="dt" sz="half" idx="10"/>
          </p:nvPr>
        </p:nvSpPr>
        <p:spPr/>
        <p:txBody>
          <a:bodyPr/>
          <a:lstStyle/>
          <a:p>
            <a:fld id="{C7F89BBF-A7CA-4322-A9CC-B59A35DBC39E}" type="datetime1">
              <a:rPr lang="es-ES_tradnl" smtClean="0"/>
              <a:t>10/07/2024</a:t>
            </a:fld>
            <a:endParaRPr lang="es-CO"/>
          </a:p>
        </p:txBody>
      </p:sp>
      <p:sp>
        <p:nvSpPr>
          <p:cNvPr id="8" name="Marcador de pie de página 7">
            <a:extLst>
              <a:ext uri="{FF2B5EF4-FFF2-40B4-BE49-F238E27FC236}">
                <a16:creationId xmlns:a16="http://schemas.microsoft.com/office/drawing/2014/main" id="{E1A799C2-6427-D950-7AFB-000C1A935863}"/>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EBAFE580-C235-56C2-41BC-9C3D55BB3ACB}"/>
              </a:ext>
            </a:extLst>
          </p:cNvPr>
          <p:cNvSpPr>
            <a:spLocks noGrp="1"/>
          </p:cNvSpPr>
          <p:nvPr>
            <p:ph type="sldNum" sz="quarter" idx="12"/>
          </p:nvPr>
        </p:nvSpPr>
        <p:spPr/>
        <p:txBody>
          <a:bodyPr/>
          <a:lstStyle/>
          <a:p>
            <a:fld id="{F07FE009-00E8-46F4-960E-6E20957D4583}" type="slidenum">
              <a:rPr lang="es-CO" smtClean="0"/>
              <a:t>‹#›</a:t>
            </a:fld>
            <a:endParaRPr lang="es-CO"/>
          </a:p>
        </p:txBody>
      </p:sp>
    </p:spTree>
    <p:extLst>
      <p:ext uri="{BB962C8B-B14F-4D97-AF65-F5344CB8AC3E}">
        <p14:creationId xmlns:p14="http://schemas.microsoft.com/office/powerpoint/2010/main" val="312454404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PhAnim="0" userDrawn="1">
  <p:cSld name="1_Title and number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a:t>Click to edit Master text styles</a:t>
            </a:r>
          </a:p>
          <a:p>
            <a:pPr lvl="1"/>
            <a:r>
              <a:rPr lang="es-CO"/>
              <a:t>Second level</a:t>
            </a:r>
          </a:p>
          <a:p>
            <a:pPr lvl="2"/>
            <a:r>
              <a:rPr lang="es-CO"/>
              <a:t>lThirdevel</a:t>
            </a:r>
          </a:p>
          <a:p>
            <a:pPr lvl="3"/>
            <a:endParaRPr lang="es-CO"/>
          </a:p>
        </p:txBody>
      </p:sp>
    </p:spTree>
    <p:extLst>
      <p:ext uri="{BB962C8B-B14F-4D97-AF65-F5344CB8AC3E}">
        <p14:creationId xmlns:p14="http://schemas.microsoft.com/office/powerpoint/2010/main" val="17703858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PhAnim="0" preserve="1" userDrawn="1">
  <p:cSld name="3. Image and go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a:t>Click to edit Master text styles</a:t>
            </a:r>
          </a:p>
          <a:p>
            <a:pPr lvl="1"/>
            <a:r>
              <a:rPr lang="es-CO"/>
              <a:t>Second level</a:t>
            </a:r>
          </a:p>
          <a:p>
            <a:pPr lvl="2"/>
            <a:r>
              <a:rPr lang="es-CO"/>
              <a:t>Third level</a:t>
            </a:r>
          </a:p>
          <a:p>
            <a:pPr lvl="3"/>
            <a:endParaRPr lang="es-CO"/>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2" y="1393825"/>
            <a:ext cx="2806114" cy="4783138"/>
          </a:xfrm>
          <a:prstGeom prst="rect">
            <a:avLst/>
          </a:prstGeom>
        </p:spPr>
        <p:txBody>
          <a:bodyPr/>
          <a:lstStyle/>
          <a:p>
            <a:endParaRPr lang="es-CO"/>
          </a:p>
        </p:txBody>
      </p:sp>
    </p:spTree>
    <p:extLst>
      <p:ext uri="{BB962C8B-B14F-4D97-AF65-F5344CB8AC3E}">
        <p14:creationId xmlns:p14="http://schemas.microsoft.com/office/powerpoint/2010/main" val="11420347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PhAnim="0" preserve="1" userDrawn="1">
  <p:cSld name="4. Differentiated appro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865240" y="136808"/>
            <a:ext cx="11021960" cy="798836"/>
          </a:xfrm>
        </p:spPr>
        <p:txBody>
          <a:bodyPr anchor="ctr"/>
          <a:lstStyle/>
          <a:p>
            <a:r>
              <a:rPr lang="es-CO"/>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644286" y="1393371"/>
            <a:ext cx="7242913"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a:t>Click to edit Master text styles</a:t>
            </a:r>
          </a:p>
          <a:p>
            <a:pPr lvl="1"/>
            <a:r>
              <a:rPr lang="es-CO"/>
              <a:t>Second level</a:t>
            </a:r>
          </a:p>
          <a:p>
            <a:pPr lvl="2"/>
            <a:r>
              <a:rPr lang="es-CO"/>
              <a:t>Third level</a:t>
            </a:r>
          </a:p>
          <a:p>
            <a:pPr lvl="3"/>
            <a:endParaRPr lang="es-CO"/>
          </a:p>
        </p:txBody>
      </p:sp>
      <p:sp>
        <p:nvSpPr>
          <p:cNvPr id="7" name="Text Placeholder 6">
            <a:extLst>
              <a:ext uri="{FF2B5EF4-FFF2-40B4-BE49-F238E27FC236}">
                <a16:creationId xmlns:a16="http://schemas.microsoft.com/office/drawing/2014/main" id="{69EFA15F-D8F6-3D36-F5E7-6F1B91884CC6}"/>
              </a:ext>
            </a:extLst>
          </p:cNvPr>
          <p:cNvSpPr>
            <a:spLocks noGrp="1"/>
          </p:cNvSpPr>
          <p:nvPr>
            <p:ph type="body" sz="quarter" idx="10" hasCustomPrompt="1"/>
          </p:nvPr>
        </p:nvSpPr>
        <p:spPr>
          <a:xfrm>
            <a:off x="865240" y="6317673"/>
            <a:ext cx="9368650" cy="521855"/>
          </a:xfrm>
          <a:prstGeom prst="rect">
            <a:avLst/>
          </a:prstGeom>
          <a:ln>
            <a:noFill/>
          </a:ln>
        </p:spPr>
        <p:txBody>
          <a:bodyPr anchor="ctr"/>
          <a:lstStyle/>
          <a:p>
            <a:pPr lvl="0"/>
            <a:r>
              <a:rPr lang="es-CO"/>
              <a:t>Click to edit Master text styles</a:t>
            </a:r>
          </a:p>
        </p:txBody>
      </p:sp>
      <p:grpSp>
        <p:nvGrpSpPr>
          <p:cNvPr id="3" name="Group 2">
            <a:extLst>
              <a:ext uri="{FF2B5EF4-FFF2-40B4-BE49-F238E27FC236}">
                <a16:creationId xmlns:a16="http://schemas.microsoft.com/office/drawing/2014/main" id="{68FD0E65-81A9-7732-E46B-FB8EF4F101FD}"/>
              </a:ext>
            </a:extLst>
          </p:cNvPr>
          <p:cNvGrpSpPr/>
          <p:nvPr userDrawn="1"/>
        </p:nvGrpSpPr>
        <p:grpSpPr>
          <a:xfrm>
            <a:off x="677875" y="1926448"/>
            <a:ext cx="3594643" cy="3400420"/>
            <a:chOff x="3791883" y="1517333"/>
            <a:chExt cx="4075485" cy="3612243"/>
          </a:xfrm>
        </p:grpSpPr>
        <p:sp>
          <p:nvSpPr>
            <p:cNvPr id="6" name="Freeform 2">
              <a:extLst>
                <a:ext uri="{FF2B5EF4-FFF2-40B4-BE49-F238E27FC236}">
                  <a16:creationId xmlns:a16="http://schemas.microsoft.com/office/drawing/2014/main" id="{CE7510E1-41A3-E349-6E56-576A6A8E81E0}"/>
                </a:ext>
              </a:extLst>
            </p:cNvPr>
            <p:cNvSpPr>
              <a:spLocks noChangeArrowheads="1"/>
            </p:cNvSpPr>
            <p:nvPr/>
          </p:nvSpPr>
          <p:spPr bwMode="auto">
            <a:xfrm>
              <a:off x="3821565" y="1517333"/>
              <a:ext cx="1965019" cy="1730119"/>
            </a:xfrm>
            <a:custGeom>
              <a:avLst/>
              <a:gdLst>
                <a:gd name="T0" fmla="*/ 2919 w 2920"/>
                <a:gd name="T1" fmla="*/ 2073 h 2761"/>
                <a:gd name="T2" fmla="*/ 2919 w 2920"/>
                <a:gd name="T3" fmla="*/ 0 h 2761"/>
                <a:gd name="T4" fmla="*/ 0 w 2920"/>
                <a:gd name="T5" fmla="*/ 2121 h 2761"/>
                <a:gd name="T6" fmla="*/ 1971 w 2920"/>
                <a:gd name="T7" fmla="*/ 2760 h 2761"/>
                <a:gd name="T8" fmla="*/ 1971 w 2920"/>
                <a:gd name="T9" fmla="*/ 2760 h 2761"/>
                <a:gd name="T10" fmla="*/ 2919 w 2920"/>
                <a:gd name="T11" fmla="*/ 2073 h 2761"/>
              </a:gdLst>
              <a:ahLst/>
              <a:cxnLst>
                <a:cxn ang="0">
                  <a:pos x="T0" y="T1"/>
                </a:cxn>
                <a:cxn ang="0">
                  <a:pos x="T2" y="T3"/>
                </a:cxn>
                <a:cxn ang="0">
                  <a:pos x="T4" y="T5"/>
                </a:cxn>
                <a:cxn ang="0">
                  <a:pos x="T6" y="T7"/>
                </a:cxn>
                <a:cxn ang="0">
                  <a:pos x="T8" y="T9"/>
                </a:cxn>
                <a:cxn ang="0">
                  <a:pos x="T10" y="T11"/>
                </a:cxn>
              </a:cxnLst>
              <a:rect l="0" t="0" r="r" b="b"/>
              <a:pathLst>
                <a:path w="2920" h="2761">
                  <a:moveTo>
                    <a:pt x="2919" y="2073"/>
                  </a:moveTo>
                  <a:lnTo>
                    <a:pt x="2919" y="0"/>
                  </a:lnTo>
                  <a:lnTo>
                    <a:pt x="0" y="2121"/>
                  </a:lnTo>
                  <a:lnTo>
                    <a:pt x="1971" y="2760"/>
                  </a:lnTo>
                  <a:lnTo>
                    <a:pt x="1971" y="2760"/>
                  </a:lnTo>
                  <a:cubicBezTo>
                    <a:pt x="2123" y="2377"/>
                    <a:pt x="2488" y="2099"/>
                    <a:pt x="2919" y="2073"/>
                  </a:cubicBezTo>
                </a:path>
              </a:pathLst>
            </a:custGeom>
            <a:solidFill>
              <a:schemeClr val="accent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8" name="Freeform 435">
              <a:extLst>
                <a:ext uri="{FF2B5EF4-FFF2-40B4-BE49-F238E27FC236}">
                  <a16:creationId xmlns:a16="http://schemas.microsoft.com/office/drawing/2014/main" id="{6562D609-7953-DC34-CB99-E773E9A1D2A4}"/>
                </a:ext>
              </a:extLst>
            </p:cNvPr>
            <p:cNvSpPr>
              <a:spLocks noChangeArrowheads="1"/>
            </p:cNvSpPr>
            <p:nvPr/>
          </p:nvSpPr>
          <p:spPr bwMode="auto">
            <a:xfrm>
              <a:off x="5875634" y="1517333"/>
              <a:ext cx="1965019" cy="1730119"/>
            </a:xfrm>
            <a:custGeom>
              <a:avLst/>
              <a:gdLst>
                <a:gd name="T0" fmla="*/ 948 w 2920"/>
                <a:gd name="T1" fmla="*/ 2760 h 2761"/>
                <a:gd name="T2" fmla="*/ 2919 w 2920"/>
                <a:gd name="T3" fmla="*/ 2121 h 2761"/>
                <a:gd name="T4" fmla="*/ 0 w 2920"/>
                <a:gd name="T5" fmla="*/ 0 h 2761"/>
                <a:gd name="T6" fmla="*/ 0 w 2920"/>
                <a:gd name="T7" fmla="*/ 2073 h 2761"/>
                <a:gd name="T8" fmla="*/ 0 w 2920"/>
                <a:gd name="T9" fmla="*/ 2073 h 2761"/>
                <a:gd name="T10" fmla="*/ 948 w 2920"/>
                <a:gd name="T11" fmla="*/ 2760 h 2761"/>
              </a:gdLst>
              <a:ahLst/>
              <a:cxnLst>
                <a:cxn ang="0">
                  <a:pos x="T0" y="T1"/>
                </a:cxn>
                <a:cxn ang="0">
                  <a:pos x="T2" y="T3"/>
                </a:cxn>
                <a:cxn ang="0">
                  <a:pos x="T4" y="T5"/>
                </a:cxn>
                <a:cxn ang="0">
                  <a:pos x="T6" y="T7"/>
                </a:cxn>
                <a:cxn ang="0">
                  <a:pos x="T8" y="T9"/>
                </a:cxn>
                <a:cxn ang="0">
                  <a:pos x="T10" y="T11"/>
                </a:cxn>
              </a:cxnLst>
              <a:rect l="0" t="0" r="r" b="b"/>
              <a:pathLst>
                <a:path w="2920" h="2761">
                  <a:moveTo>
                    <a:pt x="948" y="2760"/>
                  </a:moveTo>
                  <a:lnTo>
                    <a:pt x="2919" y="2121"/>
                  </a:lnTo>
                  <a:lnTo>
                    <a:pt x="0" y="0"/>
                  </a:lnTo>
                  <a:lnTo>
                    <a:pt x="0" y="2073"/>
                  </a:lnTo>
                  <a:lnTo>
                    <a:pt x="0" y="2073"/>
                  </a:lnTo>
                  <a:cubicBezTo>
                    <a:pt x="432" y="2099"/>
                    <a:pt x="796" y="2377"/>
                    <a:pt x="948" y="2760"/>
                  </a:cubicBezTo>
                </a:path>
              </a:pathLst>
            </a:cu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9" name="Freeform 436">
              <a:extLst>
                <a:ext uri="{FF2B5EF4-FFF2-40B4-BE49-F238E27FC236}">
                  <a16:creationId xmlns:a16="http://schemas.microsoft.com/office/drawing/2014/main" id="{76F979BA-D03B-0259-D9C2-47A79A6F8E4B}"/>
                </a:ext>
              </a:extLst>
            </p:cNvPr>
            <p:cNvSpPr>
              <a:spLocks noChangeArrowheads="1"/>
            </p:cNvSpPr>
            <p:nvPr/>
          </p:nvSpPr>
          <p:spPr bwMode="auto">
            <a:xfrm>
              <a:off x="6297134" y="2926854"/>
              <a:ext cx="1570234" cy="2150211"/>
            </a:xfrm>
            <a:custGeom>
              <a:avLst/>
              <a:gdLst>
                <a:gd name="T0" fmla="*/ 362 w 2334"/>
                <a:gd name="T1" fmla="*/ 639 h 3431"/>
                <a:gd name="T2" fmla="*/ 362 w 2334"/>
                <a:gd name="T3" fmla="*/ 639 h 3431"/>
                <a:gd name="T4" fmla="*/ 397 w 2334"/>
                <a:gd name="T5" fmla="*/ 912 h 3431"/>
                <a:gd name="T6" fmla="*/ 397 w 2334"/>
                <a:gd name="T7" fmla="*/ 912 h 3431"/>
                <a:gd name="T8" fmla="*/ 0 w 2334"/>
                <a:gd name="T9" fmla="*/ 1753 h 3431"/>
                <a:gd name="T10" fmla="*/ 1218 w 2334"/>
                <a:gd name="T11" fmla="*/ 3430 h 3431"/>
                <a:gd name="T12" fmla="*/ 2333 w 2334"/>
                <a:gd name="T13" fmla="*/ 0 h 3431"/>
                <a:gd name="T14" fmla="*/ 362 w 2334"/>
                <a:gd name="T15" fmla="*/ 639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362" y="639"/>
                  </a:moveTo>
                  <a:lnTo>
                    <a:pt x="362" y="639"/>
                  </a:lnTo>
                  <a:cubicBezTo>
                    <a:pt x="385" y="726"/>
                    <a:pt x="397" y="818"/>
                    <a:pt x="397" y="912"/>
                  </a:cubicBezTo>
                  <a:lnTo>
                    <a:pt x="397" y="912"/>
                  </a:lnTo>
                  <a:cubicBezTo>
                    <a:pt x="397" y="1250"/>
                    <a:pt x="242" y="1553"/>
                    <a:pt x="0" y="1753"/>
                  </a:cubicBezTo>
                  <a:lnTo>
                    <a:pt x="1218" y="3430"/>
                  </a:lnTo>
                  <a:lnTo>
                    <a:pt x="2333" y="0"/>
                  </a:lnTo>
                  <a:lnTo>
                    <a:pt x="362" y="639"/>
                  </a:ln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0" name="Freeform 437">
              <a:extLst>
                <a:ext uri="{FF2B5EF4-FFF2-40B4-BE49-F238E27FC236}">
                  <a16:creationId xmlns:a16="http://schemas.microsoft.com/office/drawing/2014/main" id="{D49074BA-6EE9-A832-23E8-B6454382DDDB}"/>
                </a:ext>
              </a:extLst>
            </p:cNvPr>
            <p:cNvSpPr>
              <a:spLocks noChangeArrowheads="1"/>
            </p:cNvSpPr>
            <p:nvPr/>
          </p:nvSpPr>
          <p:spPr bwMode="auto">
            <a:xfrm>
              <a:off x="4617072" y="4076582"/>
              <a:ext cx="2428075" cy="1052994"/>
            </a:xfrm>
            <a:custGeom>
              <a:avLst/>
              <a:gdLst>
                <a:gd name="T0" fmla="*/ 2389 w 3608"/>
                <a:gd name="T1" fmla="*/ 0 h 1678"/>
                <a:gd name="T2" fmla="*/ 2389 w 3608"/>
                <a:gd name="T3" fmla="*/ 0 h 1678"/>
                <a:gd name="T4" fmla="*/ 1804 w 3608"/>
                <a:gd name="T5" fmla="*/ 171 h 1678"/>
                <a:gd name="T6" fmla="*/ 1804 w 3608"/>
                <a:gd name="T7" fmla="*/ 171 h 1678"/>
                <a:gd name="T8" fmla="*/ 1218 w 3608"/>
                <a:gd name="T9" fmla="*/ 0 h 1678"/>
                <a:gd name="T10" fmla="*/ 0 w 3608"/>
                <a:gd name="T11" fmla="*/ 1677 h 1678"/>
                <a:gd name="T12" fmla="*/ 3607 w 3608"/>
                <a:gd name="T13" fmla="*/ 1677 h 1678"/>
                <a:gd name="T14" fmla="*/ 2389 w 3608"/>
                <a:gd name="T15" fmla="*/ 0 h 1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8" h="1678">
                  <a:moveTo>
                    <a:pt x="2389" y="0"/>
                  </a:moveTo>
                  <a:lnTo>
                    <a:pt x="2389" y="0"/>
                  </a:lnTo>
                  <a:cubicBezTo>
                    <a:pt x="2220" y="108"/>
                    <a:pt x="2018" y="171"/>
                    <a:pt x="1804" y="171"/>
                  </a:cubicBezTo>
                  <a:lnTo>
                    <a:pt x="1804" y="171"/>
                  </a:lnTo>
                  <a:cubicBezTo>
                    <a:pt x="1589" y="171"/>
                    <a:pt x="1388" y="108"/>
                    <a:pt x="1218" y="0"/>
                  </a:cubicBezTo>
                  <a:lnTo>
                    <a:pt x="0" y="1677"/>
                  </a:lnTo>
                  <a:lnTo>
                    <a:pt x="3607" y="1677"/>
                  </a:lnTo>
                  <a:lnTo>
                    <a:pt x="2389" y="0"/>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1" name="Freeform 438">
              <a:extLst>
                <a:ext uri="{FF2B5EF4-FFF2-40B4-BE49-F238E27FC236}">
                  <a16:creationId xmlns:a16="http://schemas.microsoft.com/office/drawing/2014/main" id="{457C60C3-E211-EC3C-A1CF-41C74FDA6E8B}"/>
                </a:ext>
              </a:extLst>
            </p:cNvPr>
            <p:cNvSpPr>
              <a:spLocks noChangeArrowheads="1"/>
            </p:cNvSpPr>
            <p:nvPr/>
          </p:nvSpPr>
          <p:spPr bwMode="auto">
            <a:xfrm>
              <a:off x="3791883" y="2926854"/>
              <a:ext cx="1570234" cy="2150211"/>
            </a:xfrm>
            <a:custGeom>
              <a:avLst/>
              <a:gdLst>
                <a:gd name="T0" fmla="*/ 1937 w 2334"/>
                <a:gd name="T1" fmla="*/ 912 h 3431"/>
                <a:gd name="T2" fmla="*/ 1937 w 2334"/>
                <a:gd name="T3" fmla="*/ 912 h 3431"/>
                <a:gd name="T4" fmla="*/ 1971 w 2334"/>
                <a:gd name="T5" fmla="*/ 639 h 3431"/>
                <a:gd name="T6" fmla="*/ 0 w 2334"/>
                <a:gd name="T7" fmla="*/ 0 h 3431"/>
                <a:gd name="T8" fmla="*/ 1115 w 2334"/>
                <a:gd name="T9" fmla="*/ 3430 h 3431"/>
                <a:gd name="T10" fmla="*/ 2333 w 2334"/>
                <a:gd name="T11" fmla="*/ 1753 h 3431"/>
                <a:gd name="T12" fmla="*/ 2333 w 2334"/>
                <a:gd name="T13" fmla="*/ 1753 h 3431"/>
                <a:gd name="T14" fmla="*/ 1937 w 2334"/>
                <a:gd name="T15" fmla="*/ 912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1937" y="912"/>
                  </a:moveTo>
                  <a:lnTo>
                    <a:pt x="1937" y="912"/>
                  </a:lnTo>
                  <a:cubicBezTo>
                    <a:pt x="1937" y="818"/>
                    <a:pt x="1949" y="726"/>
                    <a:pt x="1971" y="639"/>
                  </a:cubicBezTo>
                  <a:lnTo>
                    <a:pt x="0" y="0"/>
                  </a:lnTo>
                  <a:lnTo>
                    <a:pt x="1115" y="3430"/>
                  </a:lnTo>
                  <a:lnTo>
                    <a:pt x="2333" y="1753"/>
                  </a:lnTo>
                  <a:lnTo>
                    <a:pt x="2333" y="1753"/>
                  </a:lnTo>
                  <a:cubicBezTo>
                    <a:pt x="2091" y="1553"/>
                    <a:pt x="1937" y="1250"/>
                    <a:pt x="1937" y="912"/>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sp>
          <p:nvSpPr>
            <p:cNvPr id="12" name="TextBox 22">
              <a:extLst>
                <a:ext uri="{FF2B5EF4-FFF2-40B4-BE49-F238E27FC236}">
                  <a16:creationId xmlns:a16="http://schemas.microsoft.com/office/drawing/2014/main" id="{0B806796-2B41-752B-A987-41EAA42C2C43}"/>
                </a:ext>
              </a:extLst>
            </p:cNvPr>
            <p:cNvSpPr txBox="1"/>
            <p:nvPr/>
          </p:nvSpPr>
          <p:spPr>
            <a:xfrm>
              <a:off x="4705283"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3" name="TextBox 23">
              <a:extLst>
                <a:ext uri="{FF2B5EF4-FFF2-40B4-BE49-F238E27FC236}">
                  <a16:creationId xmlns:a16="http://schemas.microsoft.com/office/drawing/2014/main" id="{59E7FECD-29AE-B3A7-9E99-F96EF446BAB1}"/>
                </a:ext>
              </a:extLst>
            </p:cNvPr>
            <p:cNvSpPr txBox="1"/>
            <p:nvPr/>
          </p:nvSpPr>
          <p:spPr>
            <a:xfrm>
              <a:off x="4254300"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4" name="TextBox 24">
              <a:extLst>
                <a:ext uri="{FF2B5EF4-FFF2-40B4-BE49-F238E27FC236}">
                  <a16:creationId xmlns:a16="http://schemas.microsoft.com/office/drawing/2014/main" id="{3F39999C-034B-F1C0-40D4-63ADB63E1613}"/>
                </a:ext>
              </a:extLst>
            </p:cNvPr>
            <p:cNvSpPr txBox="1"/>
            <p:nvPr/>
          </p:nvSpPr>
          <p:spPr>
            <a:xfrm>
              <a:off x="5439886" y="4223557"/>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5" name="TextBox 25">
              <a:extLst>
                <a:ext uri="{FF2B5EF4-FFF2-40B4-BE49-F238E27FC236}">
                  <a16:creationId xmlns:a16="http://schemas.microsoft.com/office/drawing/2014/main" id="{D447E6BD-C128-6B5F-E0FF-2A4537572214}"/>
                </a:ext>
              </a:extLst>
            </p:cNvPr>
            <p:cNvSpPr txBox="1"/>
            <p:nvPr/>
          </p:nvSpPr>
          <p:spPr>
            <a:xfrm>
              <a:off x="6629394"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sp>
          <p:nvSpPr>
            <p:cNvPr id="16" name="TextBox 26">
              <a:extLst>
                <a:ext uri="{FF2B5EF4-FFF2-40B4-BE49-F238E27FC236}">
                  <a16:creationId xmlns:a16="http://schemas.microsoft.com/office/drawing/2014/main" id="{E6D28A08-BA83-0608-F74F-A8ACDC0E3A4A}"/>
                </a:ext>
              </a:extLst>
            </p:cNvPr>
            <p:cNvSpPr txBox="1"/>
            <p:nvPr/>
          </p:nvSpPr>
          <p:spPr>
            <a:xfrm>
              <a:off x="6178416"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800" b="1" i="0" u="none" strike="noStrike" kern="1200" cap="none" spc="-290" normalizeH="0" baseline="0" noProof="0">
                <a:ln>
                  <a:noFill/>
                </a:ln>
                <a:solidFill>
                  <a:prstClr val="white"/>
                </a:solidFill>
                <a:effectLst/>
                <a:uLnTx/>
                <a:uFillTx/>
                <a:latin typeface="Poppins" panose="00000500000000000000" pitchFamily="2" charset="0"/>
                <a:ea typeface="+mn-ea"/>
                <a:cs typeface="Poppins" pitchFamily="2" charset="77"/>
              </a:endParaRPr>
            </a:p>
          </p:txBody>
        </p:sp>
        <p:grpSp>
          <p:nvGrpSpPr>
            <p:cNvPr id="17" name="Grupo 146">
              <a:extLst>
                <a:ext uri="{FF2B5EF4-FFF2-40B4-BE49-F238E27FC236}">
                  <a16:creationId xmlns:a16="http://schemas.microsoft.com/office/drawing/2014/main" id="{057B876F-3EC9-2ECB-328F-B6E87F97C052}"/>
                </a:ext>
              </a:extLst>
            </p:cNvPr>
            <p:cNvGrpSpPr/>
            <p:nvPr/>
          </p:nvGrpSpPr>
          <p:grpSpPr>
            <a:xfrm>
              <a:off x="5247416" y="2911259"/>
              <a:ext cx="1190527" cy="1135901"/>
              <a:chOff x="5133727" y="2858498"/>
              <a:chExt cx="1433627" cy="1264823"/>
            </a:xfrm>
          </p:grpSpPr>
          <p:pic>
            <p:nvPicPr>
              <p:cNvPr id="84" name="Imagen 31">
                <a:extLst>
                  <a:ext uri="{FF2B5EF4-FFF2-40B4-BE49-F238E27FC236}">
                    <a16:creationId xmlns:a16="http://schemas.microsoft.com/office/drawing/2014/main" id="{540E83C2-D0C7-ACC6-E218-81A700EDC9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92" r="16968"/>
              <a:stretch/>
            </p:blipFill>
            <p:spPr>
              <a:xfrm>
                <a:off x="5172156" y="2858498"/>
                <a:ext cx="1305206" cy="1264823"/>
              </a:xfrm>
              <a:prstGeom prst="ellipse">
                <a:avLst/>
              </a:prstGeom>
            </p:spPr>
          </p:pic>
          <p:sp>
            <p:nvSpPr>
              <p:cNvPr id="85" name="TextBox 21">
                <a:extLst>
                  <a:ext uri="{FF2B5EF4-FFF2-40B4-BE49-F238E27FC236}">
                    <a16:creationId xmlns:a16="http://schemas.microsoft.com/office/drawing/2014/main" id="{26DF87ED-4870-4C4D-8837-1ABA5710B6DC}"/>
                  </a:ext>
                </a:extLst>
              </p:cNvPr>
              <p:cNvSpPr txBox="1"/>
              <p:nvPr/>
            </p:nvSpPr>
            <p:spPr>
              <a:xfrm rot="20644378">
                <a:off x="5133727" y="3179162"/>
                <a:ext cx="1110560" cy="30034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050" b="1" i="1" u="none" strike="noStrike" kern="1200" cap="none" spc="-30" normalizeH="0" baseline="0" noProof="0">
                    <a:ln>
                      <a:noFill/>
                    </a:ln>
                    <a:solidFill>
                      <a:srgbClr val="23036A"/>
                    </a:solidFill>
                    <a:effectLst/>
                    <a:uLnTx/>
                    <a:uFillTx/>
                    <a:latin typeface="Poppins" panose="00000500000000000000" pitchFamily="2" charset="0"/>
                    <a:ea typeface="+mn-ea"/>
                    <a:cs typeface="Poppins" pitchFamily="2" charset="77"/>
                  </a:rPr>
                  <a:t>Not so</a:t>
                </a:r>
              </a:p>
            </p:txBody>
          </p:sp>
          <p:sp>
            <p:nvSpPr>
              <p:cNvPr id="86" name="TextBox 21">
                <a:extLst>
                  <a:ext uri="{FF2B5EF4-FFF2-40B4-BE49-F238E27FC236}">
                    <a16:creationId xmlns:a16="http://schemas.microsoft.com/office/drawing/2014/main" id="{56D874E3-1392-BFC8-FF3E-568E414EFADE}"/>
                  </a:ext>
                </a:extLst>
              </p:cNvPr>
              <p:cNvSpPr txBox="1"/>
              <p:nvPr/>
            </p:nvSpPr>
            <p:spPr>
              <a:xfrm rot="20644378">
                <a:off x="5773218" y="3378782"/>
                <a:ext cx="794136" cy="4914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50" b="1" i="1" u="none" strike="noStrike" kern="1200" cap="none" spc="-30" normalizeH="0" baseline="0" noProof="0">
                    <a:ln>
                      <a:noFill/>
                    </a:ln>
                    <a:solidFill>
                      <a:srgbClr val="23036A"/>
                    </a:solidFill>
                    <a:effectLst/>
                    <a:uLnTx/>
                    <a:uFillTx/>
                    <a:latin typeface="Poppins" panose="00000500000000000000" pitchFamily="2" charset="0"/>
                    <a:ea typeface="+mn-ea"/>
                    <a:cs typeface="Poppins" pitchFamily="2" charset="77"/>
                  </a:rPr>
                  <a:t>Sauce</a:t>
                </a:r>
              </a:p>
            </p:txBody>
          </p:sp>
        </p:grpSp>
        <p:sp>
          <p:nvSpPr>
            <p:cNvPr id="18" name="Elipse 143">
              <a:extLst>
                <a:ext uri="{FF2B5EF4-FFF2-40B4-BE49-F238E27FC236}">
                  <a16:creationId xmlns:a16="http://schemas.microsoft.com/office/drawing/2014/main" id="{80E0CD33-1CBC-A3EF-A5FB-E208FC6BF0C8}"/>
                </a:ext>
              </a:extLst>
            </p:cNvPr>
            <p:cNvSpPr/>
            <p:nvPr/>
          </p:nvSpPr>
          <p:spPr>
            <a:xfrm>
              <a:off x="4665060" y="2173939"/>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sp>
          <p:nvSpPr>
            <p:cNvPr id="19" name="Elipse 142">
              <a:extLst>
                <a:ext uri="{FF2B5EF4-FFF2-40B4-BE49-F238E27FC236}">
                  <a16:creationId xmlns:a16="http://schemas.microsoft.com/office/drawing/2014/main" id="{C1840ABB-2658-0EC4-DAF1-D5C837EBCB06}"/>
                </a:ext>
              </a:extLst>
            </p:cNvPr>
            <p:cNvSpPr/>
            <p:nvPr/>
          </p:nvSpPr>
          <p:spPr>
            <a:xfrm>
              <a:off x="4241458" y="3433904"/>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pic>
          <p:nvPicPr>
            <p:cNvPr id="20" name="object 3">
              <a:extLst>
                <a:ext uri="{FF2B5EF4-FFF2-40B4-BE49-F238E27FC236}">
                  <a16:creationId xmlns:a16="http://schemas.microsoft.com/office/drawing/2014/main" id="{0C04512D-D873-7DFD-DCF4-1AA6E8B23B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63881" y="2295261"/>
              <a:ext cx="606033" cy="581189"/>
            </a:xfrm>
            <a:prstGeom prst="rect">
              <a:avLst/>
            </a:prstGeom>
          </p:spPr>
        </p:pic>
        <p:grpSp>
          <p:nvGrpSpPr>
            <p:cNvPr id="21" name="object 4">
              <a:extLst>
                <a:ext uri="{FF2B5EF4-FFF2-40B4-BE49-F238E27FC236}">
                  <a16:creationId xmlns:a16="http://schemas.microsoft.com/office/drawing/2014/main" id="{662ABB74-BDB6-D0DA-EBCF-5A89BC8DBA59}"/>
                </a:ext>
              </a:extLst>
            </p:cNvPr>
            <p:cNvGrpSpPr/>
            <p:nvPr/>
          </p:nvGrpSpPr>
          <p:grpSpPr>
            <a:xfrm>
              <a:off x="4354690" y="3591730"/>
              <a:ext cx="594966" cy="460379"/>
              <a:chOff x="3415332" y="1257389"/>
              <a:chExt cx="2122805" cy="1496695"/>
            </a:xfrm>
          </p:grpSpPr>
          <p:pic>
            <p:nvPicPr>
              <p:cNvPr id="82" name="object 5">
                <a:extLst>
                  <a:ext uri="{FF2B5EF4-FFF2-40B4-BE49-F238E27FC236}">
                    <a16:creationId xmlns:a16="http://schemas.microsoft.com/office/drawing/2014/main" id="{D844CA67-A596-8893-FDD9-FA3E4F8A871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16691" y="1257389"/>
                <a:ext cx="2120903" cy="1496293"/>
              </a:xfrm>
              <a:prstGeom prst="rect">
                <a:avLst/>
              </a:prstGeom>
            </p:spPr>
          </p:pic>
          <p:sp>
            <p:nvSpPr>
              <p:cNvPr id="83" name="object 6">
                <a:extLst>
                  <a:ext uri="{FF2B5EF4-FFF2-40B4-BE49-F238E27FC236}">
                    <a16:creationId xmlns:a16="http://schemas.microsoft.com/office/drawing/2014/main" id="{BDE13DEA-5C75-E552-F602-59D385A4CE17}"/>
                  </a:ext>
                </a:extLst>
              </p:cNvPr>
              <p:cNvSpPr/>
              <p:nvPr/>
            </p:nvSpPr>
            <p:spPr>
              <a:xfrm>
                <a:off x="3415332" y="2747847"/>
                <a:ext cx="2032000" cy="6350"/>
              </a:xfrm>
              <a:custGeom>
                <a:avLst/>
                <a:gdLst/>
                <a:ahLst/>
                <a:cxnLst/>
                <a:rect l="l" t="t" r="r" b="b"/>
                <a:pathLst>
                  <a:path w="2032000" h="6350">
                    <a:moveTo>
                      <a:pt x="2031658" y="5836"/>
                    </a:moveTo>
                    <a:lnTo>
                      <a:pt x="0" y="5836"/>
                    </a:lnTo>
                    <a:lnTo>
                      <a:pt x="0" y="0"/>
                    </a:lnTo>
                    <a:lnTo>
                      <a:pt x="2031658" y="0"/>
                    </a:lnTo>
                    <a:lnTo>
                      <a:pt x="2031658" y="5836"/>
                    </a:lnTo>
                    <a:close/>
                  </a:path>
                </a:pathLst>
              </a:custGeom>
              <a:solidFill>
                <a:srgbClr val="38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grpSp>
        <p:sp>
          <p:nvSpPr>
            <p:cNvPr id="22" name="Elipse 141">
              <a:extLst>
                <a:ext uri="{FF2B5EF4-FFF2-40B4-BE49-F238E27FC236}">
                  <a16:creationId xmlns:a16="http://schemas.microsoft.com/office/drawing/2014/main" id="{95F2C2A3-6275-BC70-8D12-F2B53FB339BA}"/>
                </a:ext>
              </a:extLst>
            </p:cNvPr>
            <p:cNvSpPr/>
            <p:nvPr/>
          </p:nvSpPr>
          <p:spPr>
            <a:xfrm>
              <a:off x="5409946" y="4269143"/>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pic>
          <p:nvPicPr>
            <p:cNvPr id="23" name="object 7">
              <a:extLst>
                <a:ext uri="{FF2B5EF4-FFF2-40B4-BE49-F238E27FC236}">
                  <a16:creationId xmlns:a16="http://schemas.microsoft.com/office/drawing/2014/main" id="{21942157-2050-3A9F-C25C-FB2CD919C1E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98855" y="4371919"/>
              <a:ext cx="640976" cy="601878"/>
            </a:xfrm>
            <a:prstGeom prst="rect">
              <a:avLst/>
            </a:prstGeom>
          </p:spPr>
        </p:pic>
        <p:grpSp>
          <p:nvGrpSpPr>
            <p:cNvPr id="24" name="Grupo 145">
              <a:extLst>
                <a:ext uri="{FF2B5EF4-FFF2-40B4-BE49-F238E27FC236}">
                  <a16:creationId xmlns:a16="http://schemas.microsoft.com/office/drawing/2014/main" id="{BFC86A1C-F39C-16A1-762D-B881466C53E5}"/>
                </a:ext>
              </a:extLst>
            </p:cNvPr>
            <p:cNvGrpSpPr/>
            <p:nvPr/>
          </p:nvGrpSpPr>
          <p:grpSpPr>
            <a:xfrm>
              <a:off x="6572018" y="3525481"/>
              <a:ext cx="839358" cy="779851"/>
              <a:chOff x="6572018" y="3471051"/>
              <a:chExt cx="839358" cy="779851"/>
            </a:xfrm>
          </p:grpSpPr>
          <p:sp>
            <p:nvSpPr>
              <p:cNvPr id="31" name="Elipse 140">
                <a:extLst>
                  <a:ext uri="{FF2B5EF4-FFF2-40B4-BE49-F238E27FC236}">
                    <a16:creationId xmlns:a16="http://schemas.microsoft.com/office/drawing/2014/main" id="{3092B70A-8DE8-6997-64DA-8F0098E853B5}"/>
                  </a:ext>
                </a:extLst>
              </p:cNvPr>
              <p:cNvSpPr/>
              <p:nvPr/>
            </p:nvSpPr>
            <p:spPr>
              <a:xfrm>
                <a:off x="6572018" y="3471051"/>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grpSp>
            <p:nvGrpSpPr>
              <p:cNvPr id="32" name="object 8">
                <a:extLst>
                  <a:ext uri="{FF2B5EF4-FFF2-40B4-BE49-F238E27FC236}">
                    <a16:creationId xmlns:a16="http://schemas.microsoft.com/office/drawing/2014/main" id="{B624B5EA-219C-CD7E-9AD5-E7D6EE65415C}"/>
                  </a:ext>
                </a:extLst>
              </p:cNvPr>
              <p:cNvGrpSpPr/>
              <p:nvPr/>
            </p:nvGrpSpPr>
            <p:grpSpPr>
              <a:xfrm>
                <a:off x="6704333" y="3564575"/>
                <a:ext cx="577437" cy="556200"/>
                <a:chOff x="3168471" y="3028342"/>
                <a:chExt cx="1791345" cy="1779523"/>
              </a:xfrm>
            </p:grpSpPr>
            <p:pic>
              <p:nvPicPr>
                <p:cNvPr id="33" name="object 9">
                  <a:extLst>
                    <a:ext uri="{FF2B5EF4-FFF2-40B4-BE49-F238E27FC236}">
                      <a16:creationId xmlns:a16="http://schemas.microsoft.com/office/drawing/2014/main" id="{E0E41365-E496-A679-FA04-183FDF116E4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187404" y="3028342"/>
                  <a:ext cx="1758018" cy="1760534"/>
                </a:xfrm>
                <a:prstGeom prst="rect">
                  <a:avLst/>
                </a:prstGeom>
              </p:spPr>
            </p:pic>
            <p:pic>
              <p:nvPicPr>
                <p:cNvPr id="34" name="object 10">
                  <a:extLst>
                    <a:ext uri="{FF2B5EF4-FFF2-40B4-BE49-F238E27FC236}">
                      <a16:creationId xmlns:a16="http://schemas.microsoft.com/office/drawing/2014/main" id="{0F714DEA-1606-A7B6-2293-CB9F3BC51F91}"/>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49788" y="3637779"/>
                  <a:ext cx="1607649" cy="981314"/>
                </a:xfrm>
                <a:prstGeom prst="rect">
                  <a:avLst/>
                </a:prstGeom>
              </p:spPr>
            </p:pic>
            <p:sp>
              <p:nvSpPr>
                <p:cNvPr id="35" name="object 11">
                  <a:extLst>
                    <a:ext uri="{FF2B5EF4-FFF2-40B4-BE49-F238E27FC236}">
                      <a16:creationId xmlns:a16="http://schemas.microsoft.com/office/drawing/2014/main" id="{84715E2E-2642-43F8-ECAF-DA1970E5BCEE}"/>
                    </a:ext>
                  </a:extLst>
                </p:cNvPr>
                <p:cNvSpPr/>
                <p:nvPr/>
              </p:nvSpPr>
              <p:spPr>
                <a:xfrm>
                  <a:off x="3306978" y="3713809"/>
                  <a:ext cx="519430" cy="473075"/>
                </a:xfrm>
                <a:custGeom>
                  <a:avLst/>
                  <a:gdLst/>
                  <a:ahLst/>
                  <a:cxnLst/>
                  <a:rect l="l" t="t" r="r" b="b"/>
                  <a:pathLst>
                    <a:path w="519429" h="473075">
                      <a:moveTo>
                        <a:pt x="10248" y="471716"/>
                      </a:moveTo>
                      <a:lnTo>
                        <a:pt x="9271" y="405168"/>
                      </a:lnTo>
                      <a:lnTo>
                        <a:pt x="8229" y="404241"/>
                      </a:lnTo>
                      <a:lnTo>
                        <a:pt x="7099" y="404241"/>
                      </a:lnTo>
                      <a:lnTo>
                        <a:pt x="5918" y="404253"/>
                      </a:lnTo>
                      <a:lnTo>
                        <a:pt x="4965" y="405231"/>
                      </a:lnTo>
                      <a:lnTo>
                        <a:pt x="5943" y="471779"/>
                      </a:lnTo>
                      <a:lnTo>
                        <a:pt x="6896" y="472719"/>
                      </a:lnTo>
                      <a:lnTo>
                        <a:pt x="8077" y="472719"/>
                      </a:lnTo>
                      <a:lnTo>
                        <a:pt x="9296" y="472694"/>
                      </a:lnTo>
                      <a:lnTo>
                        <a:pt x="10248" y="471716"/>
                      </a:lnTo>
                      <a:close/>
                    </a:path>
                    <a:path w="519429" h="473075">
                      <a:moveTo>
                        <a:pt x="519188" y="3289"/>
                      </a:moveTo>
                      <a:lnTo>
                        <a:pt x="519125" y="914"/>
                      </a:lnTo>
                      <a:lnTo>
                        <a:pt x="518160" y="0"/>
                      </a:lnTo>
                      <a:lnTo>
                        <a:pt x="516940" y="12"/>
                      </a:lnTo>
                      <a:lnTo>
                        <a:pt x="62522" y="12192"/>
                      </a:lnTo>
                      <a:lnTo>
                        <a:pt x="57137" y="12293"/>
                      </a:lnTo>
                      <a:lnTo>
                        <a:pt x="15049" y="28524"/>
                      </a:lnTo>
                      <a:lnTo>
                        <a:pt x="0" y="67551"/>
                      </a:lnTo>
                      <a:lnTo>
                        <a:pt x="3632" y="314515"/>
                      </a:lnTo>
                      <a:lnTo>
                        <a:pt x="4584" y="315455"/>
                      </a:lnTo>
                      <a:lnTo>
                        <a:pt x="5765" y="315455"/>
                      </a:lnTo>
                      <a:lnTo>
                        <a:pt x="6985" y="315442"/>
                      </a:lnTo>
                      <a:lnTo>
                        <a:pt x="7937" y="314464"/>
                      </a:lnTo>
                      <a:lnTo>
                        <a:pt x="4305" y="67538"/>
                      </a:lnTo>
                      <a:lnTo>
                        <a:pt x="5207" y="56743"/>
                      </a:lnTo>
                      <a:lnTo>
                        <a:pt x="31864" y="22517"/>
                      </a:lnTo>
                      <a:lnTo>
                        <a:pt x="62509" y="16484"/>
                      </a:lnTo>
                      <a:lnTo>
                        <a:pt x="517055" y="4305"/>
                      </a:lnTo>
                      <a:lnTo>
                        <a:pt x="518248" y="4279"/>
                      </a:lnTo>
                      <a:lnTo>
                        <a:pt x="519188" y="32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36" name="object 12">
                  <a:extLst>
                    <a:ext uri="{FF2B5EF4-FFF2-40B4-BE49-F238E27FC236}">
                      <a16:creationId xmlns:a16="http://schemas.microsoft.com/office/drawing/2014/main" id="{CB0F8A31-A447-9043-9E7A-12773BCCE48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168726" y="4614865"/>
                  <a:ext cx="1791090" cy="76584"/>
                </a:xfrm>
                <a:prstGeom prst="rect">
                  <a:avLst/>
                </a:prstGeom>
              </p:spPr>
            </p:pic>
            <p:pic>
              <p:nvPicPr>
                <p:cNvPr id="37" name="object 13">
                  <a:extLst>
                    <a:ext uri="{FF2B5EF4-FFF2-40B4-BE49-F238E27FC236}">
                      <a16:creationId xmlns:a16="http://schemas.microsoft.com/office/drawing/2014/main" id="{BC166FEF-4EC8-994C-435C-13BACAB30C72}"/>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3363037" y="3731611"/>
                  <a:ext cx="1414294" cy="817879"/>
                </a:xfrm>
                <a:prstGeom prst="rect">
                  <a:avLst/>
                </a:prstGeom>
              </p:spPr>
            </p:pic>
            <p:pic>
              <p:nvPicPr>
                <p:cNvPr id="38" name="object 14">
                  <a:extLst>
                    <a:ext uri="{FF2B5EF4-FFF2-40B4-BE49-F238E27FC236}">
                      <a16:creationId xmlns:a16="http://schemas.microsoft.com/office/drawing/2014/main" id="{EA80960C-3065-859F-1223-00851FCB016B}"/>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754911" y="3788734"/>
                  <a:ext cx="1012754" cy="759994"/>
                </a:xfrm>
                <a:prstGeom prst="rect">
                  <a:avLst/>
                </a:prstGeom>
              </p:spPr>
            </p:pic>
            <p:pic>
              <p:nvPicPr>
                <p:cNvPr id="39" name="object 15">
                  <a:extLst>
                    <a:ext uri="{FF2B5EF4-FFF2-40B4-BE49-F238E27FC236}">
                      <a16:creationId xmlns:a16="http://schemas.microsoft.com/office/drawing/2014/main" id="{AD6037F7-4E40-F05A-9AC9-A71DE864B659}"/>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613711" y="4506288"/>
                  <a:ext cx="223888" cy="250643"/>
                </a:xfrm>
                <a:prstGeom prst="rect">
                  <a:avLst/>
                </a:prstGeom>
              </p:spPr>
            </p:pic>
            <p:sp>
              <p:nvSpPr>
                <p:cNvPr id="40" name="object 16">
                  <a:extLst>
                    <a:ext uri="{FF2B5EF4-FFF2-40B4-BE49-F238E27FC236}">
                      <a16:creationId xmlns:a16="http://schemas.microsoft.com/office/drawing/2014/main" id="{63E7E964-746E-8EA5-5B22-58F25B3F8E5F}"/>
                    </a:ext>
                  </a:extLst>
                </p:cNvPr>
                <p:cNvSpPr/>
                <p:nvPr/>
              </p:nvSpPr>
              <p:spPr>
                <a:xfrm>
                  <a:off x="4601513" y="4529392"/>
                  <a:ext cx="182245" cy="262890"/>
                </a:xfrm>
                <a:custGeom>
                  <a:avLst/>
                  <a:gdLst/>
                  <a:ahLst/>
                  <a:cxnLst/>
                  <a:rect l="l" t="t" r="r" b="b"/>
                  <a:pathLst>
                    <a:path w="182245" h="262889">
                      <a:moveTo>
                        <a:pt x="0" y="72013"/>
                      </a:moveTo>
                      <a:lnTo>
                        <a:pt x="53347" y="0"/>
                      </a:lnTo>
                      <a:lnTo>
                        <a:pt x="89600" y="3088"/>
                      </a:lnTo>
                      <a:lnTo>
                        <a:pt x="93227" y="5488"/>
                      </a:lnTo>
                      <a:lnTo>
                        <a:pt x="95135" y="9129"/>
                      </a:lnTo>
                      <a:lnTo>
                        <a:pt x="107971" y="35981"/>
                      </a:lnTo>
                      <a:lnTo>
                        <a:pt x="113248" y="48978"/>
                      </a:lnTo>
                      <a:lnTo>
                        <a:pt x="68806" y="48978"/>
                      </a:lnTo>
                      <a:lnTo>
                        <a:pt x="0" y="72013"/>
                      </a:lnTo>
                      <a:close/>
                    </a:path>
                    <a:path w="182245" h="262889">
                      <a:moveTo>
                        <a:pt x="181948" y="262305"/>
                      </a:moveTo>
                      <a:lnTo>
                        <a:pt x="166193" y="253672"/>
                      </a:lnTo>
                      <a:lnTo>
                        <a:pt x="151917" y="242899"/>
                      </a:lnTo>
                      <a:lnTo>
                        <a:pt x="139135" y="229969"/>
                      </a:lnTo>
                      <a:lnTo>
                        <a:pt x="127861" y="214863"/>
                      </a:lnTo>
                      <a:lnTo>
                        <a:pt x="144012" y="203721"/>
                      </a:lnTo>
                      <a:lnTo>
                        <a:pt x="144644" y="199538"/>
                      </a:lnTo>
                      <a:lnTo>
                        <a:pt x="119379" y="167354"/>
                      </a:lnTo>
                      <a:lnTo>
                        <a:pt x="91675" y="127458"/>
                      </a:lnTo>
                      <a:lnTo>
                        <a:pt x="70930" y="85243"/>
                      </a:lnTo>
                      <a:lnTo>
                        <a:pt x="68806" y="48978"/>
                      </a:lnTo>
                      <a:lnTo>
                        <a:pt x="113248" y="48978"/>
                      </a:lnTo>
                      <a:lnTo>
                        <a:pt x="126316" y="81162"/>
                      </a:lnTo>
                      <a:lnTo>
                        <a:pt x="145491" y="140286"/>
                      </a:lnTo>
                      <a:lnTo>
                        <a:pt x="160820" y="208966"/>
                      </a:lnTo>
                      <a:lnTo>
                        <a:pt x="163625" y="215512"/>
                      </a:lnTo>
                      <a:lnTo>
                        <a:pt x="175622" y="244098"/>
                      </a:lnTo>
                      <a:lnTo>
                        <a:pt x="178426" y="250643"/>
                      </a:lnTo>
                      <a:lnTo>
                        <a:pt x="181948" y="262305"/>
                      </a:lnTo>
                      <a:close/>
                    </a:path>
                  </a:pathLst>
                </a:custGeom>
                <a:solidFill>
                  <a:srgbClr val="F9B67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41" name="object 17">
                  <a:extLst>
                    <a:ext uri="{FF2B5EF4-FFF2-40B4-BE49-F238E27FC236}">
                      <a16:creationId xmlns:a16="http://schemas.microsoft.com/office/drawing/2014/main" id="{5EF62684-631E-C32F-46DB-C8B2CCFABC64}"/>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4724731" y="4739448"/>
                  <a:ext cx="63015" cy="68417"/>
                </a:xfrm>
                <a:prstGeom prst="rect">
                  <a:avLst/>
                </a:prstGeom>
              </p:spPr>
            </p:pic>
            <p:pic>
              <p:nvPicPr>
                <p:cNvPr id="42" name="object 18">
                  <a:extLst>
                    <a:ext uri="{FF2B5EF4-FFF2-40B4-BE49-F238E27FC236}">
                      <a16:creationId xmlns:a16="http://schemas.microsoft.com/office/drawing/2014/main" id="{3FCF9E45-9694-2E1B-4387-1467EFCA892F}"/>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4472895" y="4513032"/>
                  <a:ext cx="236091" cy="93203"/>
                </a:xfrm>
                <a:prstGeom prst="rect">
                  <a:avLst/>
                </a:prstGeom>
              </p:spPr>
            </p:pic>
            <p:pic>
              <p:nvPicPr>
                <p:cNvPr id="43" name="object 19">
                  <a:extLst>
                    <a:ext uri="{FF2B5EF4-FFF2-40B4-BE49-F238E27FC236}">
                      <a16:creationId xmlns:a16="http://schemas.microsoft.com/office/drawing/2014/main" id="{A05E748A-E4F4-3682-D49D-A71F08365920}"/>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4467111" y="4263940"/>
                  <a:ext cx="180441" cy="260002"/>
                </a:xfrm>
                <a:prstGeom prst="rect">
                  <a:avLst/>
                </a:prstGeom>
              </p:spPr>
            </p:pic>
            <p:pic>
              <p:nvPicPr>
                <p:cNvPr id="44" name="object 20">
                  <a:extLst>
                    <a:ext uri="{FF2B5EF4-FFF2-40B4-BE49-F238E27FC236}">
                      <a16:creationId xmlns:a16="http://schemas.microsoft.com/office/drawing/2014/main" id="{A5835188-4B76-63A4-3A6D-04252115E351}"/>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4579571" y="4264690"/>
                  <a:ext cx="94624" cy="97476"/>
                </a:xfrm>
                <a:prstGeom prst="rect">
                  <a:avLst/>
                </a:prstGeom>
              </p:spPr>
            </p:pic>
            <p:pic>
              <p:nvPicPr>
                <p:cNvPr id="45" name="object 21">
                  <a:extLst>
                    <a:ext uri="{FF2B5EF4-FFF2-40B4-BE49-F238E27FC236}">
                      <a16:creationId xmlns:a16="http://schemas.microsoft.com/office/drawing/2014/main" id="{13E0310A-DC4F-F327-7033-7D877B82E3A6}"/>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4558331" y="4426043"/>
                  <a:ext cx="235906" cy="106112"/>
                </a:xfrm>
                <a:prstGeom prst="rect">
                  <a:avLst/>
                </a:prstGeom>
              </p:spPr>
            </p:pic>
            <p:sp>
              <p:nvSpPr>
                <p:cNvPr id="46" name="object 22">
                  <a:extLst>
                    <a:ext uri="{FF2B5EF4-FFF2-40B4-BE49-F238E27FC236}">
                      <a16:creationId xmlns:a16="http://schemas.microsoft.com/office/drawing/2014/main" id="{07094D55-7282-973F-CB4F-BE8A5347B947}"/>
                    </a:ext>
                  </a:extLst>
                </p:cNvPr>
                <p:cNvSpPr/>
                <p:nvPr/>
              </p:nvSpPr>
              <p:spPr>
                <a:xfrm>
                  <a:off x="3357567" y="4664068"/>
                  <a:ext cx="817244" cy="26034"/>
                </a:xfrm>
                <a:custGeom>
                  <a:avLst/>
                  <a:gdLst/>
                  <a:ahLst/>
                  <a:cxnLst/>
                  <a:rect l="l" t="t" r="r" b="b"/>
                  <a:pathLst>
                    <a:path w="817245" h="26035">
                      <a:moveTo>
                        <a:pt x="811443" y="25586"/>
                      </a:moveTo>
                      <a:lnTo>
                        <a:pt x="5736" y="25586"/>
                      </a:lnTo>
                      <a:lnTo>
                        <a:pt x="0" y="19856"/>
                      </a:lnTo>
                      <a:lnTo>
                        <a:pt x="0" y="5729"/>
                      </a:lnTo>
                      <a:lnTo>
                        <a:pt x="5736" y="0"/>
                      </a:lnTo>
                      <a:lnTo>
                        <a:pt x="811443" y="0"/>
                      </a:lnTo>
                      <a:lnTo>
                        <a:pt x="817177" y="5729"/>
                      </a:lnTo>
                      <a:lnTo>
                        <a:pt x="817177" y="19856"/>
                      </a:lnTo>
                      <a:lnTo>
                        <a:pt x="811443" y="25586"/>
                      </a:lnTo>
                      <a:close/>
                    </a:path>
                  </a:pathLst>
                </a:custGeom>
                <a:solidFill>
                  <a:srgbClr val="150D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47" name="object 23">
                  <a:extLst>
                    <a:ext uri="{FF2B5EF4-FFF2-40B4-BE49-F238E27FC236}">
                      <a16:creationId xmlns:a16="http://schemas.microsoft.com/office/drawing/2014/main" id="{7D0AC2A2-5D38-1248-2A36-3550F38C16C6}"/>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3451529" y="4315790"/>
                  <a:ext cx="629253" cy="348277"/>
                </a:xfrm>
                <a:prstGeom prst="rect">
                  <a:avLst/>
                </a:prstGeom>
              </p:spPr>
            </p:pic>
            <p:pic>
              <p:nvPicPr>
                <p:cNvPr id="48" name="object 24">
                  <a:extLst>
                    <a:ext uri="{FF2B5EF4-FFF2-40B4-BE49-F238E27FC236}">
                      <a16:creationId xmlns:a16="http://schemas.microsoft.com/office/drawing/2014/main" id="{4CF7D98A-E73B-538C-782C-243588579D38}"/>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3600115" y="4561017"/>
                  <a:ext cx="78025" cy="103050"/>
                </a:xfrm>
                <a:prstGeom prst="rect">
                  <a:avLst/>
                </a:prstGeom>
              </p:spPr>
            </p:pic>
            <p:pic>
              <p:nvPicPr>
                <p:cNvPr id="49" name="object 25">
                  <a:extLst>
                    <a:ext uri="{FF2B5EF4-FFF2-40B4-BE49-F238E27FC236}">
                      <a16:creationId xmlns:a16="http://schemas.microsoft.com/office/drawing/2014/main" id="{5A1CFDCA-4983-967F-FAE3-43CC80A0746C}"/>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279871" y="3725790"/>
                  <a:ext cx="506153" cy="559681"/>
                </a:xfrm>
                <a:prstGeom prst="rect">
                  <a:avLst/>
                </a:prstGeom>
              </p:spPr>
            </p:pic>
            <p:pic>
              <p:nvPicPr>
                <p:cNvPr id="50" name="object 26">
                  <a:extLst>
                    <a:ext uri="{FF2B5EF4-FFF2-40B4-BE49-F238E27FC236}">
                      <a16:creationId xmlns:a16="http://schemas.microsoft.com/office/drawing/2014/main" id="{85A6A843-8998-BC56-5EAF-6282B85B8239}"/>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3367027" y="3806207"/>
                  <a:ext cx="311593" cy="332410"/>
                </a:xfrm>
                <a:prstGeom prst="rect">
                  <a:avLst/>
                </a:prstGeom>
              </p:spPr>
            </p:pic>
            <p:pic>
              <p:nvPicPr>
                <p:cNvPr id="51" name="object 27">
                  <a:extLst>
                    <a:ext uri="{FF2B5EF4-FFF2-40B4-BE49-F238E27FC236}">
                      <a16:creationId xmlns:a16="http://schemas.microsoft.com/office/drawing/2014/main" id="{5B384F3D-C284-AED5-8745-E9C88E6132D3}"/>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3642516" y="4153912"/>
                  <a:ext cx="253922" cy="253654"/>
                </a:xfrm>
                <a:prstGeom prst="rect">
                  <a:avLst/>
                </a:prstGeom>
              </p:spPr>
            </p:pic>
            <p:pic>
              <p:nvPicPr>
                <p:cNvPr id="52" name="object 28">
                  <a:extLst>
                    <a:ext uri="{FF2B5EF4-FFF2-40B4-BE49-F238E27FC236}">
                      <a16:creationId xmlns:a16="http://schemas.microsoft.com/office/drawing/2014/main" id="{DD114694-36FE-AB67-A20D-0D33CA442C0A}"/>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3265470" y="3292506"/>
                  <a:ext cx="430462" cy="425975"/>
                </a:xfrm>
                <a:prstGeom prst="rect">
                  <a:avLst/>
                </a:prstGeom>
              </p:spPr>
            </p:pic>
            <p:pic>
              <p:nvPicPr>
                <p:cNvPr id="53" name="object 29">
                  <a:extLst>
                    <a:ext uri="{FF2B5EF4-FFF2-40B4-BE49-F238E27FC236}">
                      <a16:creationId xmlns:a16="http://schemas.microsoft.com/office/drawing/2014/main" id="{8A41C2CA-14EB-2084-3BDF-9C2D79B6C73E}"/>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331118" y="3362375"/>
                  <a:ext cx="278084" cy="260108"/>
                </a:xfrm>
                <a:prstGeom prst="rect">
                  <a:avLst/>
                </a:prstGeom>
              </p:spPr>
            </p:pic>
            <p:pic>
              <p:nvPicPr>
                <p:cNvPr id="54" name="object 30">
                  <a:extLst>
                    <a:ext uri="{FF2B5EF4-FFF2-40B4-BE49-F238E27FC236}">
                      <a16:creationId xmlns:a16="http://schemas.microsoft.com/office/drawing/2014/main" id="{CD9D8E3F-0CD8-0C6B-295A-425DD4A40016}"/>
                    </a:ext>
                  </a:extLst>
                </p:cNvPr>
                <p:cNvPicPr/>
                <p:nvPr/>
              </p:nvPicPr>
              <p:blipFill>
                <a:blip r:embed="rId24" cstate="print">
                  <a:extLst>
                    <a:ext uri="{28A0092B-C50C-407E-A947-70E740481C1C}">
                      <a14:useLocalDpi xmlns:a14="http://schemas.microsoft.com/office/drawing/2010/main" val="0"/>
                    </a:ext>
                  </a:extLst>
                </a:blip>
                <a:stretch>
                  <a:fillRect/>
                </a:stretch>
              </p:blipFill>
              <p:spPr>
                <a:xfrm>
                  <a:off x="3168471" y="3604453"/>
                  <a:ext cx="203922" cy="203696"/>
                </a:xfrm>
                <a:prstGeom prst="rect">
                  <a:avLst/>
                </a:prstGeom>
              </p:spPr>
            </p:pic>
            <p:pic>
              <p:nvPicPr>
                <p:cNvPr id="55" name="object 31">
                  <a:extLst>
                    <a:ext uri="{FF2B5EF4-FFF2-40B4-BE49-F238E27FC236}">
                      <a16:creationId xmlns:a16="http://schemas.microsoft.com/office/drawing/2014/main" id="{D8C20A5A-D970-C922-C13F-281383FF90CF}"/>
                    </a:ext>
                  </a:extLst>
                </p:cNvPr>
                <p:cNvPicPr/>
                <p:nvPr/>
              </p:nvPicPr>
              <p:blipFill>
                <a:blip r:embed="rId25" cstate="print">
                  <a:extLst>
                    <a:ext uri="{28A0092B-C50C-407E-A947-70E740481C1C}">
                      <a14:useLocalDpi xmlns:a14="http://schemas.microsoft.com/office/drawing/2010/main" val="0"/>
                    </a:ext>
                  </a:extLst>
                </a:blip>
                <a:stretch>
                  <a:fillRect/>
                </a:stretch>
              </p:blipFill>
              <p:spPr>
                <a:xfrm>
                  <a:off x="3732490" y="3272107"/>
                  <a:ext cx="272830" cy="208904"/>
                </a:xfrm>
                <a:prstGeom prst="rect">
                  <a:avLst/>
                </a:prstGeom>
              </p:spPr>
            </p:pic>
            <p:pic>
              <p:nvPicPr>
                <p:cNvPr id="56" name="object 32">
                  <a:extLst>
                    <a:ext uri="{FF2B5EF4-FFF2-40B4-BE49-F238E27FC236}">
                      <a16:creationId xmlns:a16="http://schemas.microsoft.com/office/drawing/2014/main" id="{4A220E12-5DD0-9414-7B0A-5D0A72E0A066}"/>
                    </a:ext>
                  </a:extLst>
                </p:cNvPr>
                <p:cNvPicPr/>
                <p:nvPr/>
              </p:nvPicPr>
              <p:blipFill>
                <a:blip r:embed="rId26" cstate="print">
                  <a:extLst>
                    <a:ext uri="{28A0092B-C50C-407E-A947-70E740481C1C}">
                      <a14:useLocalDpi xmlns:a14="http://schemas.microsoft.com/office/drawing/2010/main" val="0"/>
                    </a:ext>
                  </a:extLst>
                </a:blip>
                <a:stretch>
                  <a:fillRect/>
                </a:stretch>
              </p:blipFill>
              <p:spPr>
                <a:xfrm>
                  <a:off x="3620550" y="3198013"/>
                  <a:ext cx="159944" cy="159910"/>
                </a:xfrm>
                <a:prstGeom prst="rect">
                  <a:avLst/>
                </a:prstGeom>
              </p:spPr>
            </p:pic>
            <p:pic>
              <p:nvPicPr>
                <p:cNvPr id="57" name="object 33">
                  <a:extLst>
                    <a:ext uri="{FF2B5EF4-FFF2-40B4-BE49-F238E27FC236}">
                      <a16:creationId xmlns:a16="http://schemas.microsoft.com/office/drawing/2014/main" id="{25A1C5ED-0C9C-E6C0-CF65-DD12A592D27B}"/>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3953980" y="3404853"/>
                  <a:ext cx="85084" cy="108029"/>
                </a:xfrm>
                <a:prstGeom prst="rect">
                  <a:avLst/>
                </a:prstGeom>
              </p:spPr>
            </p:pic>
            <p:pic>
              <p:nvPicPr>
                <p:cNvPr id="58" name="object 34">
                  <a:extLst>
                    <a:ext uri="{FF2B5EF4-FFF2-40B4-BE49-F238E27FC236}">
                      <a16:creationId xmlns:a16="http://schemas.microsoft.com/office/drawing/2014/main" id="{4663A7AE-8EEC-3708-C4ED-06C999C6EFC6}"/>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4024009" y="3410170"/>
                  <a:ext cx="212504" cy="228404"/>
                </a:xfrm>
                <a:prstGeom prst="rect">
                  <a:avLst/>
                </a:prstGeom>
              </p:spPr>
            </p:pic>
            <p:pic>
              <p:nvPicPr>
                <p:cNvPr id="59" name="object 35">
                  <a:extLst>
                    <a:ext uri="{FF2B5EF4-FFF2-40B4-BE49-F238E27FC236}">
                      <a16:creationId xmlns:a16="http://schemas.microsoft.com/office/drawing/2014/main" id="{9D99607A-9C6F-F0E9-C6DA-60D8E1DE962D}"/>
                    </a:ext>
                  </a:extLst>
                </p:cNvPr>
                <p:cNvPicPr/>
                <p:nvPr/>
              </p:nvPicPr>
              <p:blipFill>
                <a:blip r:embed="rId29" cstate="print">
                  <a:extLst>
                    <a:ext uri="{28A0092B-C50C-407E-A947-70E740481C1C}">
                      <a14:useLocalDpi xmlns:a14="http://schemas.microsoft.com/office/drawing/2010/main" val="0"/>
                    </a:ext>
                  </a:extLst>
                </a:blip>
                <a:stretch>
                  <a:fillRect/>
                </a:stretch>
              </p:blipFill>
              <p:spPr>
                <a:xfrm>
                  <a:off x="3973551" y="3409105"/>
                  <a:ext cx="123806" cy="138793"/>
                </a:xfrm>
                <a:prstGeom prst="rect">
                  <a:avLst/>
                </a:prstGeom>
              </p:spPr>
            </p:pic>
            <p:pic>
              <p:nvPicPr>
                <p:cNvPr id="60" name="object 36">
                  <a:extLst>
                    <a:ext uri="{FF2B5EF4-FFF2-40B4-BE49-F238E27FC236}">
                      <a16:creationId xmlns:a16="http://schemas.microsoft.com/office/drawing/2014/main" id="{466B2DE1-9DEE-4CF3-879A-6459C4BEF22E}"/>
                    </a:ext>
                  </a:extLst>
                </p:cNvPr>
                <p:cNvPicPr/>
                <p:nvPr/>
              </p:nvPicPr>
              <p:blipFill>
                <a:blip r:embed="rId30" cstate="print">
                  <a:extLst>
                    <a:ext uri="{28A0092B-C50C-407E-A947-70E740481C1C}">
                      <a14:useLocalDpi xmlns:a14="http://schemas.microsoft.com/office/drawing/2010/main" val="0"/>
                    </a:ext>
                  </a:extLst>
                </a:blip>
                <a:stretch>
                  <a:fillRect/>
                </a:stretch>
              </p:blipFill>
              <p:spPr>
                <a:xfrm>
                  <a:off x="3838236" y="3834290"/>
                  <a:ext cx="77923" cy="398671"/>
                </a:xfrm>
                <a:prstGeom prst="rect">
                  <a:avLst/>
                </a:prstGeom>
              </p:spPr>
            </p:pic>
            <p:pic>
              <p:nvPicPr>
                <p:cNvPr id="61" name="object 37">
                  <a:extLst>
                    <a:ext uri="{FF2B5EF4-FFF2-40B4-BE49-F238E27FC236}">
                      <a16:creationId xmlns:a16="http://schemas.microsoft.com/office/drawing/2014/main" id="{4837D9A8-8AA9-9ABE-CDC2-7F41D1BE34A7}"/>
                    </a:ext>
                  </a:extLst>
                </p:cNvPr>
                <p:cNvPicPr/>
                <p:nvPr/>
              </p:nvPicPr>
              <p:blipFill>
                <a:blip r:embed="rId31" cstate="print">
                  <a:extLst>
                    <a:ext uri="{28A0092B-C50C-407E-A947-70E740481C1C}">
                      <a14:useLocalDpi xmlns:a14="http://schemas.microsoft.com/office/drawing/2010/main" val="0"/>
                    </a:ext>
                  </a:extLst>
                </a:blip>
                <a:stretch>
                  <a:fillRect/>
                </a:stretch>
              </p:blipFill>
              <p:spPr>
                <a:xfrm>
                  <a:off x="3921899" y="3769452"/>
                  <a:ext cx="55477" cy="53855"/>
                </a:xfrm>
                <a:prstGeom prst="rect">
                  <a:avLst/>
                </a:prstGeom>
              </p:spPr>
            </p:pic>
            <p:pic>
              <p:nvPicPr>
                <p:cNvPr id="62" name="object 38">
                  <a:extLst>
                    <a:ext uri="{FF2B5EF4-FFF2-40B4-BE49-F238E27FC236}">
                      <a16:creationId xmlns:a16="http://schemas.microsoft.com/office/drawing/2014/main" id="{8319E072-F347-02E9-4255-FD56EB4539AF}"/>
                    </a:ext>
                  </a:extLst>
                </p:cNvPr>
                <p:cNvPicPr/>
                <p:nvPr/>
              </p:nvPicPr>
              <p:blipFill>
                <a:blip r:embed="rId32" cstate="print"/>
                <a:stretch>
                  <a:fillRect/>
                </a:stretch>
              </p:blipFill>
              <p:spPr>
                <a:xfrm>
                  <a:off x="3998994" y="3743547"/>
                  <a:ext cx="14680" cy="4914"/>
                </a:xfrm>
                <a:prstGeom prst="rect">
                  <a:avLst/>
                </a:prstGeom>
              </p:spPr>
            </p:pic>
            <p:pic>
              <p:nvPicPr>
                <p:cNvPr id="63" name="object 39">
                  <a:extLst>
                    <a:ext uri="{FF2B5EF4-FFF2-40B4-BE49-F238E27FC236}">
                      <a16:creationId xmlns:a16="http://schemas.microsoft.com/office/drawing/2014/main" id="{549633EE-AD12-8C72-7152-F6F7F5176FB1}"/>
                    </a:ext>
                  </a:extLst>
                </p:cNvPr>
                <p:cNvPicPr/>
                <p:nvPr/>
              </p:nvPicPr>
              <p:blipFill>
                <a:blip r:embed="rId33" cstate="print">
                  <a:extLst>
                    <a:ext uri="{28A0092B-C50C-407E-A947-70E740481C1C}">
                      <a14:useLocalDpi xmlns:a14="http://schemas.microsoft.com/office/drawing/2010/main" val="0"/>
                    </a:ext>
                  </a:extLst>
                </a:blip>
                <a:stretch>
                  <a:fillRect/>
                </a:stretch>
              </p:blipFill>
              <p:spPr>
                <a:xfrm>
                  <a:off x="3988217" y="3692378"/>
                  <a:ext cx="285040" cy="71229"/>
                </a:xfrm>
                <a:prstGeom prst="rect">
                  <a:avLst/>
                </a:prstGeom>
              </p:spPr>
            </p:pic>
            <p:pic>
              <p:nvPicPr>
                <p:cNvPr id="64" name="object 40">
                  <a:extLst>
                    <a:ext uri="{FF2B5EF4-FFF2-40B4-BE49-F238E27FC236}">
                      <a16:creationId xmlns:a16="http://schemas.microsoft.com/office/drawing/2014/main" id="{DCE1D592-F376-1C16-5348-8069FC501BDF}"/>
                    </a:ext>
                  </a:extLst>
                </p:cNvPr>
                <p:cNvPicPr/>
                <p:nvPr/>
              </p:nvPicPr>
              <p:blipFill>
                <a:blip r:embed="rId34" cstate="print"/>
                <a:stretch>
                  <a:fillRect/>
                </a:stretch>
              </p:blipFill>
              <p:spPr>
                <a:xfrm>
                  <a:off x="4288562" y="3708250"/>
                  <a:ext cx="19767" cy="13471"/>
                </a:xfrm>
                <a:prstGeom prst="rect">
                  <a:avLst/>
                </a:prstGeom>
              </p:spPr>
            </p:pic>
            <p:pic>
              <p:nvPicPr>
                <p:cNvPr id="65" name="object 41">
                  <a:extLst>
                    <a:ext uri="{FF2B5EF4-FFF2-40B4-BE49-F238E27FC236}">
                      <a16:creationId xmlns:a16="http://schemas.microsoft.com/office/drawing/2014/main" id="{DFD0A28C-B740-77F4-2275-CAC75D82880C}"/>
                    </a:ext>
                  </a:extLst>
                </p:cNvPr>
                <p:cNvPicPr/>
                <p:nvPr/>
              </p:nvPicPr>
              <p:blipFill>
                <a:blip r:embed="rId35" cstate="print"/>
                <a:stretch>
                  <a:fillRect/>
                </a:stretch>
              </p:blipFill>
              <p:spPr>
                <a:xfrm>
                  <a:off x="4491980" y="3879374"/>
                  <a:ext cx="15303" cy="18468"/>
                </a:xfrm>
                <a:prstGeom prst="rect">
                  <a:avLst/>
                </a:prstGeom>
              </p:spPr>
            </p:pic>
            <p:pic>
              <p:nvPicPr>
                <p:cNvPr id="66" name="object 42">
                  <a:extLst>
                    <a:ext uri="{FF2B5EF4-FFF2-40B4-BE49-F238E27FC236}">
                      <a16:creationId xmlns:a16="http://schemas.microsoft.com/office/drawing/2014/main" id="{490443A3-F10E-28C3-E16F-FD19B67F1E8B}"/>
                    </a:ext>
                  </a:extLst>
                </p:cNvPr>
                <p:cNvPicPr/>
                <p:nvPr/>
              </p:nvPicPr>
              <p:blipFill>
                <a:blip r:embed="rId36" cstate="print"/>
                <a:stretch>
                  <a:fillRect/>
                </a:stretch>
              </p:blipFill>
              <p:spPr>
                <a:xfrm>
                  <a:off x="4056448" y="4359631"/>
                  <a:ext cx="19768" cy="13847"/>
                </a:xfrm>
                <a:prstGeom prst="rect">
                  <a:avLst/>
                </a:prstGeom>
              </p:spPr>
            </p:pic>
            <p:pic>
              <p:nvPicPr>
                <p:cNvPr id="67" name="object 43">
                  <a:extLst>
                    <a:ext uri="{FF2B5EF4-FFF2-40B4-BE49-F238E27FC236}">
                      <a16:creationId xmlns:a16="http://schemas.microsoft.com/office/drawing/2014/main" id="{6402942F-978A-39A5-3049-8B0850555913}"/>
                    </a:ext>
                  </a:extLst>
                </p:cNvPr>
                <p:cNvPicPr/>
                <p:nvPr/>
              </p:nvPicPr>
              <p:blipFill>
                <a:blip r:embed="rId37" cstate="print">
                  <a:extLst>
                    <a:ext uri="{28A0092B-C50C-407E-A947-70E740481C1C}">
                      <a14:useLocalDpi xmlns:a14="http://schemas.microsoft.com/office/drawing/2010/main" val="0"/>
                    </a:ext>
                  </a:extLst>
                </a:blip>
                <a:stretch>
                  <a:fillRect/>
                </a:stretch>
              </p:blipFill>
              <p:spPr>
                <a:xfrm>
                  <a:off x="3921543" y="3773426"/>
                  <a:ext cx="620327" cy="621335"/>
                </a:xfrm>
                <a:prstGeom prst="rect">
                  <a:avLst/>
                </a:prstGeom>
              </p:spPr>
            </p:pic>
            <p:pic>
              <p:nvPicPr>
                <p:cNvPr id="68" name="object 44">
                  <a:extLst>
                    <a:ext uri="{FF2B5EF4-FFF2-40B4-BE49-F238E27FC236}">
                      <a16:creationId xmlns:a16="http://schemas.microsoft.com/office/drawing/2014/main" id="{5789F7C8-2740-1574-7784-5691BEF6A095}"/>
                    </a:ext>
                  </a:extLst>
                </p:cNvPr>
                <p:cNvPicPr/>
                <p:nvPr/>
              </p:nvPicPr>
              <p:blipFill>
                <a:blip r:embed="rId38" cstate="print">
                  <a:extLst>
                    <a:ext uri="{28A0092B-C50C-407E-A947-70E740481C1C}">
                      <a14:useLocalDpi xmlns:a14="http://schemas.microsoft.com/office/drawing/2010/main" val="0"/>
                    </a:ext>
                  </a:extLst>
                </a:blip>
                <a:stretch>
                  <a:fillRect/>
                </a:stretch>
              </p:blipFill>
              <p:spPr>
                <a:xfrm>
                  <a:off x="4131348" y="3982675"/>
                  <a:ext cx="116409" cy="116218"/>
                </a:xfrm>
                <a:prstGeom prst="rect">
                  <a:avLst/>
                </a:prstGeom>
              </p:spPr>
            </p:pic>
            <p:sp>
              <p:nvSpPr>
                <p:cNvPr id="69" name="object 45">
                  <a:extLst>
                    <a:ext uri="{FF2B5EF4-FFF2-40B4-BE49-F238E27FC236}">
                      <a16:creationId xmlns:a16="http://schemas.microsoft.com/office/drawing/2014/main" id="{74551976-FE70-A408-67FA-4508EFC9288F}"/>
                    </a:ext>
                  </a:extLst>
                </p:cNvPr>
                <p:cNvSpPr/>
                <p:nvPr/>
              </p:nvSpPr>
              <p:spPr>
                <a:xfrm>
                  <a:off x="4041585" y="3892859"/>
                  <a:ext cx="297815" cy="295275"/>
                </a:xfrm>
                <a:custGeom>
                  <a:avLst/>
                  <a:gdLst/>
                  <a:ahLst/>
                  <a:cxnLst/>
                  <a:rect l="l" t="t" r="r" b="b"/>
                  <a:pathLst>
                    <a:path w="297814" h="295275">
                      <a:moveTo>
                        <a:pt x="148428" y="295204"/>
                      </a:moveTo>
                      <a:lnTo>
                        <a:pt x="145775" y="295186"/>
                      </a:lnTo>
                      <a:lnTo>
                        <a:pt x="144475" y="295159"/>
                      </a:lnTo>
                      <a:lnTo>
                        <a:pt x="141753" y="295062"/>
                      </a:lnTo>
                      <a:lnTo>
                        <a:pt x="140838" y="294105"/>
                      </a:lnTo>
                      <a:lnTo>
                        <a:pt x="140838" y="292879"/>
                      </a:lnTo>
                      <a:lnTo>
                        <a:pt x="140883" y="291680"/>
                      </a:lnTo>
                      <a:lnTo>
                        <a:pt x="141897" y="290767"/>
                      </a:lnTo>
                      <a:lnTo>
                        <a:pt x="143078" y="290804"/>
                      </a:lnTo>
                      <a:lnTo>
                        <a:pt x="150743" y="290883"/>
                      </a:lnTo>
                      <a:lnTo>
                        <a:pt x="217884" y="273212"/>
                      </a:lnTo>
                      <a:lnTo>
                        <a:pt x="251484" y="247780"/>
                      </a:lnTo>
                      <a:lnTo>
                        <a:pt x="276145" y="214108"/>
                      </a:lnTo>
                      <a:lnTo>
                        <a:pt x="290229" y="174536"/>
                      </a:lnTo>
                      <a:lnTo>
                        <a:pt x="292097" y="131401"/>
                      </a:lnTo>
                      <a:lnTo>
                        <a:pt x="291748" y="128198"/>
                      </a:lnTo>
                      <a:lnTo>
                        <a:pt x="270367" y="69317"/>
                      </a:lnTo>
                      <a:lnTo>
                        <a:pt x="231358" y="28768"/>
                      </a:lnTo>
                      <a:lnTo>
                        <a:pt x="179832" y="6062"/>
                      </a:lnTo>
                      <a:lnTo>
                        <a:pt x="151944" y="2726"/>
                      </a:lnTo>
                      <a:lnTo>
                        <a:pt x="123519" y="4928"/>
                      </a:lnTo>
                      <a:lnTo>
                        <a:pt x="75405" y="22651"/>
                      </a:lnTo>
                      <a:lnTo>
                        <a:pt x="37703" y="54754"/>
                      </a:lnTo>
                      <a:lnTo>
                        <a:pt x="13106" y="97395"/>
                      </a:lnTo>
                      <a:lnTo>
                        <a:pt x="4309" y="146733"/>
                      </a:lnTo>
                      <a:lnTo>
                        <a:pt x="4309" y="155028"/>
                      </a:lnTo>
                      <a:lnTo>
                        <a:pt x="18348" y="208806"/>
                      </a:lnTo>
                      <a:lnTo>
                        <a:pt x="39548" y="241164"/>
                      </a:lnTo>
                      <a:lnTo>
                        <a:pt x="39906" y="241575"/>
                      </a:lnTo>
                      <a:lnTo>
                        <a:pt x="40076" y="242077"/>
                      </a:lnTo>
                      <a:lnTo>
                        <a:pt x="14457" y="210661"/>
                      </a:lnTo>
                      <a:lnTo>
                        <a:pt x="2276" y="172613"/>
                      </a:lnTo>
                      <a:lnTo>
                        <a:pt x="0" y="146726"/>
                      </a:lnTo>
                      <a:lnTo>
                        <a:pt x="9060" y="95914"/>
                      </a:lnTo>
                      <a:lnTo>
                        <a:pt x="34391" y="51999"/>
                      </a:lnTo>
                      <a:lnTo>
                        <a:pt x="73221" y="18939"/>
                      </a:lnTo>
                      <a:lnTo>
                        <a:pt x="122777" y="688"/>
                      </a:lnTo>
                      <a:lnTo>
                        <a:pt x="170295" y="0"/>
                      </a:lnTo>
                      <a:lnTo>
                        <a:pt x="214133" y="13683"/>
                      </a:lnTo>
                      <a:lnTo>
                        <a:pt x="251433" y="39742"/>
                      </a:lnTo>
                      <a:lnTo>
                        <a:pt x="279333" y="76179"/>
                      </a:lnTo>
                      <a:lnTo>
                        <a:pt x="294974" y="120998"/>
                      </a:lnTo>
                      <a:lnTo>
                        <a:pt x="297250" y="146878"/>
                      </a:lnTo>
                      <a:lnTo>
                        <a:pt x="288190" y="197694"/>
                      </a:lnTo>
                      <a:lnTo>
                        <a:pt x="262859" y="241611"/>
                      </a:lnTo>
                      <a:lnTo>
                        <a:pt x="224029" y="274672"/>
                      </a:lnTo>
                      <a:lnTo>
                        <a:pt x="174473" y="292923"/>
                      </a:lnTo>
                      <a:lnTo>
                        <a:pt x="154952" y="295062"/>
                      </a:lnTo>
                      <a:lnTo>
                        <a:pt x="148428" y="2952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70" name="object 46">
                  <a:extLst>
                    <a:ext uri="{FF2B5EF4-FFF2-40B4-BE49-F238E27FC236}">
                      <a16:creationId xmlns:a16="http://schemas.microsoft.com/office/drawing/2014/main" id="{3810CBA6-EF7C-D512-6B40-689EB379A01E}"/>
                    </a:ext>
                  </a:extLst>
                </p:cNvPr>
                <p:cNvPicPr/>
                <p:nvPr/>
              </p:nvPicPr>
              <p:blipFill>
                <a:blip r:embed="rId39" cstate="print">
                  <a:extLst>
                    <a:ext uri="{28A0092B-C50C-407E-A947-70E740481C1C}">
                      <a14:useLocalDpi xmlns:a14="http://schemas.microsoft.com/office/drawing/2010/main" val="0"/>
                    </a:ext>
                  </a:extLst>
                </a:blip>
                <a:stretch>
                  <a:fillRect/>
                </a:stretch>
              </p:blipFill>
              <p:spPr>
                <a:xfrm>
                  <a:off x="4524801" y="3777258"/>
                  <a:ext cx="240104" cy="196399"/>
                </a:xfrm>
                <a:prstGeom prst="rect">
                  <a:avLst/>
                </a:prstGeom>
              </p:spPr>
            </p:pic>
            <p:pic>
              <p:nvPicPr>
                <p:cNvPr id="71" name="object 47">
                  <a:extLst>
                    <a:ext uri="{FF2B5EF4-FFF2-40B4-BE49-F238E27FC236}">
                      <a16:creationId xmlns:a16="http://schemas.microsoft.com/office/drawing/2014/main" id="{A708139B-C6D8-3FA9-2B42-77023F3C9EFE}"/>
                    </a:ext>
                  </a:extLst>
                </p:cNvPr>
                <p:cNvPicPr/>
                <p:nvPr/>
              </p:nvPicPr>
              <p:blipFill>
                <a:blip r:embed="rId40" cstate="print"/>
                <a:stretch>
                  <a:fillRect/>
                </a:stretch>
              </p:blipFill>
              <p:spPr>
                <a:xfrm>
                  <a:off x="4821753" y="3897238"/>
                  <a:ext cx="5644" cy="9594"/>
                </a:xfrm>
                <a:prstGeom prst="rect">
                  <a:avLst/>
                </a:prstGeom>
              </p:spPr>
            </p:pic>
            <p:pic>
              <p:nvPicPr>
                <p:cNvPr id="72" name="object 48">
                  <a:extLst>
                    <a:ext uri="{FF2B5EF4-FFF2-40B4-BE49-F238E27FC236}">
                      <a16:creationId xmlns:a16="http://schemas.microsoft.com/office/drawing/2014/main" id="{1666DF64-9B88-58EB-39E6-FC10EF1C9406}"/>
                    </a:ext>
                  </a:extLst>
                </p:cNvPr>
                <p:cNvPicPr/>
                <p:nvPr/>
              </p:nvPicPr>
              <p:blipFill>
                <a:blip r:embed="rId41" cstate="print">
                  <a:extLst>
                    <a:ext uri="{28A0092B-C50C-407E-A947-70E740481C1C}">
                      <a14:useLocalDpi xmlns:a14="http://schemas.microsoft.com/office/drawing/2010/main" val="0"/>
                    </a:ext>
                  </a:extLst>
                </a:blip>
                <a:stretch>
                  <a:fillRect/>
                </a:stretch>
              </p:blipFill>
              <p:spPr>
                <a:xfrm>
                  <a:off x="4343402" y="3736206"/>
                  <a:ext cx="485757" cy="345081"/>
                </a:xfrm>
                <a:prstGeom prst="rect">
                  <a:avLst/>
                </a:prstGeom>
              </p:spPr>
            </p:pic>
            <p:pic>
              <p:nvPicPr>
                <p:cNvPr id="73" name="object 49">
                  <a:extLst>
                    <a:ext uri="{FF2B5EF4-FFF2-40B4-BE49-F238E27FC236}">
                      <a16:creationId xmlns:a16="http://schemas.microsoft.com/office/drawing/2014/main" id="{90064EC0-790D-A175-0869-798BA5383D74}"/>
                    </a:ext>
                  </a:extLst>
                </p:cNvPr>
                <p:cNvPicPr/>
                <p:nvPr/>
              </p:nvPicPr>
              <p:blipFill>
                <a:blip r:embed="rId35" cstate="print"/>
                <a:stretch>
                  <a:fillRect/>
                </a:stretch>
              </p:blipFill>
              <p:spPr>
                <a:xfrm>
                  <a:off x="4233084" y="3671044"/>
                  <a:ext cx="13161" cy="19073"/>
                </a:xfrm>
                <a:prstGeom prst="rect">
                  <a:avLst/>
                </a:prstGeom>
              </p:spPr>
            </p:pic>
            <p:pic>
              <p:nvPicPr>
                <p:cNvPr id="74" name="object 50">
                  <a:extLst>
                    <a:ext uri="{FF2B5EF4-FFF2-40B4-BE49-F238E27FC236}">
                      <a16:creationId xmlns:a16="http://schemas.microsoft.com/office/drawing/2014/main" id="{9D809DFF-B4F9-909F-A610-CCC6AD53C4E3}"/>
                    </a:ext>
                  </a:extLst>
                </p:cNvPr>
                <p:cNvPicPr/>
                <p:nvPr/>
              </p:nvPicPr>
              <p:blipFill>
                <a:blip r:embed="rId42" cstate="print"/>
                <a:stretch>
                  <a:fillRect/>
                </a:stretch>
              </p:blipFill>
              <p:spPr>
                <a:xfrm>
                  <a:off x="4226708" y="3626216"/>
                  <a:ext cx="12312" cy="27993"/>
                </a:xfrm>
                <a:prstGeom prst="rect">
                  <a:avLst/>
                </a:prstGeom>
              </p:spPr>
            </p:pic>
            <p:pic>
              <p:nvPicPr>
                <p:cNvPr id="75" name="object 51">
                  <a:extLst>
                    <a:ext uri="{FF2B5EF4-FFF2-40B4-BE49-F238E27FC236}">
                      <a16:creationId xmlns:a16="http://schemas.microsoft.com/office/drawing/2014/main" id="{357202BE-8A11-AFEC-87D8-F7C84BC871A5}"/>
                    </a:ext>
                  </a:extLst>
                </p:cNvPr>
                <p:cNvPicPr/>
                <p:nvPr/>
              </p:nvPicPr>
              <p:blipFill>
                <a:blip r:embed="rId43" cstate="print">
                  <a:extLst>
                    <a:ext uri="{28A0092B-C50C-407E-A947-70E740481C1C}">
                      <a14:useLocalDpi xmlns:a14="http://schemas.microsoft.com/office/drawing/2010/main" val="0"/>
                    </a:ext>
                  </a:extLst>
                </a:blip>
                <a:stretch>
                  <a:fillRect/>
                </a:stretch>
              </p:blipFill>
              <p:spPr>
                <a:xfrm>
                  <a:off x="4227345" y="3396053"/>
                  <a:ext cx="325851" cy="212863"/>
                </a:xfrm>
                <a:prstGeom prst="rect">
                  <a:avLst/>
                </a:prstGeom>
              </p:spPr>
            </p:pic>
            <p:pic>
              <p:nvPicPr>
                <p:cNvPr id="76" name="object 52">
                  <a:extLst>
                    <a:ext uri="{FF2B5EF4-FFF2-40B4-BE49-F238E27FC236}">
                      <a16:creationId xmlns:a16="http://schemas.microsoft.com/office/drawing/2014/main" id="{4ED01E40-69C9-D2B5-13DE-6BBBBFE142E3}"/>
                    </a:ext>
                  </a:extLst>
                </p:cNvPr>
                <p:cNvPicPr/>
                <p:nvPr/>
              </p:nvPicPr>
              <p:blipFill>
                <a:blip r:embed="rId44" cstate="print"/>
                <a:stretch>
                  <a:fillRect/>
                </a:stretch>
              </p:blipFill>
              <p:spPr>
                <a:xfrm>
                  <a:off x="4566588" y="3430715"/>
                  <a:ext cx="18492" cy="15546"/>
                </a:xfrm>
                <a:prstGeom prst="rect">
                  <a:avLst/>
                </a:prstGeom>
              </p:spPr>
            </p:pic>
            <p:pic>
              <p:nvPicPr>
                <p:cNvPr id="77" name="object 53">
                  <a:extLst>
                    <a:ext uri="{FF2B5EF4-FFF2-40B4-BE49-F238E27FC236}">
                      <a16:creationId xmlns:a16="http://schemas.microsoft.com/office/drawing/2014/main" id="{DD8FF16B-2C5F-B6C6-38FE-5684B94F191B}"/>
                    </a:ext>
                  </a:extLst>
                </p:cNvPr>
                <p:cNvPicPr/>
                <p:nvPr/>
              </p:nvPicPr>
              <p:blipFill>
                <a:blip r:embed="rId45" cstate="print"/>
                <a:stretch>
                  <a:fillRect/>
                </a:stretch>
              </p:blipFill>
              <p:spPr>
                <a:xfrm>
                  <a:off x="4664790" y="3572997"/>
                  <a:ext cx="12753" cy="19231"/>
                </a:xfrm>
                <a:prstGeom prst="rect">
                  <a:avLst/>
                </a:prstGeom>
              </p:spPr>
            </p:pic>
            <p:pic>
              <p:nvPicPr>
                <p:cNvPr id="78" name="object 54">
                  <a:extLst>
                    <a:ext uri="{FF2B5EF4-FFF2-40B4-BE49-F238E27FC236}">
                      <a16:creationId xmlns:a16="http://schemas.microsoft.com/office/drawing/2014/main" id="{35696251-1860-B439-FC18-BA9E82FEC4F2}"/>
                    </a:ext>
                  </a:extLst>
                </p:cNvPr>
                <p:cNvPicPr/>
                <p:nvPr/>
              </p:nvPicPr>
              <p:blipFill>
                <a:blip r:embed="rId46" cstate="print"/>
                <a:stretch>
                  <a:fillRect/>
                </a:stretch>
              </p:blipFill>
              <p:spPr>
                <a:xfrm>
                  <a:off x="4647573" y="3696422"/>
                  <a:ext cx="18492" cy="26401"/>
                </a:xfrm>
                <a:prstGeom prst="rect">
                  <a:avLst/>
                </a:prstGeom>
              </p:spPr>
            </p:pic>
            <p:pic>
              <p:nvPicPr>
                <p:cNvPr id="79" name="object 55">
                  <a:extLst>
                    <a:ext uri="{FF2B5EF4-FFF2-40B4-BE49-F238E27FC236}">
                      <a16:creationId xmlns:a16="http://schemas.microsoft.com/office/drawing/2014/main" id="{5F990BD1-4970-BABF-DE7E-8EAC0B684328}"/>
                    </a:ext>
                  </a:extLst>
                </p:cNvPr>
                <p:cNvPicPr/>
                <p:nvPr/>
              </p:nvPicPr>
              <p:blipFill>
                <a:blip r:embed="rId47" cstate="print"/>
                <a:stretch>
                  <a:fillRect/>
                </a:stretch>
              </p:blipFill>
              <p:spPr>
                <a:xfrm>
                  <a:off x="4662877" y="3653427"/>
                  <a:ext cx="14666" cy="27414"/>
                </a:xfrm>
                <a:prstGeom prst="rect">
                  <a:avLst/>
                </a:prstGeom>
              </p:spPr>
            </p:pic>
            <p:pic>
              <p:nvPicPr>
                <p:cNvPr id="80" name="object 56">
                  <a:extLst>
                    <a:ext uri="{FF2B5EF4-FFF2-40B4-BE49-F238E27FC236}">
                      <a16:creationId xmlns:a16="http://schemas.microsoft.com/office/drawing/2014/main" id="{FB1B2F7A-538F-8167-0DEB-C73D37E30B78}"/>
                    </a:ext>
                  </a:extLst>
                </p:cNvPr>
                <p:cNvPicPr/>
                <p:nvPr/>
              </p:nvPicPr>
              <p:blipFill>
                <a:blip r:embed="rId48" cstate="print"/>
                <a:stretch>
                  <a:fillRect/>
                </a:stretch>
              </p:blipFill>
              <p:spPr>
                <a:xfrm>
                  <a:off x="4669049" y="3608954"/>
                  <a:ext cx="11032" cy="27767"/>
                </a:xfrm>
                <a:prstGeom prst="rect">
                  <a:avLst/>
                </a:prstGeom>
              </p:spPr>
            </p:pic>
            <p:pic>
              <p:nvPicPr>
                <p:cNvPr id="81" name="object 57">
                  <a:extLst>
                    <a:ext uri="{FF2B5EF4-FFF2-40B4-BE49-F238E27FC236}">
                      <a16:creationId xmlns:a16="http://schemas.microsoft.com/office/drawing/2014/main" id="{B08A799C-D19D-13DD-03F4-12E634E11D5E}"/>
                    </a:ext>
                  </a:extLst>
                </p:cNvPr>
                <p:cNvPicPr/>
                <p:nvPr/>
              </p:nvPicPr>
              <p:blipFill>
                <a:blip r:embed="rId49" cstate="print">
                  <a:extLst>
                    <a:ext uri="{28A0092B-C50C-407E-A947-70E740481C1C}">
                      <a14:useLocalDpi xmlns:a14="http://schemas.microsoft.com/office/drawing/2010/main" val="0"/>
                    </a:ext>
                  </a:extLst>
                </a:blip>
                <a:stretch>
                  <a:fillRect/>
                </a:stretch>
              </p:blipFill>
              <p:spPr>
                <a:xfrm>
                  <a:off x="4281981" y="3449591"/>
                  <a:ext cx="343036" cy="358941"/>
                </a:xfrm>
                <a:prstGeom prst="rect">
                  <a:avLst/>
                </a:prstGeom>
              </p:spPr>
            </p:pic>
          </p:grpSp>
        </p:grpSp>
        <p:sp>
          <p:nvSpPr>
            <p:cNvPr id="25" name="Elipse 139">
              <a:extLst>
                <a:ext uri="{FF2B5EF4-FFF2-40B4-BE49-F238E27FC236}">
                  <a16:creationId xmlns:a16="http://schemas.microsoft.com/office/drawing/2014/main" id="{B5AD4001-720F-35DD-E70A-B828DA56F92E}"/>
                </a:ext>
              </a:extLst>
            </p:cNvPr>
            <p:cNvSpPr/>
            <p:nvPr/>
          </p:nvSpPr>
          <p:spPr>
            <a:xfrm>
              <a:off x="6216691" y="2242066"/>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white"/>
                </a:solidFill>
                <a:effectLst/>
                <a:uLnTx/>
                <a:uFillTx/>
                <a:latin typeface="Poppins" panose="00000500000000000000" pitchFamily="2" charset="0"/>
                <a:ea typeface="+mn-ea"/>
                <a:cs typeface="+mn-cs"/>
              </a:endParaRPr>
            </a:p>
          </p:txBody>
        </p:sp>
        <p:grpSp>
          <p:nvGrpSpPr>
            <p:cNvPr id="26" name="object 61">
              <a:extLst>
                <a:ext uri="{FF2B5EF4-FFF2-40B4-BE49-F238E27FC236}">
                  <a16:creationId xmlns:a16="http://schemas.microsoft.com/office/drawing/2014/main" id="{9819FD60-7365-CD20-D9EA-3F59207D6F8F}"/>
                </a:ext>
              </a:extLst>
            </p:cNvPr>
            <p:cNvGrpSpPr/>
            <p:nvPr/>
          </p:nvGrpSpPr>
          <p:grpSpPr>
            <a:xfrm>
              <a:off x="6324650" y="2351170"/>
              <a:ext cx="606887" cy="515649"/>
              <a:chOff x="2271547" y="5738328"/>
              <a:chExt cx="1308735" cy="1059815"/>
            </a:xfrm>
          </p:grpSpPr>
          <p:sp>
            <p:nvSpPr>
              <p:cNvPr id="27" name="object 62">
                <a:extLst>
                  <a:ext uri="{FF2B5EF4-FFF2-40B4-BE49-F238E27FC236}">
                    <a16:creationId xmlns:a16="http://schemas.microsoft.com/office/drawing/2014/main" id="{0D3224AA-511C-71BB-C62C-F26EBC307C9E}"/>
                  </a:ext>
                </a:extLst>
              </p:cNvPr>
              <p:cNvSpPr/>
              <p:nvPr/>
            </p:nvSpPr>
            <p:spPr>
              <a:xfrm>
                <a:off x="2290769" y="6212111"/>
                <a:ext cx="376555" cy="509905"/>
              </a:xfrm>
              <a:custGeom>
                <a:avLst/>
                <a:gdLst/>
                <a:ahLst/>
                <a:cxnLst/>
                <a:rect l="l" t="t" r="r" b="b"/>
                <a:pathLst>
                  <a:path w="376555" h="509904">
                    <a:moveTo>
                      <a:pt x="196212" y="509781"/>
                    </a:moveTo>
                    <a:lnTo>
                      <a:pt x="180522" y="509781"/>
                    </a:lnTo>
                    <a:lnTo>
                      <a:pt x="180522" y="368159"/>
                    </a:lnTo>
                    <a:lnTo>
                      <a:pt x="155055" y="374403"/>
                    </a:lnTo>
                    <a:lnTo>
                      <a:pt x="121487" y="378365"/>
                    </a:lnTo>
                    <a:lnTo>
                      <a:pt x="85525" y="375336"/>
                    </a:lnTo>
                    <a:lnTo>
                      <a:pt x="52880" y="360607"/>
                    </a:lnTo>
                    <a:lnTo>
                      <a:pt x="21676" y="328789"/>
                    </a:lnTo>
                    <a:lnTo>
                      <a:pt x="3611" y="293043"/>
                    </a:lnTo>
                    <a:lnTo>
                      <a:pt x="0" y="257672"/>
                    </a:lnTo>
                    <a:lnTo>
                      <a:pt x="12155" y="226977"/>
                    </a:lnTo>
                    <a:lnTo>
                      <a:pt x="38491" y="207071"/>
                    </a:lnTo>
                    <a:lnTo>
                      <a:pt x="73530" y="201119"/>
                    </a:lnTo>
                    <a:lnTo>
                      <a:pt x="112783" y="209007"/>
                    </a:lnTo>
                    <a:lnTo>
                      <a:pt x="151764" y="230618"/>
                    </a:lnTo>
                    <a:lnTo>
                      <a:pt x="180522" y="271120"/>
                    </a:lnTo>
                    <a:lnTo>
                      <a:pt x="180522" y="219307"/>
                    </a:lnTo>
                    <a:lnTo>
                      <a:pt x="159620" y="203287"/>
                    </a:lnTo>
                    <a:lnTo>
                      <a:pt x="135660" y="179711"/>
                    </a:lnTo>
                    <a:lnTo>
                      <a:pt x="115690" y="150026"/>
                    </a:lnTo>
                    <a:lnTo>
                      <a:pt x="106756" y="115681"/>
                    </a:lnTo>
                    <a:lnTo>
                      <a:pt x="111891" y="71399"/>
                    </a:lnTo>
                    <a:lnTo>
                      <a:pt x="128333" y="34880"/>
                    </a:lnTo>
                    <a:lnTo>
                      <a:pt x="153567" y="9841"/>
                    </a:lnTo>
                    <a:lnTo>
                      <a:pt x="185075" y="0"/>
                    </a:lnTo>
                    <a:lnTo>
                      <a:pt x="217102" y="7980"/>
                    </a:lnTo>
                    <a:lnTo>
                      <a:pt x="243752" y="31502"/>
                    </a:lnTo>
                    <a:lnTo>
                      <a:pt x="262293" y="66999"/>
                    </a:lnTo>
                    <a:lnTo>
                      <a:pt x="269994" y="110906"/>
                    </a:lnTo>
                    <a:lnTo>
                      <a:pt x="261484" y="149433"/>
                    </a:lnTo>
                    <a:lnTo>
                      <a:pt x="239959" y="182737"/>
                    </a:lnTo>
                    <a:lnTo>
                      <a:pt x="215005" y="208251"/>
                    </a:lnTo>
                    <a:lnTo>
                      <a:pt x="196212" y="223404"/>
                    </a:lnTo>
                    <a:lnTo>
                      <a:pt x="196212" y="331670"/>
                    </a:lnTo>
                    <a:lnTo>
                      <a:pt x="224547" y="292251"/>
                    </a:lnTo>
                    <a:lnTo>
                      <a:pt x="263528" y="270641"/>
                    </a:lnTo>
                    <a:lnTo>
                      <a:pt x="302781" y="262755"/>
                    </a:lnTo>
                    <a:lnTo>
                      <a:pt x="337820" y="268712"/>
                    </a:lnTo>
                    <a:lnTo>
                      <a:pt x="364156" y="288628"/>
                    </a:lnTo>
                    <a:lnTo>
                      <a:pt x="376311" y="319313"/>
                    </a:lnTo>
                    <a:lnTo>
                      <a:pt x="372700" y="354681"/>
                    </a:lnTo>
                    <a:lnTo>
                      <a:pt x="354635" y="390430"/>
                    </a:lnTo>
                    <a:lnTo>
                      <a:pt x="323431" y="422258"/>
                    </a:lnTo>
                    <a:lnTo>
                      <a:pt x="290971" y="436928"/>
                    </a:lnTo>
                    <a:lnTo>
                      <a:pt x="255201" y="440009"/>
                    </a:lnTo>
                    <a:lnTo>
                      <a:pt x="221741" y="436128"/>
                    </a:lnTo>
                    <a:lnTo>
                      <a:pt x="196212" y="429911"/>
                    </a:lnTo>
                    <a:lnTo>
                      <a:pt x="196212" y="509781"/>
                    </a:lnTo>
                    <a:close/>
                  </a:path>
                </a:pathLst>
              </a:custGeom>
              <a:solidFill>
                <a:srgbClr val="DBED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28" name="object 63">
                <a:extLst>
                  <a:ext uri="{FF2B5EF4-FFF2-40B4-BE49-F238E27FC236}">
                    <a16:creationId xmlns:a16="http://schemas.microsoft.com/office/drawing/2014/main" id="{416B6B10-CCA8-5142-F2BE-5A6796095B65}"/>
                  </a:ext>
                </a:extLst>
              </p:cNvPr>
              <p:cNvPicPr/>
              <p:nvPr/>
            </p:nvPicPr>
            <p:blipFill>
              <a:blip r:embed="rId50" cstate="print">
                <a:extLst>
                  <a:ext uri="{28A0092B-C50C-407E-A947-70E740481C1C}">
                    <a14:useLocalDpi xmlns:a14="http://schemas.microsoft.com/office/drawing/2010/main" val="0"/>
                  </a:ext>
                </a:extLst>
              </a:blip>
              <a:stretch>
                <a:fillRect/>
              </a:stretch>
            </p:blipFill>
            <p:spPr>
              <a:xfrm>
                <a:off x="2271547" y="6565323"/>
                <a:ext cx="1308392" cy="232382"/>
              </a:xfrm>
              <a:prstGeom prst="rect">
                <a:avLst/>
              </a:prstGeom>
            </p:spPr>
          </p:pic>
          <p:sp>
            <p:nvSpPr>
              <p:cNvPr id="29" name="object 64">
                <a:extLst>
                  <a:ext uri="{FF2B5EF4-FFF2-40B4-BE49-F238E27FC236}">
                    <a16:creationId xmlns:a16="http://schemas.microsoft.com/office/drawing/2014/main" id="{6ABAA7B4-BF24-BDC1-7AFC-C0F44B06D902}"/>
                  </a:ext>
                </a:extLst>
              </p:cNvPr>
              <p:cNvSpPr/>
              <p:nvPr/>
            </p:nvSpPr>
            <p:spPr>
              <a:xfrm>
                <a:off x="3493679" y="6730121"/>
                <a:ext cx="8255" cy="6350"/>
              </a:xfrm>
              <a:custGeom>
                <a:avLst/>
                <a:gdLst/>
                <a:ahLst/>
                <a:cxnLst/>
                <a:rect l="l" t="t" r="r" b="b"/>
                <a:pathLst>
                  <a:path w="8254" h="6350">
                    <a:moveTo>
                      <a:pt x="6990" y="5723"/>
                    </a:moveTo>
                    <a:lnTo>
                      <a:pt x="5687" y="5604"/>
                    </a:lnTo>
                    <a:lnTo>
                      <a:pt x="5128" y="4944"/>
                    </a:lnTo>
                    <a:lnTo>
                      <a:pt x="3639" y="3132"/>
                    </a:lnTo>
                    <a:lnTo>
                      <a:pt x="1912" y="1473"/>
                    </a:lnTo>
                    <a:lnTo>
                      <a:pt x="0" y="0"/>
                    </a:lnTo>
                    <a:lnTo>
                      <a:pt x="2691" y="1777"/>
                    </a:lnTo>
                    <a:lnTo>
                      <a:pt x="5247" y="3555"/>
                    </a:lnTo>
                    <a:lnTo>
                      <a:pt x="7803" y="5299"/>
                    </a:lnTo>
                    <a:lnTo>
                      <a:pt x="6990" y="5723"/>
                    </a:lnTo>
                    <a:close/>
                  </a:path>
                </a:pathLst>
              </a:custGeom>
              <a:solidFill>
                <a:srgbClr val="56A5B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panose="00000500000000000000" pitchFamily="2" charset="0"/>
                  <a:ea typeface="+mn-ea"/>
                  <a:cs typeface="+mn-cs"/>
                </a:endParaRPr>
              </a:p>
            </p:txBody>
          </p:sp>
          <p:pic>
            <p:nvPicPr>
              <p:cNvPr id="30" name="object 65">
                <a:extLst>
                  <a:ext uri="{FF2B5EF4-FFF2-40B4-BE49-F238E27FC236}">
                    <a16:creationId xmlns:a16="http://schemas.microsoft.com/office/drawing/2014/main" id="{D7E619B2-6F54-1497-8458-30C673E23A2A}"/>
                  </a:ext>
                </a:extLst>
              </p:cNvPr>
              <p:cNvPicPr/>
              <p:nvPr/>
            </p:nvPicPr>
            <p:blipFill>
              <a:blip r:embed="rId51" cstate="print">
                <a:extLst>
                  <a:ext uri="{28A0092B-C50C-407E-A947-70E740481C1C}">
                    <a14:useLocalDpi xmlns:a14="http://schemas.microsoft.com/office/drawing/2010/main" val="0"/>
                  </a:ext>
                </a:extLst>
              </a:blip>
              <a:stretch>
                <a:fillRect/>
              </a:stretch>
            </p:blipFill>
            <p:spPr>
              <a:xfrm>
                <a:off x="2394479" y="5738328"/>
                <a:ext cx="1093952" cy="997567"/>
              </a:xfrm>
              <a:prstGeom prst="rect">
                <a:avLst/>
              </a:prstGeom>
            </p:spPr>
          </p:pic>
        </p:grpSp>
      </p:grpSp>
    </p:spTree>
    <p:extLst>
      <p:ext uri="{BB962C8B-B14F-4D97-AF65-F5344CB8AC3E}">
        <p14:creationId xmlns:p14="http://schemas.microsoft.com/office/powerpoint/2010/main" val="92010347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PhAnim="0" preserve="1" userDrawn="1">
  <p:cSld name="Deliverables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s-CO"/>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s-CO"/>
              <a:t>Click to edit Master text styles</a:t>
            </a:r>
          </a:p>
          <a:p>
            <a:pPr lvl="1"/>
            <a:r>
              <a:rPr lang="es-CO"/>
              <a:t>Second level</a:t>
            </a:r>
          </a:p>
          <a:p>
            <a:pPr lvl="2"/>
            <a:r>
              <a:rPr lang="es-CO"/>
              <a:t>Third level</a:t>
            </a:r>
          </a:p>
          <a:p>
            <a:pPr lvl="3"/>
            <a:endParaRPr lang="es-CO"/>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49" y="1209456"/>
            <a:ext cx="3526972"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8" name="Text Placeholder 7">
            <a:extLst>
              <a:ext uri="{FF2B5EF4-FFF2-40B4-BE49-F238E27FC236}">
                <a16:creationId xmlns:a16="http://schemas.microsoft.com/office/drawing/2014/main" id="{D64B9BC5-0E40-BA75-1C34-0FA314774C6F}"/>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a:t>Click to edit Master text styles</a:t>
            </a:r>
          </a:p>
          <a:p>
            <a:pPr lvl="1"/>
            <a:endParaRPr lang="es-CO"/>
          </a:p>
        </p:txBody>
      </p:sp>
      <p:sp>
        <p:nvSpPr>
          <p:cNvPr id="11" name="Picture Placeholder 10">
            <a:extLst>
              <a:ext uri="{FF2B5EF4-FFF2-40B4-BE49-F238E27FC236}">
                <a16:creationId xmlns:a16="http://schemas.microsoft.com/office/drawing/2014/main" id="{4EAE8274-8D54-45A0-DB33-E983093EA9D2}"/>
              </a:ext>
            </a:extLst>
          </p:cNvPr>
          <p:cNvSpPr>
            <a:spLocks noGrp="1"/>
          </p:cNvSpPr>
          <p:nvPr>
            <p:ph type="pic" sz="quarter" idx="13"/>
          </p:nvPr>
        </p:nvSpPr>
        <p:spPr>
          <a:xfrm>
            <a:off x="6848475" y="1884363"/>
            <a:ext cx="4376738" cy="4292600"/>
          </a:xfrm>
          <a:prstGeom prst="rect">
            <a:avLst/>
          </a:prstGeom>
        </p:spPr>
        <p:txBody>
          <a:bodyPr/>
          <a:lstStyle/>
          <a:p>
            <a:endParaRPr lang="es-CO"/>
          </a:p>
        </p:txBody>
      </p:sp>
    </p:spTree>
    <p:extLst>
      <p:ext uri="{BB962C8B-B14F-4D97-AF65-F5344CB8AC3E}">
        <p14:creationId xmlns:p14="http://schemas.microsoft.com/office/powerpoint/2010/main" val="10735368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PhAnim="0" preserve="1" userDrawn="1">
  <p:cSld name="Deliverable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s-CO"/>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s-CO"/>
              <a:t>Click to edit Master text styles</a:t>
            </a:r>
          </a:p>
          <a:p>
            <a:pPr lvl="1"/>
            <a:r>
              <a:rPr lang="es-CO"/>
              <a:t>Second level</a:t>
            </a:r>
          </a:p>
          <a:p>
            <a:pPr lvl="2"/>
            <a:r>
              <a:rPr lang="es-CO"/>
              <a:t>Third level</a:t>
            </a:r>
          </a:p>
          <a:p>
            <a:pPr lvl="3"/>
            <a:endParaRPr lang="es-CO"/>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50" y="1209456"/>
            <a:ext cx="3526971"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6" name="Text Placeholder 7">
            <a:extLst>
              <a:ext uri="{FF2B5EF4-FFF2-40B4-BE49-F238E27FC236}">
                <a16:creationId xmlns:a16="http://schemas.microsoft.com/office/drawing/2014/main" id="{D8E471E2-CDC6-1E50-4AF8-56DECD164569}"/>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a:t>Click to edit Master text styles</a:t>
            </a:r>
          </a:p>
          <a:p>
            <a:pPr lvl="1"/>
            <a:endParaRPr lang="es-CO"/>
          </a:p>
        </p:txBody>
      </p:sp>
      <p:sp>
        <p:nvSpPr>
          <p:cNvPr id="9" name="Text Placeholder 7">
            <a:extLst>
              <a:ext uri="{FF2B5EF4-FFF2-40B4-BE49-F238E27FC236}">
                <a16:creationId xmlns:a16="http://schemas.microsoft.com/office/drawing/2014/main" id="{FEAF4EB9-093B-2824-3A51-C9A00302C4B1}"/>
              </a:ext>
            </a:extLst>
          </p:cNvPr>
          <p:cNvSpPr>
            <a:spLocks noGrp="1"/>
          </p:cNvSpPr>
          <p:nvPr>
            <p:ph type="body" sz="quarter" idx="12" hasCustomPrompt="1"/>
          </p:nvPr>
        </p:nvSpPr>
        <p:spPr>
          <a:xfrm>
            <a:off x="6848281" y="3727674"/>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a:t>Click to edit Master text styles</a:t>
            </a:r>
          </a:p>
          <a:p>
            <a:pPr lvl="1"/>
            <a:endParaRPr lang="es-CO"/>
          </a:p>
        </p:txBody>
      </p:sp>
      <p:sp>
        <p:nvSpPr>
          <p:cNvPr id="10" name="Picture Placeholder 10">
            <a:extLst>
              <a:ext uri="{FF2B5EF4-FFF2-40B4-BE49-F238E27FC236}">
                <a16:creationId xmlns:a16="http://schemas.microsoft.com/office/drawing/2014/main" id="{765555C2-EB61-720C-7444-8626B7F89D0F}"/>
              </a:ext>
            </a:extLst>
          </p:cNvPr>
          <p:cNvSpPr>
            <a:spLocks noGrp="1"/>
          </p:cNvSpPr>
          <p:nvPr>
            <p:ph type="pic" sz="quarter" idx="13"/>
          </p:nvPr>
        </p:nvSpPr>
        <p:spPr>
          <a:xfrm>
            <a:off x="6848475" y="1884363"/>
            <a:ext cx="4376738" cy="1643062"/>
          </a:xfrm>
          <a:prstGeom prst="rect">
            <a:avLst/>
          </a:prstGeom>
        </p:spPr>
        <p:txBody>
          <a:bodyPr/>
          <a:lstStyle/>
          <a:p>
            <a:endParaRPr lang="es-CO"/>
          </a:p>
        </p:txBody>
      </p:sp>
      <p:sp>
        <p:nvSpPr>
          <p:cNvPr id="12" name="Picture Placeholder 12">
            <a:extLst>
              <a:ext uri="{FF2B5EF4-FFF2-40B4-BE49-F238E27FC236}">
                <a16:creationId xmlns:a16="http://schemas.microsoft.com/office/drawing/2014/main" id="{BA4C7614-29EF-9EF5-4C3A-9471D7D8A851}"/>
              </a:ext>
            </a:extLst>
          </p:cNvPr>
          <p:cNvSpPr>
            <a:spLocks noGrp="1"/>
          </p:cNvSpPr>
          <p:nvPr>
            <p:ph type="pic" sz="quarter" idx="15"/>
          </p:nvPr>
        </p:nvSpPr>
        <p:spPr>
          <a:xfrm>
            <a:off x="6848475" y="4391025"/>
            <a:ext cx="4376738" cy="1645920"/>
          </a:xfrm>
          <a:prstGeom prst="rect">
            <a:avLst/>
          </a:prstGeom>
        </p:spPr>
        <p:txBody>
          <a:bodyPr/>
          <a:lstStyle/>
          <a:p>
            <a:endParaRPr lang="es-CO"/>
          </a:p>
        </p:txBody>
      </p:sp>
    </p:spTree>
    <p:extLst>
      <p:ext uri="{BB962C8B-B14F-4D97-AF65-F5344CB8AC3E}">
        <p14:creationId xmlns:p14="http://schemas.microsoft.com/office/powerpoint/2010/main" val="2117180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PhAnim="0" preserve="1" userDrawn="1">
  <p:cSld name="8 Deliverable deep d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525208" y="1448900"/>
            <a:ext cx="5396204"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a:t>Click to edit Master text styles</a:t>
            </a:r>
          </a:p>
          <a:p>
            <a:pPr lvl="1"/>
            <a:r>
              <a:rPr lang="es-CO"/>
              <a:t>Second level</a:t>
            </a:r>
          </a:p>
          <a:p>
            <a:pPr lvl="2"/>
            <a:r>
              <a:rPr lang="es-CO"/>
              <a:t>Third level</a:t>
            </a:r>
          </a:p>
          <a:p>
            <a:pPr lvl="3"/>
            <a:endParaRPr lang="es-CO"/>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1496" y="1449354"/>
            <a:ext cx="4377703" cy="4783138"/>
          </a:xfrm>
          <a:prstGeom prst="rect">
            <a:avLst/>
          </a:prstGeom>
        </p:spPr>
        <p:txBody>
          <a:bodyPr/>
          <a:lstStyle/>
          <a:p>
            <a:endParaRPr lang="es-CO"/>
          </a:p>
        </p:txBody>
      </p:sp>
      <p:sp>
        <p:nvSpPr>
          <p:cNvPr id="3" name="Rectangle 2">
            <a:extLst>
              <a:ext uri="{FF2B5EF4-FFF2-40B4-BE49-F238E27FC236}">
                <a16:creationId xmlns:a16="http://schemas.microsoft.com/office/drawing/2014/main" id="{FB3F6377-E847-A0C6-F520-122248FABD04}"/>
              </a:ext>
            </a:extLst>
          </p:cNvPr>
          <p:cNvSpPr/>
          <p:nvPr userDrawn="1"/>
        </p:nvSpPr>
        <p:spPr>
          <a:xfrm>
            <a:off x="1112741" y="1265439"/>
            <a:ext cx="4376459" cy="1794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
        <p:nvSpPr>
          <p:cNvPr id="6" name="Isosceles Triangle 5">
            <a:extLst>
              <a:ext uri="{FF2B5EF4-FFF2-40B4-BE49-F238E27FC236}">
                <a16:creationId xmlns:a16="http://schemas.microsoft.com/office/drawing/2014/main" id="{5CBF1A9F-3629-810A-98E2-BFF9349BCAAA}"/>
              </a:ext>
            </a:extLst>
          </p:cNvPr>
          <p:cNvSpPr/>
          <p:nvPr userDrawn="1"/>
        </p:nvSpPr>
        <p:spPr>
          <a:xfrm rot="16200000" flipH="1">
            <a:off x="4531377"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8" name="Rectangle 7">
            <a:extLst>
              <a:ext uri="{FF2B5EF4-FFF2-40B4-BE49-F238E27FC236}">
                <a16:creationId xmlns:a16="http://schemas.microsoft.com/office/drawing/2014/main" id="{9822E414-A680-CB78-ED0F-02C09EEDF735}"/>
              </a:ext>
            </a:extLst>
          </p:cNvPr>
          <p:cNvSpPr/>
          <p:nvPr userDrawn="1"/>
        </p:nvSpPr>
        <p:spPr>
          <a:xfrm>
            <a:off x="6525208" y="1261023"/>
            <a:ext cx="5394960"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802554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PhAnim="0" preserve="1" userDrawn="1">
  <p:cSld name="Calend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9209314" y="1393371"/>
            <a:ext cx="2677886" cy="4783592"/>
          </a:xfrm>
          <a:prstGeom prst="rect">
            <a:avLst/>
          </a:prstGeom>
        </p:spPr>
        <p:txBody>
          <a:bodyPr>
            <a:normAutofit/>
          </a:bodyPr>
          <a:lstStyle>
            <a:lvl1pPr marL="176213" indent="-176213">
              <a:lnSpc>
                <a:spcPct val="100000"/>
              </a:lnSpc>
              <a:spcBef>
                <a:spcPts val="0"/>
              </a:spcBef>
              <a:spcAft>
                <a:spcPts val="600"/>
              </a:spcAft>
              <a:buClr>
                <a:schemeClr val="accent4"/>
              </a:buClr>
              <a:buSzPct val="100000"/>
              <a:buFont typeface="+mj-lt"/>
              <a:buAutoNum type="arabicPeriod"/>
              <a:defRPr sz="1200" b="0" i="0">
                <a:solidFill>
                  <a:schemeClr val="tx1"/>
                </a:solidFill>
                <a:latin typeface="+mj-lt"/>
              </a:defRPr>
            </a:lvl1pPr>
            <a:lvl2pPr marL="800100" indent="-342900">
              <a:lnSpc>
                <a:spcPct val="100000"/>
              </a:lnSpc>
              <a:spcBef>
                <a:spcPts val="0"/>
              </a:spcBef>
              <a:spcAft>
                <a:spcPts val="600"/>
              </a:spcAft>
              <a:buClr>
                <a:schemeClr val="accent4"/>
              </a:buClr>
              <a:buSzPct val="100000"/>
              <a:buFont typeface="+mj-lt"/>
              <a:buAutoNum type="alphaLcPeriod"/>
              <a:defRPr sz="1200" b="0">
                <a:solidFill>
                  <a:schemeClr val="tx1"/>
                </a:solidFill>
                <a:latin typeface="+mj-lt"/>
              </a:defRPr>
            </a:lvl2pPr>
            <a:lvl3pPr marL="1257300" indent="-342900">
              <a:lnSpc>
                <a:spcPct val="100000"/>
              </a:lnSpc>
              <a:spcBef>
                <a:spcPts val="0"/>
              </a:spcBef>
              <a:spcAft>
                <a:spcPts val="600"/>
              </a:spcAft>
              <a:buClr>
                <a:schemeClr val="accent4"/>
              </a:buClr>
              <a:buSzPct val="100000"/>
              <a:buFont typeface="+mj-lt"/>
              <a:buAutoNum type="romanLcPeriod"/>
              <a:defRPr sz="1200" b="0">
                <a:solidFill>
                  <a:schemeClr val="tx1"/>
                </a:solidFill>
                <a:latin typeface="+mj-lt"/>
              </a:defRPr>
            </a:lvl3pPr>
            <a:lvl4pPr marL="1714500" indent="-342900">
              <a:lnSpc>
                <a:spcPct val="100000"/>
              </a:lnSpc>
              <a:spcAft>
                <a:spcPts val="600"/>
              </a:spcAft>
              <a:buFont typeface="+mj-lt"/>
              <a:buAutoNum type="arabicPeriod"/>
              <a:defRPr sz="1200" b="0">
                <a:solidFill>
                  <a:schemeClr val="tx1"/>
                </a:solidFill>
                <a:latin typeface="+mj-lt"/>
              </a:defRPr>
            </a:lvl4pPr>
          </a:lstStyle>
          <a:p>
            <a:pPr lvl="0"/>
            <a:r>
              <a:rPr lang="es-CO"/>
              <a:t>Click to edit Master text styles</a:t>
            </a:r>
          </a:p>
          <a:p>
            <a:pPr lvl="1"/>
            <a:r>
              <a:rPr lang="es-CO"/>
              <a:t>Second level</a:t>
            </a:r>
          </a:p>
          <a:p>
            <a:pPr lvl="2"/>
            <a:r>
              <a:rPr lang="es-CO"/>
              <a:t>Third level</a:t>
            </a:r>
          </a:p>
          <a:p>
            <a:pPr lvl="3"/>
            <a:endParaRPr lang="es-CO"/>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1" y="1393825"/>
            <a:ext cx="7956613" cy="4783138"/>
          </a:xfrm>
          <a:prstGeom prst="rect">
            <a:avLst/>
          </a:prstGeom>
        </p:spPr>
        <p:txBody>
          <a:bodyPr/>
          <a:lstStyle/>
          <a:p>
            <a:endParaRPr lang="es-CO"/>
          </a:p>
        </p:txBody>
      </p:sp>
    </p:spTree>
    <p:extLst>
      <p:ext uri="{BB962C8B-B14F-4D97-AF65-F5344CB8AC3E}">
        <p14:creationId xmlns:p14="http://schemas.microsoft.com/office/powerpoint/2010/main" val="28272790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PhAnim="0" preserve="1" userDrawn="1">
  <p:cSld name="Project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a:t>Click to edit Master title style</a:t>
            </a:r>
          </a:p>
        </p:txBody>
      </p:sp>
      <p:sp>
        <p:nvSpPr>
          <p:cNvPr id="4" name="Rectángulo 27">
            <a:extLst>
              <a:ext uri="{FF2B5EF4-FFF2-40B4-BE49-F238E27FC236}">
                <a16:creationId xmlns:a16="http://schemas.microsoft.com/office/drawing/2014/main" id="{B17E4127-CD01-D06A-92B8-BD6B3A3FFC1A}"/>
              </a:ext>
            </a:extLst>
          </p:cNvPr>
          <p:cNvSpPr>
            <a:spLocks noChangeArrowheads="1"/>
          </p:cNvSpPr>
          <p:nvPr userDrawn="1"/>
        </p:nvSpPr>
        <p:spPr bwMode="auto">
          <a:xfrm>
            <a:off x="145362" y="2400426"/>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Steering Committee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145362" y="4950583"/>
            <a:ext cx="1691640" cy="1818184"/>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Project Team</a:t>
            </a:r>
          </a:p>
        </p:txBody>
      </p:sp>
      <p:sp>
        <p:nvSpPr>
          <p:cNvPr id="8" name="Rectángulo 29">
            <a:extLst>
              <a:ext uri="{FF2B5EF4-FFF2-40B4-BE49-F238E27FC236}">
                <a16:creationId xmlns:a16="http://schemas.microsoft.com/office/drawing/2014/main" id="{0A01EC68-7C6F-BDDA-3AA4-1AE18EC901A7}"/>
              </a:ext>
            </a:extLst>
          </p:cNvPr>
          <p:cNvSpPr>
            <a:spLocks noChangeArrowheads="1"/>
          </p:cNvSpPr>
          <p:nvPr userDrawn="1"/>
        </p:nvSpPr>
        <p:spPr bwMode="auto">
          <a:xfrm>
            <a:off x="145362" y="3685027"/>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Project Management</a:t>
            </a:r>
          </a:p>
        </p:txBody>
      </p:sp>
      <p:sp>
        <p:nvSpPr>
          <p:cNvPr id="9" name="Rectángulo 27">
            <a:extLst>
              <a:ext uri="{FF2B5EF4-FFF2-40B4-BE49-F238E27FC236}">
                <a16:creationId xmlns:a16="http://schemas.microsoft.com/office/drawing/2014/main" id="{BA237E21-852F-647D-729B-CF3727C96800}"/>
              </a:ext>
            </a:extLst>
          </p:cNvPr>
          <p:cNvSpPr>
            <a:spLocks noChangeArrowheads="1"/>
          </p:cNvSpPr>
          <p:nvPr userDrawn="1"/>
        </p:nvSpPr>
        <p:spPr bwMode="auto">
          <a:xfrm>
            <a:off x="145362" y="1557947"/>
            <a:ext cx="1691640" cy="694102"/>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Sponsors</a:t>
            </a:r>
          </a:p>
        </p:txBody>
      </p:sp>
      <p:cxnSp>
        <p:nvCxnSpPr>
          <p:cNvPr id="10" name="Straight Connector 32">
            <a:extLst>
              <a:ext uri="{FF2B5EF4-FFF2-40B4-BE49-F238E27FC236}">
                <a16:creationId xmlns:a16="http://schemas.microsoft.com/office/drawing/2014/main" id="{1FA3E036-BD6E-8A2E-613B-6AC615248460}"/>
              </a:ext>
            </a:extLst>
          </p:cNvPr>
          <p:cNvCxnSpPr>
            <a:cxnSpLocks/>
          </p:cNvCxnSpPr>
          <p:nvPr userDrawn="1"/>
        </p:nvCxnSpPr>
        <p:spPr>
          <a:xfrm>
            <a:off x="145362" y="232663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775A324F-C430-BB4B-6CCE-B6698DB05669}"/>
              </a:ext>
            </a:extLst>
          </p:cNvPr>
          <p:cNvCxnSpPr>
            <a:cxnSpLocks/>
          </p:cNvCxnSpPr>
          <p:nvPr userDrawn="1"/>
        </p:nvCxnSpPr>
        <p:spPr>
          <a:xfrm>
            <a:off x="145362" y="363546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2B13274A-FE0F-6AE3-C1FA-05AEA45660F0}"/>
              </a:ext>
            </a:extLst>
          </p:cNvPr>
          <p:cNvCxnSpPr>
            <a:cxnSpLocks/>
          </p:cNvCxnSpPr>
          <p:nvPr userDrawn="1"/>
        </p:nvCxnSpPr>
        <p:spPr>
          <a:xfrm>
            <a:off x="145362" y="4916871"/>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3" name="Imagen 9" descr="Imagen que contiene Icono&#10;&#10;Descripción generada automáticamente">
            <a:extLst>
              <a:ext uri="{FF2B5EF4-FFF2-40B4-BE49-F238E27FC236}">
                <a16:creationId xmlns:a16="http://schemas.microsoft.com/office/drawing/2014/main" id="{C68E9A4E-87F8-008D-0EE5-4D4819867CF0}"/>
              </a:ext>
            </a:extLst>
          </p:cNvPr>
          <p:cNvPicPr>
            <a:picLocks noChangeAspect="1"/>
          </p:cNvPicPr>
          <p:nvPr userDrawn="1"/>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112498" y="1197040"/>
            <a:ext cx="738596" cy="227261"/>
          </a:xfrm>
          <a:prstGeom prst="rect">
            <a:avLst/>
          </a:prstGeom>
        </p:spPr>
      </p:pic>
      <p:sp>
        <p:nvSpPr>
          <p:cNvPr id="16" name="Picture Placeholder 15">
            <a:extLst>
              <a:ext uri="{FF2B5EF4-FFF2-40B4-BE49-F238E27FC236}">
                <a16:creationId xmlns:a16="http://schemas.microsoft.com/office/drawing/2014/main" id="{0C8420B8-1D58-A6F8-C40B-9011973667EE}"/>
              </a:ext>
            </a:extLst>
          </p:cNvPr>
          <p:cNvSpPr>
            <a:spLocks noGrp="1"/>
          </p:cNvSpPr>
          <p:nvPr>
            <p:ph type="pic" sz="quarter" idx="10"/>
          </p:nvPr>
        </p:nvSpPr>
        <p:spPr>
          <a:xfrm>
            <a:off x="6857617" y="991423"/>
            <a:ext cx="914400" cy="551527"/>
          </a:xfrm>
          <a:prstGeom prst="rect">
            <a:avLst/>
          </a:prstGeom>
        </p:spPr>
        <p:txBody>
          <a:bodyPr/>
          <a:lstStyle/>
          <a:p>
            <a:endParaRPr lang="es-CO"/>
          </a:p>
        </p:txBody>
      </p:sp>
      <p:sp>
        <p:nvSpPr>
          <p:cNvPr id="17" name="Rectángulo 37">
            <a:extLst>
              <a:ext uri="{FF2B5EF4-FFF2-40B4-BE49-F238E27FC236}">
                <a16:creationId xmlns:a16="http://schemas.microsoft.com/office/drawing/2014/main" id="{3B26E765-45BE-2F2E-CCFF-E6CEC51D8ED3}"/>
              </a:ext>
            </a:extLst>
          </p:cNvPr>
          <p:cNvSpPr/>
          <p:nvPr userDrawn="1"/>
        </p:nvSpPr>
        <p:spPr>
          <a:xfrm>
            <a:off x="1922106" y="1557938"/>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s-CO" sz="1200">
              <a:solidFill>
                <a:srgbClr val="304258"/>
              </a:solidFill>
              <a:latin typeface="Poppins" panose="00000500000000000000" pitchFamily="2" charset="0"/>
              <a:cs typeface="Poppins" panose="00000500000000000000" pitchFamily="2" charset="0"/>
            </a:endParaRPr>
          </a:p>
        </p:txBody>
      </p:sp>
      <p:sp>
        <p:nvSpPr>
          <p:cNvPr id="18" name="Rectángulo 37">
            <a:extLst>
              <a:ext uri="{FF2B5EF4-FFF2-40B4-BE49-F238E27FC236}">
                <a16:creationId xmlns:a16="http://schemas.microsoft.com/office/drawing/2014/main" id="{BD5C7593-8E45-28F3-88F9-8246F9FCED62}"/>
              </a:ext>
            </a:extLst>
          </p:cNvPr>
          <p:cNvSpPr/>
          <p:nvPr userDrawn="1"/>
        </p:nvSpPr>
        <p:spPr>
          <a:xfrm>
            <a:off x="5604817" y="1568552"/>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s-CO" sz="1200">
              <a:solidFill>
                <a:srgbClr val="304258"/>
              </a:solidFill>
              <a:latin typeface="Poppins" panose="00000500000000000000" pitchFamily="2" charset="0"/>
              <a:cs typeface="Poppins" panose="00000500000000000000" pitchFamily="2" charset="0"/>
            </a:endParaRPr>
          </a:p>
        </p:txBody>
      </p:sp>
      <p:sp>
        <p:nvSpPr>
          <p:cNvPr id="19" name="Triángulo isósceles 4">
            <a:extLst>
              <a:ext uri="{FF2B5EF4-FFF2-40B4-BE49-F238E27FC236}">
                <a16:creationId xmlns:a16="http://schemas.microsoft.com/office/drawing/2014/main" id="{B15266C6-0D5C-5124-83AE-66A6FF0C07F8}"/>
              </a:ext>
            </a:extLst>
          </p:cNvPr>
          <p:cNvSpPr>
            <a:spLocks noChangeArrowheads="1"/>
          </p:cNvSpPr>
          <p:nvPr userDrawn="1"/>
        </p:nvSpPr>
        <p:spPr bwMode="auto">
          <a:xfrm rot="5400000">
            <a:off x="8744730" y="2931629"/>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s-CO" sz="1200">
              <a:solidFill>
                <a:srgbClr val="304258"/>
              </a:solidFill>
              <a:latin typeface="Poppins" panose="00000500000000000000" pitchFamily="2" charset="0"/>
            </a:endParaRPr>
          </a:p>
        </p:txBody>
      </p:sp>
      <p:sp>
        <p:nvSpPr>
          <p:cNvPr id="20" name="Triángulo isósceles 4">
            <a:extLst>
              <a:ext uri="{FF2B5EF4-FFF2-40B4-BE49-F238E27FC236}">
                <a16:creationId xmlns:a16="http://schemas.microsoft.com/office/drawing/2014/main" id="{60E48D47-FF3E-B32D-258F-430FD2972CF2}"/>
              </a:ext>
            </a:extLst>
          </p:cNvPr>
          <p:cNvSpPr>
            <a:spLocks noChangeArrowheads="1"/>
          </p:cNvSpPr>
          <p:nvPr userDrawn="1"/>
        </p:nvSpPr>
        <p:spPr bwMode="auto">
          <a:xfrm rot="5400000">
            <a:off x="8744729" y="4190202"/>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s-CO" sz="1200">
              <a:solidFill>
                <a:srgbClr val="304258"/>
              </a:solidFill>
              <a:latin typeface="Poppins" panose="00000500000000000000" pitchFamily="2" charset="0"/>
            </a:endParaRPr>
          </a:p>
        </p:txBody>
      </p:sp>
      <p:sp>
        <p:nvSpPr>
          <p:cNvPr id="21" name="Triángulo isósceles 4">
            <a:extLst>
              <a:ext uri="{FF2B5EF4-FFF2-40B4-BE49-F238E27FC236}">
                <a16:creationId xmlns:a16="http://schemas.microsoft.com/office/drawing/2014/main" id="{80DB0719-00AB-2386-93BE-EA1B2C364A79}"/>
              </a:ext>
            </a:extLst>
          </p:cNvPr>
          <p:cNvSpPr>
            <a:spLocks noChangeArrowheads="1"/>
          </p:cNvSpPr>
          <p:nvPr userDrawn="1"/>
        </p:nvSpPr>
        <p:spPr bwMode="auto">
          <a:xfrm rot="5400000">
            <a:off x="8491122" y="5729683"/>
            <a:ext cx="1463040"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s-CO" sz="1200">
              <a:solidFill>
                <a:srgbClr val="304258"/>
              </a:solidFill>
              <a:latin typeface="Poppins" panose="00000500000000000000" pitchFamily="2" charset="0"/>
            </a:endParaRPr>
          </a:p>
        </p:txBody>
      </p:sp>
      <p:sp>
        <p:nvSpPr>
          <p:cNvPr id="22" name="CuadroTexto 5">
            <a:extLst>
              <a:ext uri="{FF2B5EF4-FFF2-40B4-BE49-F238E27FC236}">
                <a16:creationId xmlns:a16="http://schemas.microsoft.com/office/drawing/2014/main" id="{11C25805-2BB7-C063-0D76-933EC8C61641}"/>
              </a:ext>
            </a:extLst>
          </p:cNvPr>
          <p:cNvSpPr txBox="1">
            <a:spLocks noChangeArrowheads="1"/>
          </p:cNvSpPr>
          <p:nvPr userDrawn="1"/>
        </p:nvSpPr>
        <p:spPr bwMode="auto">
          <a:xfrm>
            <a:off x="9384321" y="2478198"/>
            <a:ext cx="2994236" cy="1061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40" tIns="45671" rIns="91340" bIns="45671" anchor="ctr">
            <a:spAutoFit/>
          </a:bodyPr>
          <a:lstStyle>
            <a:lvl1pPr marL="180975" indent="-18097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285750" indent="-285750" eaLnBrk="1" hangingPunct="1">
              <a:spcBef>
                <a:spcPts val="600"/>
              </a:spcBef>
              <a:buClr>
                <a:srgbClr val="9683FF"/>
              </a:buClr>
              <a:buSzPct val="120000"/>
              <a:buFont typeface="Wingdings" panose="05000000000000000000" pitchFamily="2" charset="2"/>
              <a:buChar char="§"/>
              <a:defRPr/>
            </a:pPr>
            <a:r>
              <a:rPr lang="es-CO" sz="1200">
                <a:solidFill>
                  <a:srgbClr val="304258"/>
                </a:solidFill>
                <a:latin typeface="Poppins" panose="00000500000000000000" pitchFamily="2" charset="0"/>
                <a:ea typeface="Lato"/>
                <a:cs typeface="Poppins" panose="00000500000000000000" pitchFamily="2" charset="0"/>
              </a:rPr>
              <a:t>Project </a:t>
            </a:r>
            <a:r>
              <a:rPr lang="es-CO" sz="1200" err="1">
                <a:solidFill>
                  <a:srgbClr val="304258"/>
                </a:solidFill>
                <a:latin typeface="Poppins" panose="00000500000000000000" pitchFamily="2" charset="0"/>
                <a:ea typeface="Lato"/>
                <a:cs typeface="Poppins" panose="00000500000000000000" pitchFamily="2" charset="0"/>
              </a:rPr>
              <a:t>leadership</a:t>
            </a:r>
            <a:endParaRPr lang="es-CO" sz="1200">
              <a:solidFill>
                <a:srgbClr val="304258"/>
              </a:solidFill>
              <a:latin typeface="Poppins" panose="00000500000000000000" pitchFamily="2" charset="0"/>
              <a:ea typeface="Lato"/>
              <a:cs typeface="Poppins" panose="00000500000000000000" pitchFamily="2" charset="0"/>
            </a:endParaRPr>
          </a:p>
          <a:p>
            <a:pPr marL="285750" indent="-285750" eaLnBrk="1" hangingPunct="1">
              <a:spcBef>
                <a:spcPts val="600"/>
              </a:spcBef>
              <a:buClr>
                <a:srgbClr val="9683FF"/>
              </a:buClr>
              <a:buSzPct val="120000"/>
              <a:buFont typeface="Wingdings" panose="05000000000000000000" pitchFamily="2" charset="2"/>
              <a:buChar char="§"/>
              <a:defRPr/>
            </a:pPr>
            <a:r>
              <a:rPr lang="es-CO" sz="1200">
                <a:solidFill>
                  <a:srgbClr val="304258"/>
                </a:solidFill>
                <a:latin typeface="Poppins" panose="00000500000000000000" pitchFamily="2" charset="0"/>
                <a:ea typeface="Lato"/>
                <a:cs typeface="Poppins" panose="00000500000000000000" pitchFamily="2" charset="0"/>
              </a:rPr>
              <a:t>Decision </a:t>
            </a:r>
            <a:r>
              <a:rPr lang="es-CO" sz="1200" err="1">
                <a:solidFill>
                  <a:srgbClr val="304258"/>
                </a:solidFill>
                <a:latin typeface="Poppins" panose="00000500000000000000" pitchFamily="2" charset="0"/>
                <a:ea typeface="Lato"/>
                <a:cs typeface="Poppins" panose="00000500000000000000" pitchFamily="2" charset="0"/>
              </a:rPr>
              <a:t>making</a:t>
            </a:r>
            <a:endParaRPr lang="es-CO" sz="1200">
              <a:solidFill>
                <a:srgbClr val="304258"/>
              </a:solidFill>
              <a:latin typeface="Poppins" panose="00000500000000000000" pitchFamily="2" charset="0"/>
              <a:ea typeface="Lato"/>
              <a:cs typeface="Poppins" panose="00000500000000000000" pitchFamily="2" charset="0"/>
            </a:endParaRPr>
          </a:p>
          <a:p>
            <a:pPr marL="285750" indent="-285750" eaLnBrk="1" hangingPunct="1">
              <a:spcBef>
                <a:spcPts val="600"/>
              </a:spcBef>
              <a:buClr>
                <a:srgbClr val="9683FF"/>
              </a:buClr>
              <a:buSzPct val="120000"/>
              <a:buFont typeface="Wingdings" panose="05000000000000000000" pitchFamily="2" charset="2"/>
              <a:buChar char="§"/>
              <a:defRPr/>
            </a:pPr>
            <a:r>
              <a:rPr lang="es-CO" sz="1200" err="1">
                <a:solidFill>
                  <a:srgbClr val="304258"/>
                </a:solidFill>
                <a:latin typeface="Poppins" panose="00000500000000000000" pitchFamily="2" charset="0"/>
                <a:ea typeface="Lato"/>
                <a:cs typeface="Poppins" panose="00000500000000000000" pitchFamily="2" charset="0"/>
              </a:rPr>
              <a:t>Issue</a:t>
            </a:r>
            <a:r>
              <a:rPr lang="es-CO" sz="1200">
                <a:solidFill>
                  <a:srgbClr val="304258"/>
                </a:solidFill>
                <a:latin typeface="Poppins" panose="00000500000000000000" pitchFamily="2" charset="0"/>
                <a:ea typeface="Lato"/>
                <a:cs typeface="Poppins" panose="00000500000000000000" pitchFamily="2" charset="0"/>
              </a:rPr>
              <a:t> </a:t>
            </a:r>
            <a:r>
              <a:rPr lang="es-CO" sz="1200" err="1">
                <a:solidFill>
                  <a:srgbClr val="304258"/>
                </a:solidFill>
                <a:latin typeface="Poppins" panose="00000500000000000000" pitchFamily="2" charset="0"/>
                <a:ea typeface="Lato"/>
                <a:cs typeface="Poppins" panose="00000500000000000000" pitchFamily="2" charset="0"/>
              </a:rPr>
              <a:t>resolution</a:t>
            </a:r>
            <a:endParaRPr lang="es-CO" sz="1200">
              <a:solidFill>
                <a:srgbClr val="304258"/>
              </a:solidFill>
              <a:latin typeface="Poppins" panose="00000500000000000000" pitchFamily="2" charset="0"/>
              <a:ea typeface="Lato"/>
              <a:cs typeface="Poppins" panose="00000500000000000000" pitchFamily="2" charset="0"/>
            </a:endParaRPr>
          </a:p>
          <a:p>
            <a:pPr marL="285750" indent="-285750" eaLnBrk="1" hangingPunct="1">
              <a:spcBef>
                <a:spcPts val="600"/>
              </a:spcBef>
              <a:buClr>
                <a:srgbClr val="9683FF"/>
              </a:buClr>
              <a:buSzPct val="120000"/>
              <a:buFont typeface="Wingdings" panose="05000000000000000000" pitchFamily="2" charset="2"/>
              <a:buChar char="§"/>
              <a:defRPr/>
            </a:pPr>
            <a:r>
              <a:rPr lang="es-CO" sz="1200" err="1">
                <a:solidFill>
                  <a:srgbClr val="304258"/>
                </a:solidFill>
                <a:latin typeface="Poppins" panose="00000500000000000000" pitchFamily="2" charset="0"/>
                <a:ea typeface="Lato"/>
                <a:cs typeface="Poppins" panose="00000500000000000000" pitchFamily="2" charset="0"/>
              </a:rPr>
              <a:t>Experience</a:t>
            </a:r>
            <a:endParaRPr lang="es-CO" sz="1200">
              <a:solidFill>
                <a:srgbClr val="304258"/>
              </a:solidFill>
              <a:latin typeface="Poppins" panose="00000500000000000000" pitchFamily="2" charset="0"/>
              <a:ea typeface="Lato"/>
              <a:cs typeface="Poppins" panose="00000500000000000000" pitchFamily="2" charset="0"/>
            </a:endParaRPr>
          </a:p>
        </p:txBody>
      </p:sp>
      <p:sp>
        <p:nvSpPr>
          <p:cNvPr id="23" name="CuadroTexto 42">
            <a:extLst>
              <a:ext uri="{FF2B5EF4-FFF2-40B4-BE49-F238E27FC236}">
                <a16:creationId xmlns:a16="http://schemas.microsoft.com/office/drawing/2014/main" id="{FBDD9321-09C9-1E09-942B-C8455AE1EF25}"/>
              </a:ext>
            </a:extLst>
          </p:cNvPr>
          <p:cNvSpPr txBox="1">
            <a:spLocks noChangeArrowheads="1"/>
          </p:cNvSpPr>
          <p:nvPr userDrawn="1"/>
        </p:nvSpPr>
        <p:spPr bwMode="auto">
          <a:xfrm>
            <a:off x="9411266" y="5179892"/>
            <a:ext cx="2795956" cy="1155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a:lnSpc>
                <a:spcPct val="90000"/>
              </a:lnSpc>
              <a:spcBef>
                <a:spcPts val="600"/>
              </a:spcBef>
              <a:buClr>
                <a:srgbClr val="9683FF"/>
              </a:buClr>
              <a:buSzPct val="120000"/>
              <a:buFont typeface="Wingdings" panose="05000000000000000000" pitchFamily="2" charset="2"/>
              <a:buChar char="§"/>
              <a:defRPr sz="1200" i="0">
                <a:solidFill>
                  <a:srgbClr val="171917"/>
                </a:solidFill>
                <a:ea typeface="Lato"/>
                <a:cs typeface="Poppins ExtraLight" panose="00000300000000000000" pitchFamily="2"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r>
              <a:rPr lang="es-CO">
                <a:solidFill>
                  <a:srgbClr val="304258"/>
                </a:solidFill>
                <a:latin typeface="Poppins" panose="00000500000000000000" pitchFamily="2" charset="0"/>
                <a:cs typeface="Poppins" panose="00000500000000000000" pitchFamily="2" charset="0"/>
              </a:rPr>
              <a:t>Data gathering</a:t>
            </a:r>
          </a:p>
          <a:p>
            <a:r>
              <a:rPr lang="es-CO">
                <a:solidFill>
                  <a:srgbClr val="304258"/>
                </a:solidFill>
                <a:latin typeface="Poppins" panose="00000500000000000000" pitchFamily="2" charset="0"/>
                <a:cs typeface="Poppins" panose="00000500000000000000" pitchFamily="2" charset="0"/>
              </a:rPr>
              <a:t>Analysis structuring and execution</a:t>
            </a:r>
          </a:p>
          <a:p>
            <a:r>
              <a:rPr lang="es-CO">
                <a:solidFill>
                  <a:srgbClr val="304258"/>
                </a:solidFill>
                <a:latin typeface="Poppins" panose="00000500000000000000" pitchFamily="2" charset="0"/>
                <a:cs typeface="Poppins" panose="00000500000000000000" pitchFamily="2" charset="0"/>
              </a:rPr>
              <a:t>Technical expertise</a:t>
            </a:r>
          </a:p>
          <a:p>
            <a:r>
              <a:rPr lang="es-CO">
                <a:solidFill>
                  <a:srgbClr val="304258"/>
                </a:solidFill>
                <a:latin typeface="Poppins" panose="00000500000000000000" pitchFamily="2" charset="0"/>
                <a:cs typeface="Poppins" panose="00000500000000000000" pitchFamily="2" charset="0"/>
              </a:rPr>
              <a:t>Logistics</a:t>
            </a:r>
          </a:p>
        </p:txBody>
      </p:sp>
      <p:sp>
        <p:nvSpPr>
          <p:cNvPr id="24" name="CuadroTexto 5">
            <a:extLst>
              <a:ext uri="{FF2B5EF4-FFF2-40B4-BE49-F238E27FC236}">
                <a16:creationId xmlns:a16="http://schemas.microsoft.com/office/drawing/2014/main" id="{C33B6DEE-77CE-AB15-CDD3-26F8D5F29857}"/>
              </a:ext>
            </a:extLst>
          </p:cNvPr>
          <p:cNvSpPr txBox="1">
            <a:spLocks noChangeArrowheads="1"/>
          </p:cNvSpPr>
          <p:nvPr userDrawn="1"/>
        </p:nvSpPr>
        <p:spPr bwMode="auto">
          <a:xfrm>
            <a:off x="9330940" y="3713636"/>
            <a:ext cx="2795956" cy="11556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eaLnBrk="0" hangingPunct="0">
              <a:lnSpc>
                <a:spcPct val="90000"/>
              </a:lnSpc>
              <a:spcBef>
                <a:spcPts val="200"/>
              </a:spcBef>
              <a:buClr>
                <a:schemeClr val="accent1"/>
              </a:buClr>
              <a:buFont typeface="Arial" panose="020B0604020202020204" pitchFamily="34" charset="0"/>
              <a:buChar char="•"/>
              <a:defRPr sz="1300" i="1">
                <a:solidFill>
                  <a:srgbClr val="000000"/>
                </a:solidFill>
                <a:latin typeface="Arial" charset="0"/>
                <a:ea typeface="ＭＳ Ｐゴシック" charset="0"/>
                <a:cs typeface="Arial"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eaLnBrk="1" hangingPunct="1">
              <a:spcBef>
                <a:spcPts val="600"/>
              </a:spcBef>
              <a:buClr>
                <a:srgbClr val="9683FF"/>
              </a:buClr>
              <a:buSzPct val="120000"/>
              <a:buFont typeface="Wingdings" panose="05000000000000000000" pitchFamily="2" charset="2"/>
              <a:buChar char="§"/>
              <a:defRPr/>
            </a:pPr>
            <a:r>
              <a:rPr lang="es-CO" sz="1200" i="0">
                <a:solidFill>
                  <a:srgbClr val="304258"/>
                </a:solidFill>
                <a:latin typeface="Poppins" panose="00000500000000000000" pitchFamily="2" charset="0"/>
                <a:ea typeface="Lato"/>
                <a:cs typeface="Poppins" panose="00000500000000000000" pitchFamily="2" charset="0"/>
              </a:rPr>
              <a:t>Expertise</a:t>
            </a:r>
          </a:p>
          <a:p>
            <a:pPr eaLnBrk="1" hangingPunct="1">
              <a:spcBef>
                <a:spcPts val="600"/>
              </a:spcBef>
              <a:buClr>
                <a:srgbClr val="9683FF"/>
              </a:buClr>
              <a:buSzPct val="120000"/>
              <a:buFont typeface="Wingdings" panose="05000000000000000000" pitchFamily="2" charset="2"/>
              <a:buChar char="§"/>
              <a:defRPr/>
            </a:pPr>
            <a:r>
              <a:rPr lang="es-CO" sz="1200" i="0">
                <a:solidFill>
                  <a:srgbClr val="304258"/>
                </a:solidFill>
                <a:latin typeface="Poppins" panose="00000500000000000000" pitchFamily="2" charset="0"/>
                <a:ea typeface="Lato"/>
                <a:cs typeface="Poppins" panose="00000500000000000000" pitchFamily="2" charset="0"/>
              </a:rPr>
              <a:t>Agile workflow management</a:t>
            </a:r>
          </a:p>
          <a:p>
            <a:pPr eaLnBrk="1" hangingPunct="1">
              <a:spcBef>
                <a:spcPts val="600"/>
              </a:spcBef>
              <a:buClr>
                <a:srgbClr val="9683FF"/>
              </a:buClr>
              <a:buSzPct val="120000"/>
              <a:buFont typeface="Wingdings" panose="05000000000000000000" pitchFamily="2" charset="2"/>
              <a:buChar char="§"/>
              <a:defRPr/>
            </a:pPr>
            <a:r>
              <a:rPr lang="es-CO" sz="1200" i="0">
                <a:solidFill>
                  <a:srgbClr val="304258"/>
                </a:solidFill>
                <a:latin typeface="Poppins" panose="00000500000000000000" pitchFamily="2" charset="0"/>
                <a:ea typeface="Lato"/>
                <a:cs typeface="Poppins" panose="00000500000000000000" pitchFamily="2" charset="0"/>
              </a:rPr>
              <a:t>Hypothesis validation</a:t>
            </a:r>
          </a:p>
          <a:p>
            <a:pPr eaLnBrk="1" hangingPunct="1">
              <a:spcBef>
                <a:spcPts val="600"/>
              </a:spcBef>
              <a:buClr>
                <a:srgbClr val="9683FF"/>
              </a:buClr>
              <a:buSzPct val="120000"/>
              <a:buFont typeface="Wingdings" panose="05000000000000000000" pitchFamily="2" charset="2"/>
              <a:buChar char="§"/>
              <a:defRPr/>
            </a:pPr>
            <a:r>
              <a:rPr lang="es-CO" sz="1200" i="0">
                <a:solidFill>
                  <a:srgbClr val="304258"/>
                </a:solidFill>
                <a:latin typeface="Poppins" panose="00000500000000000000" pitchFamily="2" charset="0"/>
                <a:ea typeface="Lato"/>
                <a:cs typeface="Poppins" panose="00000500000000000000" pitchFamily="2" charset="0"/>
              </a:rPr>
              <a:t>Recommendations and quality control</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922106" y="15563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25" name="Content Placeholder 2">
            <a:extLst>
              <a:ext uri="{FF2B5EF4-FFF2-40B4-BE49-F238E27FC236}">
                <a16:creationId xmlns:a16="http://schemas.microsoft.com/office/drawing/2014/main" id="{80AB7971-92DE-EA19-58C6-9EDC21B3E536}"/>
              </a:ext>
            </a:extLst>
          </p:cNvPr>
          <p:cNvSpPr>
            <a:spLocks noGrp="1"/>
          </p:cNvSpPr>
          <p:nvPr>
            <p:ph idx="11" hasCustomPrompt="1"/>
          </p:nvPr>
        </p:nvSpPr>
        <p:spPr>
          <a:xfrm>
            <a:off x="1922106" y="2400426"/>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26" name="Content Placeholder 2">
            <a:extLst>
              <a:ext uri="{FF2B5EF4-FFF2-40B4-BE49-F238E27FC236}">
                <a16:creationId xmlns:a16="http://schemas.microsoft.com/office/drawing/2014/main" id="{9DCA419A-D307-C10C-47FF-B8A3E33249CE}"/>
              </a:ext>
            </a:extLst>
          </p:cNvPr>
          <p:cNvSpPr>
            <a:spLocks noGrp="1"/>
          </p:cNvSpPr>
          <p:nvPr>
            <p:ph idx="12" hasCustomPrompt="1"/>
          </p:nvPr>
        </p:nvSpPr>
        <p:spPr>
          <a:xfrm>
            <a:off x="1922106" y="3691371"/>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27" name="Content Placeholder 2">
            <a:extLst>
              <a:ext uri="{FF2B5EF4-FFF2-40B4-BE49-F238E27FC236}">
                <a16:creationId xmlns:a16="http://schemas.microsoft.com/office/drawing/2014/main" id="{4D0AB5A4-39E5-CFDC-A3F8-C348A85CC883}"/>
              </a:ext>
            </a:extLst>
          </p:cNvPr>
          <p:cNvSpPr>
            <a:spLocks noGrp="1"/>
          </p:cNvSpPr>
          <p:nvPr>
            <p:ph idx="13" hasCustomPrompt="1"/>
          </p:nvPr>
        </p:nvSpPr>
        <p:spPr>
          <a:xfrm>
            <a:off x="1922106"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28" name="Content Placeholder 2">
            <a:extLst>
              <a:ext uri="{FF2B5EF4-FFF2-40B4-BE49-F238E27FC236}">
                <a16:creationId xmlns:a16="http://schemas.microsoft.com/office/drawing/2014/main" id="{95D10976-FF2D-457E-6AB2-6B30D275C699}"/>
              </a:ext>
            </a:extLst>
          </p:cNvPr>
          <p:cNvSpPr>
            <a:spLocks noGrp="1"/>
          </p:cNvSpPr>
          <p:nvPr>
            <p:ph idx="14" hasCustomPrompt="1"/>
          </p:nvPr>
        </p:nvSpPr>
        <p:spPr>
          <a:xfrm>
            <a:off x="5604817" y="154821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29" name="Content Placeholder 2">
            <a:extLst>
              <a:ext uri="{FF2B5EF4-FFF2-40B4-BE49-F238E27FC236}">
                <a16:creationId xmlns:a16="http://schemas.microsoft.com/office/drawing/2014/main" id="{80D16BBE-F162-80A7-F90B-600E14A348A0}"/>
              </a:ext>
            </a:extLst>
          </p:cNvPr>
          <p:cNvSpPr>
            <a:spLocks noGrp="1"/>
          </p:cNvSpPr>
          <p:nvPr>
            <p:ph idx="15" hasCustomPrompt="1"/>
          </p:nvPr>
        </p:nvSpPr>
        <p:spPr>
          <a:xfrm>
            <a:off x="5604817" y="2395545"/>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30" name="Content Placeholder 2">
            <a:extLst>
              <a:ext uri="{FF2B5EF4-FFF2-40B4-BE49-F238E27FC236}">
                <a16:creationId xmlns:a16="http://schemas.microsoft.com/office/drawing/2014/main" id="{083FA612-54A2-AA38-69FF-E8E22519EF17}"/>
              </a:ext>
            </a:extLst>
          </p:cNvPr>
          <p:cNvSpPr>
            <a:spLocks noGrp="1"/>
          </p:cNvSpPr>
          <p:nvPr>
            <p:ph idx="16" hasCustomPrompt="1"/>
          </p:nvPr>
        </p:nvSpPr>
        <p:spPr>
          <a:xfrm>
            <a:off x="5615043" y="3685028"/>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31" name="Content Placeholder 2">
            <a:extLst>
              <a:ext uri="{FF2B5EF4-FFF2-40B4-BE49-F238E27FC236}">
                <a16:creationId xmlns:a16="http://schemas.microsoft.com/office/drawing/2014/main" id="{F151C0AF-7644-06E4-EBC6-2962635BA363}"/>
              </a:ext>
            </a:extLst>
          </p:cNvPr>
          <p:cNvSpPr>
            <a:spLocks noGrp="1"/>
          </p:cNvSpPr>
          <p:nvPr>
            <p:ph idx="17" hasCustomPrompt="1"/>
          </p:nvPr>
        </p:nvSpPr>
        <p:spPr>
          <a:xfrm>
            <a:off x="5615043"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Tree>
    <p:extLst>
      <p:ext uri="{BB962C8B-B14F-4D97-AF65-F5344CB8AC3E}">
        <p14:creationId xmlns:p14="http://schemas.microsoft.com/office/powerpoint/2010/main" val="31095554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PhAnim="0" preserve="1" userDrawn="1">
  <p:cSld name="1_Investment 2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337715"/>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a:t>Click to edit Master text styles</a:t>
            </a:r>
          </a:p>
          <a:p>
            <a:pPr lvl="1"/>
            <a:endParaRPr lang="es-CO"/>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a:t>Click to edit Master text styles</a:t>
            </a:r>
          </a:p>
          <a:p>
            <a:pPr lvl="1"/>
            <a:endParaRPr lang="es-CO"/>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334730"/>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33990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33473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Tree>
    <p:extLst>
      <p:ext uri="{BB962C8B-B14F-4D97-AF65-F5344CB8AC3E}">
        <p14:creationId xmlns:p14="http://schemas.microsoft.com/office/powerpoint/2010/main" val="22288357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PhAnim="0" preserve="1" userDrawn="1">
  <p:cSld name="Investment 3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79946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860231"/>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a:t>Click to edit Master text styles</a:t>
            </a:r>
          </a:p>
          <a:p>
            <a:pPr lvl="1"/>
            <a:endParaRPr lang="es-CO"/>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a:t>Click to edit Master text styles</a:t>
            </a:r>
          </a:p>
          <a:p>
            <a:pPr lvl="1"/>
            <a:endParaRPr lang="es-CO"/>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796478"/>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85724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796478"/>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7904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862417"/>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85724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Tree>
    <p:extLst>
      <p:ext uri="{BB962C8B-B14F-4D97-AF65-F5344CB8AC3E}">
        <p14:creationId xmlns:p14="http://schemas.microsoft.com/office/powerpoint/2010/main" val="2389952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2E5B56-3FEE-8224-4370-9D4B5BBF39FB}"/>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8A6FCDC9-D76C-5DFB-3378-81FF9B20B546}"/>
              </a:ext>
            </a:extLst>
          </p:cNvPr>
          <p:cNvSpPr>
            <a:spLocks noGrp="1"/>
          </p:cNvSpPr>
          <p:nvPr>
            <p:ph type="dt" sz="half" idx="10"/>
          </p:nvPr>
        </p:nvSpPr>
        <p:spPr/>
        <p:txBody>
          <a:bodyPr/>
          <a:lstStyle/>
          <a:p>
            <a:fld id="{DE4F33D1-ECF6-47D2-BFAE-18595E70145C}" type="datetime1">
              <a:rPr lang="es-ES_tradnl" smtClean="0"/>
              <a:t>10/07/2024</a:t>
            </a:fld>
            <a:endParaRPr lang="es-CO"/>
          </a:p>
        </p:txBody>
      </p:sp>
      <p:sp>
        <p:nvSpPr>
          <p:cNvPr id="4" name="Marcador de pie de página 3">
            <a:extLst>
              <a:ext uri="{FF2B5EF4-FFF2-40B4-BE49-F238E27FC236}">
                <a16:creationId xmlns:a16="http://schemas.microsoft.com/office/drawing/2014/main" id="{8DAE4F93-D0D9-3F01-6FA8-31AF9F967F3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C96E3F8-0AFE-581F-A632-1EDE173DFAE9}"/>
              </a:ext>
            </a:extLst>
          </p:cNvPr>
          <p:cNvSpPr>
            <a:spLocks noGrp="1"/>
          </p:cNvSpPr>
          <p:nvPr>
            <p:ph type="sldNum" sz="quarter" idx="12"/>
          </p:nvPr>
        </p:nvSpPr>
        <p:spPr/>
        <p:txBody>
          <a:bodyPr/>
          <a:lstStyle/>
          <a:p>
            <a:fld id="{F07FE009-00E8-46F4-960E-6E20957D4583}" type="slidenum">
              <a:rPr lang="es-CO" smtClean="0"/>
              <a:t>‹#›</a:t>
            </a:fld>
            <a:endParaRPr lang="es-CO"/>
          </a:p>
        </p:txBody>
      </p:sp>
    </p:spTree>
    <p:extLst>
      <p:ext uri="{BB962C8B-B14F-4D97-AF65-F5344CB8AC3E}">
        <p14:creationId xmlns:p14="http://schemas.microsoft.com/office/powerpoint/2010/main" val="14453374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PhAnim="0" preserve="1" userDrawn="1">
  <p:cSld name="1_Investment 4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63785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493354"/>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s-CO" sz="1300" b="1">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131619"/>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a:t>Click to edit Master text styles</a:t>
            </a:r>
          </a:p>
          <a:p>
            <a:pPr lvl="1"/>
            <a:endParaRPr lang="es-CO"/>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s-CO"/>
              <a:t>Click to edit Master text styles</a:t>
            </a:r>
          </a:p>
          <a:p>
            <a:pPr lvl="1"/>
            <a:endParaRPr lang="es-CO"/>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63785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493354"/>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63785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63180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498525"/>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49335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4" name="Rectangle 17">
            <a:extLst>
              <a:ext uri="{FF2B5EF4-FFF2-40B4-BE49-F238E27FC236}">
                <a16:creationId xmlns:a16="http://schemas.microsoft.com/office/drawing/2014/main" id="{49D80E92-CD8E-C093-BB0F-5D8BC75B8F48}"/>
              </a:ext>
            </a:extLst>
          </p:cNvPr>
          <p:cNvSpPr/>
          <p:nvPr userDrawn="1"/>
        </p:nvSpPr>
        <p:spPr>
          <a:xfrm>
            <a:off x="251925" y="435031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sz="1600">
              <a:latin typeface="+mj-lt"/>
            </a:endParaRPr>
          </a:p>
        </p:txBody>
      </p:sp>
      <p:sp>
        <p:nvSpPr>
          <p:cNvPr id="5" name="Text Placeholder 17">
            <a:extLst>
              <a:ext uri="{FF2B5EF4-FFF2-40B4-BE49-F238E27FC236}">
                <a16:creationId xmlns:a16="http://schemas.microsoft.com/office/drawing/2014/main" id="{CA355AB3-AF41-ECA8-748F-EA6F8CA146DB}"/>
              </a:ext>
            </a:extLst>
          </p:cNvPr>
          <p:cNvSpPr>
            <a:spLocks noGrp="1"/>
          </p:cNvSpPr>
          <p:nvPr>
            <p:ph type="body" sz="quarter" idx="24" hasCustomPrompt="1"/>
          </p:nvPr>
        </p:nvSpPr>
        <p:spPr>
          <a:xfrm>
            <a:off x="251925" y="4350313"/>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s-CO"/>
              <a:t>Click to edit Master text style</a:t>
            </a:r>
          </a:p>
        </p:txBody>
      </p:sp>
      <p:sp>
        <p:nvSpPr>
          <p:cNvPr id="8" name="Content Placeholder 2">
            <a:extLst>
              <a:ext uri="{FF2B5EF4-FFF2-40B4-BE49-F238E27FC236}">
                <a16:creationId xmlns:a16="http://schemas.microsoft.com/office/drawing/2014/main" id="{76FEB6F6-F8CF-36E0-519E-C5309F4A3F7A}"/>
              </a:ext>
            </a:extLst>
          </p:cNvPr>
          <p:cNvSpPr>
            <a:spLocks noGrp="1"/>
          </p:cNvSpPr>
          <p:nvPr>
            <p:ph idx="25" hasCustomPrompt="1"/>
          </p:nvPr>
        </p:nvSpPr>
        <p:spPr>
          <a:xfrm>
            <a:off x="3274656" y="435548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
        <p:nvSpPr>
          <p:cNvPr id="9" name="Content Placeholder 2">
            <a:extLst>
              <a:ext uri="{FF2B5EF4-FFF2-40B4-BE49-F238E27FC236}">
                <a16:creationId xmlns:a16="http://schemas.microsoft.com/office/drawing/2014/main" id="{5AC0E765-2E5D-8A9C-F63D-A1648FC717F7}"/>
              </a:ext>
            </a:extLst>
          </p:cNvPr>
          <p:cNvSpPr>
            <a:spLocks noGrp="1"/>
          </p:cNvSpPr>
          <p:nvPr>
            <p:ph idx="26" hasCustomPrompt="1"/>
          </p:nvPr>
        </p:nvSpPr>
        <p:spPr>
          <a:xfrm>
            <a:off x="7419469" y="4350313"/>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s-CO"/>
              <a:t>Click to edit Master text styles</a:t>
            </a:r>
          </a:p>
        </p:txBody>
      </p:sp>
    </p:spTree>
    <p:extLst>
      <p:ext uri="{BB962C8B-B14F-4D97-AF65-F5344CB8AC3E}">
        <p14:creationId xmlns:p14="http://schemas.microsoft.com/office/powerpoint/2010/main" val="425588957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PhAnim="0" preserve="1" userDrawn="1">
  <p:cSld name="Proposal condi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s-CO"/>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212052" y="1393371"/>
            <a:ext cx="5675147"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s-CO"/>
              <a:t>Click to edit Master text styles</a:t>
            </a:r>
          </a:p>
          <a:p>
            <a:pPr lvl="1"/>
            <a:r>
              <a:rPr lang="es-CO"/>
              <a:t>Second level</a:t>
            </a:r>
          </a:p>
          <a:p>
            <a:pPr lvl="2"/>
            <a:r>
              <a:rPr lang="es-CO"/>
              <a:t>Third level</a:t>
            </a:r>
          </a:p>
          <a:p>
            <a:pPr lvl="3"/>
            <a:endParaRPr lang="es-CO"/>
          </a:p>
        </p:txBody>
      </p:sp>
      <p:pic>
        <p:nvPicPr>
          <p:cNvPr id="4" name="Picture 3" descr="Business handshake">
            <a:extLst>
              <a:ext uri="{FF2B5EF4-FFF2-40B4-BE49-F238E27FC236}">
                <a16:creationId xmlns:a16="http://schemas.microsoft.com/office/drawing/2014/main" id="{48615E60-3881-B76B-965A-6C9CDA27E4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742" y="1393371"/>
            <a:ext cx="4087421" cy="2724282"/>
          </a:xfrm>
          <a:prstGeom prst="rect">
            <a:avLst/>
          </a:prstGeom>
        </p:spPr>
      </p:pic>
    </p:spTree>
    <p:extLst>
      <p:ext uri="{BB962C8B-B14F-4D97-AF65-F5344CB8AC3E}">
        <p14:creationId xmlns:p14="http://schemas.microsoft.com/office/powerpoint/2010/main" val="107286691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1440323" y="572118"/>
            <a:ext cx="2463994" cy="1325563"/>
          </a:xfrm>
        </p:spPr>
        <p:txBody>
          <a:bodyPr>
            <a:normAutofit/>
          </a:bodyPr>
          <a:lstStyle>
            <a:lvl1pPr>
              <a:defRPr sz="2200" b="1">
                <a:solidFill>
                  <a:schemeClr val="tx1">
                    <a:lumMod val="75000"/>
                  </a:schemeClr>
                </a:solidFill>
                <a:latin typeface="Poppins" panose="00000500000000000000" pitchFamily="2" charset="0"/>
                <a:cs typeface="Poppins" panose="00000500000000000000" pitchFamily="2" charset="0"/>
              </a:defRPr>
            </a:lvl1pPr>
          </a:lstStyle>
          <a:p>
            <a:r>
              <a:rPr lang="es-CO"/>
              <a:t>Click to edit Master title style</a:t>
            </a:r>
          </a:p>
        </p:txBody>
      </p:sp>
    </p:spTree>
    <p:extLst>
      <p:ext uri="{BB962C8B-B14F-4D97-AF65-F5344CB8AC3E}">
        <p14:creationId xmlns:p14="http://schemas.microsoft.com/office/powerpoint/2010/main" val="18862196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17737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Bullets footnote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248AC-B1E6-4AF5-BEB0-DAEC85305A72}"/>
              </a:ext>
            </a:extLst>
          </p:cNvPr>
          <p:cNvSpPr>
            <a:spLocks noGrp="1"/>
          </p:cNvSpPr>
          <p:nvPr>
            <p:ph idx="1" hasCustomPrompt="1"/>
          </p:nvPr>
        </p:nvSpPr>
        <p:spPr>
          <a:xfrm>
            <a:off x="1172095" y="1143992"/>
            <a:ext cx="10715106" cy="5145972"/>
          </a:xfrm>
          <a:prstGeom prst="rect">
            <a:avLst/>
          </a:prstGeom>
        </p:spPr>
        <p:txBody>
          <a:bodyPr/>
          <a:lstStyle>
            <a:lvl1pPr marL="228600" indent="-228600">
              <a:buClr>
                <a:schemeClr val="accent4"/>
              </a:buClr>
              <a:buSzPct val="110000"/>
              <a:buFont typeface="Wingdings" panose="05000000000000000000" pitchFamily="2" charset="2"/>
              <a:buChar char="§"/>
              <a:defRPr sz="1400" i="0">
                <a:solidFill>
                  <a:schemeClr val="tx1"/>
                </a:solidFill>
              </a:defRPr>
            </a:lvl1pPr>
            <a:lvl2pPr marL="685800" indent="-228600">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buNone/>
              <a:defRPr sz="1400">
                <a:solidFill>
                  <a:schemeClr val="tx1"/>
                </a:solidFill>
                <a:latin typeface="Poppins" panose="00000500000000000000" pitchFamily="2" charset="0"/>
              </a:defRPr>
            </a:lvl4pPr>
          </a:lstStyle>
          <a:p>
            <a:pPr lvl="0"/>
            <a:r>
              <a:rPr lang="es-CO"/>
              <a:t>Click to edit Master text styles</a:t>
            </a:r>
          </a:p>
          <a:p>
            <a:pPr lvl="1"/>
            <a:r>
              <a:rPr lang="es-CO"/>
              <a:t>Second level</a:t>
            </a:r>
          </a:p>
          <a:p>
            <a:pPr lvl="2"/>
            <a:r>
              <a:rPr lang="es-CO"/>
              <a:t>Third level</a:t>
            </a:r>
          </a:p>
          <a:p>
            <a:pPr lvl="3"/>
            <a:endParaRPr lang="es-CO"/>
          </a:p>
        </p:txBody>
      </p:sp>
      <p:sp>
        <p:nvSpPr>
          <p:cNvPr id="10" name="Title 1">
            <a:extLst>
              <a:ext uri="{FF2B5EF4-FFF2-40B4-BE49-F238E27FC236}">
                <a16:creationId xmlns:a16="http://schemas.microsoft.com/office/drawing/2014/main" id="{7D1F879D-2D23-F972-D30B-A7A6E2D054B2}"/>
              </a:ext>
            </a:extLst>
          </p:cNvPr>
          <p:cNvSpPr>
            <a:spLocks noGrp="1"/>
          </p:cNvSpPr>
          <p:nvPr>
            <p:ph type="title" hasCustomPrompt="1"/>
          </p:nvPr>
        </p:nvSpPr>
        <p:spPr>
          <a:xfrm>
            <a:off x="1172094" y="78619"/>
            <a:ext cx="10715106" cy="798836"/>
          </a:xfrm>
        </p:spPr>
        <p:txBody>
          <a:bodyPr/>
          <a:lstStyle/>
          <a:p>
            <a:r>
              <a:rPr lang="es-CO"/>
              <a:t>Click to edit Master title style</a:t>
            </a:r>
          </a:p>
        </p:txBody>
      </p:sp>
    </p:spTree>
    <p:extLst>
      <p:ext uri="{BB962C8B-B14F-4D97-AF65-F5344CB8AC3E}">
        <p14:creationId xmlns:p14="http://schemas.microsoft.com/office/powerpoint/2010/main" val="7018733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98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027">
              <a:defRPr sz="4000">
                <a:solidFill>
                  <a:srgbClr val="FFFFFF"/>
                </a:solidFill>
                <a:effectLst>
                  <a:outerShdw blurRad="38100" dist="12700" dir="5400000" rotWithShape="0">
                    <a:srgbClr val="000000">
                      <a:alpha val="50000"/>
                    </a:srgbClr>
                  </a:outerShdw>
                </a:effectLst>
              </a:defRPr>
            </a:pPr>
            <a:endParaRPr lang="es-CO" sz="2000"/>
          </a:p>
        </p:txBody>
      </p:sp>
    </p:spTree>
    <p:extLst>
      <p:ext uri="{BB962C8B-B14F-4D97-AF65-F5344CB8AC3E}">
        <p14:creationId xmlns:p14="http://schemas.microsoft.com/office/powerpoint/2010/main" val="715931579"/>
      </p:ext>
    </p:extLst>
  </p:cSld>
  <p:clrMapOvr>
    <a:masterClrMapping/>
  </p:clrMapOvr>
  <p:transition spd="slow" advTm="2000">
    <p:cover dir="d"/>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page - Timelin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s-CO"/>
              <a:t>Insert your main title here</a:t>
            </a:r>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CO"/>
              <a:t>Insert your awesome subtitle here</a:t>
            </a:r>
          </a:p>
        </p:txBody>
      </p:sp>
    </p:spTree>
    <p:extLst>
      <p:ext uri="{BB962C8B-B14F-4D97-AF65-F5344CB8AC3E}">
        <p14:creationId xmlns:p14="http://schemas.microsoft.com/office/powerpoint/2010/main" val="9066948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9813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5"/>
          <p:cNvSpPr>
            <a:spLocks noGrp="1"/>
          </p:cNvSpPr>
          <p:nvPr>
            <p:ph type="body" sz="quarter" idx="11"/>
          </p:nvPr>
        </p:nvSpPr>
        <p:spPr>
          <a:xfrm>
            <a:off x="1168400" y="879505"/>
            <a:ext cx="9855200" cy="316100"/>
          </a:xfrm>
          <a:prstGeom prst="rect">
            <a:avLst/>
          </a:prstGeom>
        </p:spPr>
        <p:txBody>
          <a:bodyPr vert="horz" anchor="ctr"/>
          <a:lstStyle>
            <a:lvl1pPr marL="0" indent="0" algn="ctr">
              <a:buNone/>
              <a:defRPr sz="1200" i="0" spc="300">
                <a:solidFill>
                  <a:schemeClr val="tx1">
                    <a:lumMod val="65000"/>
                    <a:lumOff val="35000"/>
                  </a:schemeClr>
                </a:solidFill>
                <a:latin typeface="Calibri"/>
                <a:cs typeface="Calibri"/>
              </a:defRPr>
            </a:lvl1pPr>
            <a:lvl2pPr>
              <a:defRPr sz="3000"/>
            </a:lvl2pPr>
            <a:lvl3pPr>
              <a:defRPr sz="3000"/>
            </a:lvl3pPr>
            <a:lvl4pPr>
              <a:defRPr sz="3000"/>
            </a:lvl4pPr>
            <a:lvl5pPr>
              <a:defRPr sz="3000"/>
            </a:lvl5pPr>
          </a:lstStyle>
          <a:p>
            <a:pPr lvl="0"/>
            <a:endParaRPr lang="es-CO"/>
          </a:p>
        </p:txBody>
      </p:sp>
    </p:spTree>
    <p:extLst>
      <p:ext uri="{BB962C8B-B14F-4D97-AF65-F5344CB8AC3E}">
        <p14:creationId xmlns:p14="http://schemas.microsoft.com/office/powerpoint/2010/main" val="1592211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8F395B2A-8F2A-6B6D-5269-879BBACCFCC6}"/>
              </a:ext>
            </a:extLst>
          </p:cNvPr>
          <p:cNvSpPr>
            <a:spLocks noGrp="1"/>
          </p:cNvSpPr>
          <p:nvPr>
            <p:ph type="dt" sz="half" idx="10"/>
          </p:nvPr>
        </p:nvSpPr>
        <p:spPr/>
        <p:txBody>
          <a:bodyPr/>
          <a:lstStyle/>
          <a:p>
            <a:fld id="{373DE3C2-FA7D-47CA-BB74-3F72096943A4}" type="datetime1">
              <a:rPr lang="es-ES_tradnl" smtClean="0"/>
              <a:t>10/07/2024</a:t>
            </a:fld>
            <a:endParaRPr lang="es-CO"/>
          </a:p>
        </p:txBody>
      </p:sp>
      <p:sp>
        <p:nvSpPr>
          <p:cNvPr id="3" name="Marcador de pie de página 2">
            <a:extLst>
              <a:ext uri="{FF2B5EF4-FFF2-40B4-BE49-F238E27FC236}">
                <a16:creationId xmlns:a16="http://schemas.microsoft.com/office/drawing/2014/main" id="{211CBE59-133D-71EC-F10B-0ECD2633C105}"/>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019559B-DCC1-1D59-1428-84BE25C01373}"/>
              </a:ext>
            </a:extLst>
          </p:cNvPr>
          <p:cNvSpPr>
            <a:spLocks noGrp="1"/>
          </p:cNvSpPr>
          <p:nvPr>
            <p:ph type="sldNum" sz="quarter" idx="12"/>
          </p:nvPr>
        </p:nvSpPr>
        <p:spPr/>
        <p:txBody>
          <a:bodyPr/>
          <a:lstStyle/>
          <a:p>
            <a:fld id="{F07FE009-00E8-46F4-960E-6E20957D4583}" type="slidenum">
              <a:rPr lang="es-CO" smtClean="0"/>
              <a:t>‹#›</a:t>
            </a:fld>
            <a:endParaRPr lang="es-CO"/>
          </a:p>
        </p:txBody>
      </p:sp>
    </p:spTree>
    <p:extLst>
      <p:ext uri="{BB962C8B-B14F-4D97-AF65-F5344CB8AC3E}">
        <p14:creationId xmlns:p14="http://schemas.microsoft.com/office/powerpoint/2010/main" val="54671655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s-CO"/>
              <a:t>Insert your main title here</a:t>
            </a:r>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CO"/>
              <a:t>Insert your awesome subtitle here</a:t>
            </a:r>
          </a:p>
        </p:txBody>
      </p:sp>
    </p:spTree>
    <p:extLst>
      <p:ext uri="{BB962C8B-B14F-4D97-AF65-F5344CB8AC3E}">
        <p14:creationId xmlns:p14="http://schemas.microsoft.com/office/powerpoint/2010/main" val="256065545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146454-7C42-EA9F-02AF-5F88DB680A10}"/>
              </a:ext>
            </a:extLst>
          </p:cNvPr>
          <p:cNvSpPr>
            <a:spLocks noGrp="1"/>
          </p:cNvSpPr>
          <p:nvPr>
            <p:ph type="title" hasCustomPrompt="1"/>
          </p:nvPr>
        </p:nvSpPr>
        <p:spPr/>
        <p:txBody>
          <a:bodyPr/>
          <a:lstStyle/>
          <a:p>
            <a:r>
              <a:rPr lang="es-CO"/>
              <a:t>Haz clic para modificar el estilo de título del patrón</a:t>
            </a:r>
          </a:p>
        </p:txBody>
      </p:sp>
    </p:spTree>
    <p:extLst>
      <p:ext uri="{BB962C8B-B14F-4D97-AF65-F5344CB8AC3E}">
        <p14:creationId xmlns:p14="http://schemas.microsoft.com/office/powerpoint/2010/main" val="5755671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488251F9-CB2A-5DBD-804A-E0FFD54CAA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640" r="16738"/>
          <a:stretch/>
        </p:blipFill>
        <p:spPr>
          <a:xfrm>
            <a:off x="5776331" y="0"/>
            <a:ext cx="6415669" cy="6858000"/>
          </a:xfrm>
          <a:prstGeom prst="rect">
            <a:avLst/>
          </a:prstGeom>
        </p:spPr>
      </p:pic>
      <p:pic>
        <p:nvPicPr>
          <p:cNvPr id="23" name="Imagen 22">
            <a:extLst>
              <a:ext uri="{FF2B5EF4-FFF2-40B4-BE49-F238E27FC236}">
                <a16:creationId xmlns:a16="http://schemas.microsoft.com/office/drawing/2014/main" id="{27231D3D-FBC8-8BD3-E48D-F6BB616F40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022"/>
            <a:ext cx="12192000" cy="6858000"/>
          </a:xfrm>
          <a:prstGeom prst="rect">
            <a:avLst/>
          </a:prstGeom>
        </p:spPr>
      </p:pic>
      <p:sp>
        <p:nvSpPr>
          <p:cNvPr id="24" name="Marcador de fecha 3">
            <a:extLst>
              <a:ext uri="{FF2B5EF4-FFF2-40B4-BE49-F238E27FC236}">
                <a16:creationId xmlns:a16="http://schemas.microsoft.com/office/drawing/2014/main" id="{172FDAF0-80D8-0F7D-8337-03400528968C}"/>
              </a:ext>
            </a:extLst>
          </p:cNvPr>
          <p:cNvSpPr>
            <a:spLocks noGrp="1"/>
          </p:cNvSpPr>
          <p:nvPr>
            <p:ph type="dt" sz="half" idx="10"/>
          </p:nvPr>
        </p:nvSpPr>
        <p:spPr>
          <a:xfrm>
            <a:off x="556807" y="1707447"/>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fld id="{6D5D4A87-DFE5-4922-9B03-36DA10FE006B}" type="datetime1">
              <a:rPr lang="es-ES_tradnl" smtClean="0"/>
              <a:t>10/07/2024</a:t>
            </a:fld>
            <a:endParaRPr lang="es-CO"/>
          </a:p>
        </p:txBody>
      </p:sp>
      <p:sp>
        <p:nvSpPr>
          <p:cNvPr id="25" name="Marcador de fecha 3">
            <a:extLst>
              <a:ext uri="{FF2B5EF4-FFF2-40B4-BE49-F238E27FC236}">
                <a16:creationId xmlns:a16="http://schemas.microsoft.com/office/drawing/2014/main" id="{45B92016-5D8C-BCF1-0142-9D2A94C15C79}"/>
              </a:ext>
            </a:extLst>
          </p:cNvPr>
          <p:cNvSpPr txBox="1">
            <a:spLocks/>
          </p:cNvSpPr>
          <p:nvPr userDrawn="1"/>
        </p:nvSpPr>
        <p:spPr>
          <a:xfrm>
            <a:off x="982663" y="2445254"/>
            <a:ext cx="5147293"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6600" b="1" i="0" kern="1200">
                <a:solidFill>
                  <a:srgbClr val="6200EE"/>
                </a:solidFill>
                <a:latin typeface="Poppins" pitchFamily="2" charset="77"/>
                <a:ea typeface="+mn-ea"/>
                <a:cs typeface="Poppins"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b="0" i="0">
              <a:solidFill>
                <a:schemeClr val="bg1"/>
              </a:solidFill>
              <a:latin typeface="Poppins Medium" pitchFamily="2" charset="77"/>
              <a:cs typeface="Poppins Medium" pitchFamily="2" charset="77"/>
            </a:endParaRPr>
          </a:p>
        </p:txBody>
      </p:sp>
      <p:sp>
        <p:nvSpPr>
          <p:cNvPr id="26" name="Marcador de fecha 3">
            <a:extLst>
              <a:ext uri="{FF2B5EF4-FFF2-40B4-BE49-F238E27FC236}">
                <a16:creationId xmlns:a16="http://schemas.microsoft.com/office/drawing/2014/main" id="{8F38FFB8-7651-DBE7-0C09-DC7679B00352}"/>
              </a:ext>
            </a:extLst>
          </p:cNvPr>
          <p:cNvSpPr txBox="1">
            <a:spLocks/>
          </p:cNvSpPr>
          <p:nvPr userDrawn="1"/>
        </p:nvSpPr>
        <p:spPr>
          <a:xfrm>
            <a:off x="982663" y="3722308"/>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b="0">
              <a:solidFill>
                <a:srgbClr val="D5B9FF"/>
              </a:solidFill>
            </a:endParaRPr>
          </a:p>
        </p:txBody>
      </p:sp>
      <p:sp>
        <p:nvSpPr>
          <p:cNvPr id="2" name="CuadroTexto 1">
            <a:extLst>
              <a:ext uri="{FF2B5EF4-FFF2-40B4-BE49-F238E27FC236}">
                <a16:creationId xmlns:a16="http://schemas.microsoft.com/office/drawing/2014/main" id="{67017BD7-AB31-38CC-4DE9-36A09F012734}"/>
              </a:ext>
            </a:extLst>
          </p:cNvPr>
          <p:cNvSpPr txBox="1"/>
          <p:nvPr userDrawn="1"/>
        </p:nvSpPr>
        <p:spPr>
          <a:xfrm>
            <a:off x="978946" y="4762529"/>
            <a:ext cx="5780049" cy="1985159"/>
          </a:xfrm>
          <a:prstGeom prst="rect">
            <a:avLst/>
          </a:prstGeom>
          <a:noFill/>
        </p:spPr>
        <p:txBody>
          <a:bodyPr wrap="square" rtlCol="0">
            <a:spAutoFit/>
          </a:bodyPr>
          <a:lstStyle/>
          <a:p>
            <a:pPr algn="l"/>
            <a:r>
              <a:rPr lang="es-CO" sz="3200" b="1" i="0" u="none">
                <a:solidFill>
                  <a:schemeClr val="bg1"/>
                </a:solidFill>
                <a:effectLst/>
                <a:latin typeface="+mj-lt"/>
                <a:cs typeface="Poppins Medium" pitchFamily="2" charset="77"/>
                <a:hlinkClick r:id="rId4">
                  <a:extLst>
                    <a:ext uri="{A12FA001-AC4F-418D-AE19-62706E023703}">
                      <ahyp:hlinkClr xmlns:ahyp="http://schemas.microsoft.com/office/drawing/2018/hyperlinkcolor" val="tx"/>
                    </a:ext>
                  </a:extLst>
                </a:hlinkClick>
              </a:rPr>
              <a:t>www.iotaimpact.com</a:t>
            </a:r>
            <a:endParaRPr lang="es-CO" sz="3200" b="1" i="0" u="none">
              <a:solidFill>
                <a:schemeClr val="bg1"/>
              </a:solidFill>
              <a:effectLst/>
              <a:latin typeface="+mj-lt"/>
              <a:cs typeface="Poppins Medium"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i="0">
                <a:solidFill>
                  <a:schemeClr val="bg1"/>
                </a:solidFill>
                <a:effectLst/>
                <a:latin typeface="+mj-lt"/>
              </a:rPr>
              <a:t>andres@iotaimpact.com</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a:solidFill>
                  <a:schemeClr val="bg1"/>
                </a:solidFill>
                <a:effectLst/>
                <a:latin typeface="+mj-lt"/>
              </a:rPr>
              <a:t>@iotaimpactus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a:solidFill>
                  <a:schemeClr val="bg1"/>
                </a:solidFill>
                <a:effectLst/>
                <a:latin typeface="+mj-lt"/>
              </a:rPr>
              <a:t>@iotaimpactlatam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a:solidFill>
                <a:schemeClr val="bg1"/>
              </a:solidFill>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900" i="1" err="1">
                <a:solidFill>
                  <a:schemeClr val="bg1"/>
                </a:solidFill>
                <a:effectLst/>
                <a:latin typeface="+mj-lt"/>
              </a:rPr>
              <a:t>Confidential</a:t>
            </a:r>
            <a:r>
              <a:rPr lang="es-CO" sz="900" i="1">
                <a:solidFill>
                  <a:schemeClr val="bg1"/>
                </a:solidFill>
                <a:effectLst/>
                <a:latin typeface="+mj-lt"/>
              </a:rPr>
              <a:t> and </a:t>
            </a:r>
            <a:r>
              <a:rPr lang="es-CO" sz="900" i="1" err="1">
                <a:solidFill>
                  <a:schemeClr val="bg1"/>
                </a:solidFill>
                <a:effectLst/>
                <a:latin typeface="+mj-lt"/>
              </a:rPr>
              <a:t>proprietary</a:t>
            </a:r>
            <a:r>
              <a:rPr lang="es-CO" sz="900" i="1">
                <a:solidFill>
                  <a:schemeClr val="bg1"/>
                </a:solidFill>
                <a:effectLst/>
                <a:latin typeface="+mj-lt"/>
              </a:rPr>
              <a:t>. </a:t>
            </a:r>
            <a:r>
              <a:rPr lang="es-CO" sz="900" i="1" err="1">
                <a:solidFill>
                  <a:schemeClr val="bg1"/>
                </a:solidFill>
                <a:effectLst/>
                <a:latin typeface="+mj-lt"/>
              </a:rPr>
              <a:t>Not</a:t>
            </a:r>
            <a:r>
              <a:rPr lang="es-CO" sz="900" i="1">
                <a:solidFill>
                  <a:schemeClr val="bg1"/>
                </a:solidFill>
                <a:effectLst/>
                <a:latin typeface="+mj-lt"/>
              </a:rPr>
              <a:t> </a:t>
            </a:r>
            <a:r>
              <a:rPr lang="es-CO" sz="900" i="1" err="1">
                <a:solidFill>
                  <a:schemeClr val="bg1"/>
                </a:solidFill>
                <a:effectLst/>
                <a:latin typeface="+mj-lt"/>
              </a:rPr>
              <a:t>for</a:t>
            </a:r>
            <a:r>
              <a:rPr lang="es-CO" sz="900" i="1">
                <a:solidFill>
                  <a:schemeClr val="bg1"/>
                </a:solidFill>
                <a:effectLst/>
                <a:latin typeface="+mj-lt"/>
              </a:rPr>
              <a:t> </a:t>
            </a:r>
            <a:r>
              <a:rPr lang="es-CO" sz="900" i="1" err="1">
                <a:solidFill>
                  <a:schemeClr val="bg1"/>
                </a:solidFill>
                <a:effectLst/>
                <a:latin typeface="+mj-lt"/>
              </a:rPr>
              <a:t>distribution</a:t>
            </a:r>
            <a:r>
              <a:rPr lang="es-CO" sz="900" i="1">
                <a:solidFill>
                  <a:schemeClr val="bg1"/>
                </a:solidFill>
                <a:effectLst/>
                <a:latin typeface="+mj-lt"/>
              </a:rPr>
              <a:t> </a:t>
            </a:r>
            <a:r>
              <a:rPr lang="es-CO" sz="900" i="1" err="1">
                <a:solidFill>
                  <a:schemeClr val="bg1"/>
                </a:solidFill>
                <a:effectLst/>
                <a:latin typeface="+mj-lt"/>
              </a:rPr>
              <a:t>without</a:t>
            </a:r>
            <a:r>
              <a:rPr lang="es-CO" sz="900" i="1">
                <a:solidFill>
                  <a:schemeClr val="bg1"/>
                </a:solidFill>
                <a:effectLst/>
                <a:latin typeface="+mj-lt"/>
              </a:rPr>
              <a:t> IOTA </a:t>
            </a:r>
            <a:r>
              <a:rPr lang="es-CO" sz="900" i="1" err="1">
                <a:solidFill>
                  <a:schemeClr val="bg1"/>
                </a:solidFill>
                <a:effectLst/>
                <a:latin typeface="+mj-lt"/>
              </a:rPr>
              <a:t>Impact's</a:t>
            </a:r>
            <a:r>
              <a:rPr lang="es-CO" sz="900" i="1">
                <a:solidFill>
                  <a:schemeClr val="bg1"/>
                </a:solidFill>
                <a:effectLst/>
                <a:latin typeface="+mj-lt"/>
              </a:rPr>
              <a:t> </a:t>
            </a:r>
            <a:r>
              <a:rPr lang="es-CO" sz="900" i="1" err="1">
                <a:solidFill>
                  <a:schemeClr val="bg1"/>
                </a:solidFill>
                <a:effectLst/>
                <a:latin typeface="+mj-lt"/>
              </a:rPr>
              <a:t>permission</a:t>
            </a:r>
            <a:r>
              <a:rPr lang="es-CO" sz="900" i="1">
                <a:solidFill>
                  <a:schemeClr val="bg1"/>
                </a:solidFill>
                <a:effectLst/>
                <a:latin typeface="+mj-lt"/>
              </a:rPr>
              <a:t>.</a:t>
            </a:r>
            <a:endParaRPr lang="es-CO" sz="900">
              <a:solidFill>
                <a:schemeClr val="bg1"/>
              </a:solidFill>
              <a:effectLst/>
              <a:latin typeface="+mj-lt"/>
            </a:endParaRPr>
          </a:p>
          <a:p>
            <a:pPr algn="l"/>
            <a:endParaRPr lang="es-CO">
              <a:solidFill>
                <a:schemeClr val="bg1"/>
              </a:solidFill>
            </a:endParaRPr>
          </a:p>
        </p:txBody>
      </p:sp>
      <p:pic>
        <p:nvPicPr>
          <p:cNvPr id="3" name="Imagen 2">
            <a:extLst>
              <a:ext uri="{FF2B5EF4-FFF2-40B4-BE49-F238E27FC236}">
                <a16:creationId xmlns:a16="http://schemas.microsoft.com/office/drawing/2014/main" id="{4741025A-CBAB-EEE5-0483-9393666D6C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32545" y="5492617"/>
            <a:ext cx="668049" cy="668049"/>
          </a:xfrm>
          <a:prstGeom prst="rect">
            <a:avLst/>
          </a:prstGeom>
        </p:spPr>
      </p:pic>
    </p:spTree>
    <p:extLst>
      <p:ext uri="{BB962C8B-B14F-4D97-AF65-F5344CB8AC3E}">
        <p14:creationId xmlns:p14="http://schemas.microsoft.com/office/powerpoint/2010/main" val="29696244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156CC59-C862-D989-1BF0-B89865AC2DB6}"/>
              </a:ext>
            </a:extLst>
          </p:cNvPr>
          <p:cNvSpPr>
            <a:spLocks noGrp="1"/>
          </p:cNvSpPr>
          <p:nvPr>
            <p:ph type="dt" sz="half" idx="10"/>
          </p:nvPr>
        </p:nvSpPr>
        <p:spPr/>
        <p:txBody>
          <a:bodyPr/>
          <a:lstStyle/>
          <a:p>
            <a:fld id="{DB9EB3C8-D3C1-420C-9796-ACA78D1568EF}" type="datetime1">
              <a:rPr lang="es-ES_tradnl" smtClean="0"/>
              <a:t>10/07/2024</a:t>
            </a:fld>
            <a:endParaRPr lang="es-CO"/>
          </a:p>
        </p:txBody>
      </p:sp>
      <p:sp>
        <p:nvSpPr>
          <p:cNvPr id="3" name="Marcador de pie de página 2">
            <a:extLst>
              <a:ext uri="{FF2B5EF4-FFF2-40B4-BE49-F238E27FC236}">
                <a16:creationId xmlns:a16="http://schemas.microsoft.com/office/drawing/2014/main" id="{E1B50424-ACE5-91A8-08B3-97006507670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ACB1EBA4-A8C0-2CD6-3EC1-E08EC7B3A2EF}"/>
              </a:ext>
            </a:extLst>
          </p:cNvPr>
          <p:cNvSpPr>
            <a:spLocks noGrp="1"/>
          </p:cNvSpPr>
          <p:nvPr>
            <p:ph type="sldNum" sz="quarter" idx="12"/>
          </p:nvPr>
        </p:nvSpPr>
        <p:spPr/>
        <p:txBody>
          <a:bodyPr/>
          <a:lstStyle/>
          <a:p>
            <a:fld id="{84C6C1A2-A7E8-A349-BC65-CFD954CC74C7}" type="slidenum">
              <a:rPr lang="es-CO" smtClean="0"/>
              <a:t>‹#›</a:t>
            </a:fld>
            <a:endParaRPr lang="es-CO"/>
          </a:p>
        </p:txBody>
      </p:sp>
    </p:spTree>
    <p:extLst>
      <p:ext uri="{BB962C8B-B14F-4D97-AF65-F5344CB8AC3E}">
        <p14:creationId xmlns:p14="http://schemas.microsoft.com/office/powerpoint/2010/main" val="20839302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PhAnim="0" preserve="1" userDrawn="1">
  <p:cSld name="Title and bullet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713082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PhAnim="0" userDrawn="1">
  <p:cSld name="1_Title and numbers footn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112742" y="1393371"/>
            <a:ext cx="10774458"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err="1"/>
              <a:t>lThirdevel</a:t>
            </a:r>
            <a:endParaRPr lang="en-US"/>
          </a:p>
          <a:p>
            <a:pPr lvl="3"/>
            <a:endParaRPr lang="en-US"/>
          </a:p>
        </p:txBody>
      </p:sp>
    </p:spTree>
    <p:extLst>
      <p:ext uri="{BB962C8B-B14F-4D97-AF65-F5344CB8AC3E}">
        <p14:creationId xmlns:p14="http://schemas.microsoft.com/office/powerpoint/2010/main" val="253598419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PhAnim="0" preserve="1" userDrawn="1">
  <p:cSld name="3. Image and go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086808" y="1393371"/>
            <a:ext cx="7800392"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2" y="1393825"/>
            <a:ext cx="2806114" cy="4783138"/>
          </a:xfrm>
          <a:prstGeom prst="rect">
            <a:avLst/>
          </a:prstGeom>
        </p:spPr>
        <p:txBody>
          <a:bodyPr/>
          <a:lstStyle/>
          <a:p>
            <a:endParaRPr lang="es-CO" dirty="0"/>
          </a:p>
        </p:txBody>
      </p:sp>
    </p:spTree>
    <p:extLst>
      <p:ext uri="{BB962C8B-B14F-4D97-AF65-F5344CB8AC3E}">
        <p14:creationId xmlns:p14="http://schemas.microsoft.com/office/powerpoint/2010/main" val="24043386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PhAnim="0" preserve="1" userDrawn="1">
  <p:cSld name="4. Differentiated approa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865240" y="136808"/>
            <a:ext cx="11021960"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4644286" y="1393371"/>
            <a:ext cx="7242913"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7" name="Text Placeholder 6">
            <a:extLst>
              <a:ext uri="{FF2B5EF4-FFF2-40B4-BE49-F238E27FC236}">
                <a16:creationId xmlns:a16="http://schemas.microsoft.com/office/drawing/2014/main" id="{69EFA15F-D8F6-3D36-F5E7-6F1B91884CC6}"/>
              </a:ext>
            </a:extLst>
          </p:cNvPr>
          <p:cNvSpPr>
            <a:spLocks noGrp="1"/>
          </p:cNvSpPr>
          <p:nvPr>
            <p:ph type="body" sz="quarter" idx="10" hasCustomPrompt="1"/>
          </p:nvPr>
        </p:nvSpPr>
        <p:spPr>
          <a:xfrm>
            <a:off x="865240" y="6317673"/>
            <a:ext cx="9368650" cy="521855"/>
          </a:xfrm>
          <a:prstGeom prst="rect">
            <a:avLst/>
          </a:prstGeom>
          <a:ln>
            <a:noFill/>
          </a:ln>
        </p:spPr>
        <p:txBody>
          <a:bodyPr anchor="ctr"/>
          <a:lstStyle/>
          <a:p>
            <a:pPr lvl="0"/>
            <a:r>
              <a:rPr lang="en-US"/>
              <a:t>Click to edit Master text styles</a:t>
            </a:r>
          </a:p>
        </p:txBody>
      </p:sp>
      <p:grpSp>
        <p:nvGrpSpPr>
          <p:cNvPr id="3" name="Group 2">
            <a:extLst>
              <a:ext uri="{FF2B5EF4-FFF2-40B4-BE49-F238E27FC236}">
                <a16:creationId xmlns:a16="http://schemas.microsoft.com/office/drawing/2014/main" id="{68FD0E65-81A9-7732-E46B-FB8EF4F101FD}"/>
              </a:ext>
            </a:extLst>
          </p:cNvPr>
          <p:cNvGrpSpPr/>
          <p:nvPr userDrawn="1"/>
        </p:nvGrpSpPr>
        <p:grpSpPr>
          <a:xfrm>
            <a:off x="677875" y="1926448"/>
            <a:ext cx="3594643" cy="3400420"/>
            <a:chOff x="3791883" y="1517333"/>
            <a:chExt cx="4075485" cy="3612243"/>
          </a:xfrm>
        </p:grpSpPr>
        <p:sp>
          <p:nvSpPr>
            <p:cNvPr id="6" name="Freeform 2">
              <a:extLst>
                <a:ext uri="{FF2B5EF4-FFF2-40B4-BE49-F238E27FC236}">
                  <a16:creationId xmlns:a16="http://schemas.microsoft.com/office/drawing/2014/main" id="{CE7510E1-41A3-E349-6E56-576A6A8E81E0}"/>
                </a:ext>
              </a:extLst>
            </p:cNvPr>
            <p:cNvSpPr>
              <a:spLocks noChangeArrowheads="1"/>
            </p:cNvSpPr>
            <p:nvPr/>
          </p:nvSpPr>
          <p:spPr bwMode="auto">
            <a:xfrm>
              <a:off x="3821565" y="1517333"/>
              <a:ext cx="1965019" cy="1730119"/>
            </a:xfrm>
            <a:custGeom>
              <a:avLst/>
              <a:gdLst>
                <a:gd name="T0" fmla="*/ 2919 w 2920"/>
                <a:gd name="T1" fmla="*/ 2073 h 2761"/>
                <a:gd name="T2" fmla="*/ 2919 w 2920"/>
                <a:gd name="T3" fmla="*/ 0 h 2761"/>
                <a:gd name="T4" fmla="*/ 0 w 2920"/>
                <a:gd name="T5" fmla="*/ 2121 h 2761"/>
                <a:gd name="T6" fmla="*/ 1971 w 2920"/>
                <a:gd name="T7" fmla="*/ 2760 h 2761"/>
                <a:gd name="T8" fmla="*/ 1971 w 2920"/>
                <a:gd name="T9" fmla="*/ 2760 h 2761"/>
                <a:gd name="T10" fmla="*/ 2919 w 2920"/>
                <a:gd name="T11" fmla="*/ 2073 h 2761"/>
              </a:gdLst>
              <a:ahLst/>
              <a:cxnLst>
                <a:cxn ang="0">
                  <a:pos x="T0" y="T1"/>
                </a:cxn>
                <a:cxn ang="0">
                  <a:pos x="T2" y="T3"/>
                </a:cxn>
                <a:cxn ang="0">
                  <a:pos x="T4" y="T5"/>
                </a:cxn>
                <a:cxn ang="0">
                  <a:pos x="T6" y="T7"/>
                </a:cxn>
                <a:cxn ang="0">
                  <a:pos x="T8" y="T9"/>
                </a:cxn>
                <a:cxn ang="0">
                  <a:pos x="T10" y="T11"/>
                </a:cxn>
              </a:cxnLst>
              <a:rect l="0" t="0" r="r" b="b"/>
              <a:pathLst>
                <a:path w="2920" h="2761">
                  <a:moveTo>
                    <a:pt x="2919" y="2073"/>
                  </a:moveTo>
                  <a:lnTo>
                    <a:pt x="2919" y="0"/>
                  </a:lnTo>
                  <a:lnTo>
                    <a:pt x="0" y="2121"/>
                  </a:lnTo>
                  <a:lnTo>
                    <a:pt x="1971" y="2760"/>
                  </a:lnTo>
                  <a:lnTo>
                    <a:pt x="1971" y="2760"/>
                  </a:lnTo>
                  <a:cubicBezTo>
                    <a:pt x="2123" y="2377"/>
                    <a:pt x="2488" y="2099"/>
                    <a:pt x="2919" y="2073"/>
                  </a:cubicBezTo>
                </a:path>
              </a:pathLst>
            </a:custGeom>
            <a:solidFill>
              <a:schemeClr val="accent1"/>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8" name="Freeform 435">
              <a:extLst>
                <a:ext uri="{FF2B5EF4-FFF2-40B4-BE49-F238E27FC236}">
                  <a16:creationId xmlns:a16="http://schemas.microsoft.com/office/drawing/2014/main" id="{6562D609-7953-DC34-CB99-E773E9A1D2A4}"/>
                </a:ext>
              </a:extLst>
            </p:cNvPr>
            <p:cNvSpPr>
              <a:spLocks noChangeArrowheads="1"/>
            </p:cNvSpPr>
            <p:nvPr/>
          </p:nvSpPr>
          <p:spPr bwMode="auto">
            <a:xfrm>
              <a:off x="5875634" y="1517333"/>
              <a:ext cx="1965019" cy="1730119"/>
            </a:xfrm>
            <a:custGeom>
              <a:avLst/>
              <a:gdLst>
                <a:gd name="T0" fmla="*/ 948 w 2920"/>
                <a:gd name="T1" fmla="*/ 2760 h 2761"/>
                <a:gd name="T2" fmla="*/ 2919 w 2920"/>
                <a:gd name="T3" fmla="*/ 2121 h 2761"/>
                <a:gd name="T4" fmla="*/ 0 w 2920"/>
                <a:gd name="T5" fmla="*/ 0 h 2761"/>
                <a:gd name="T6" fmla="*/ 0 w 2920"/>
                <a:gd name="T7" fmla="*/ 2073 h 2761"/>
                <a:gd name="T8" fmla="*/ 0 w 2920"/>
                <a:gd name="T9" fmla="*/ 2073 h 2761"/>
                <a:gd name="T10" fmla="*/ 948 w 2920"/>
                <a:gd name="T11" fmla="*/ 2760 h 2761"/>
              </a:gdLst>
              <a:ahLst/>
              <a:cxnLst>
                <a:cxn ang="0">
                  <a:pos x="T0" y="T1"/>
                </a:cxn>
                <a:cxn ang="0">
                  <a:pos x="T2" y="T3"/>
                </a:cxn>
                <a:cxn ang="0">
                  <a:pos x="T4" y="T5"/>
                </a:cxn>
                <a:cxn ang="0">
                  <a:pos x="T6" y="T7"/>
                </a:cxn>
                <a:cxn ang="0">
                  <a:pos x="T8" y="T9"/>
                </a:cxn>
                <a:cxn ang="0">
                  <a:pos x="T10" y="T11"/>
                </a:cxn>
              </a:cxnLst>
              <a:rect l="0" t="0" r="r" b="b"/>
              <a:pathLst>
                <a:path w="2920" h="2761">
                  <a:moveTo>
                    <a:pt x="948" y="2760"/>
                  </a:moveTo>
                  <a:lnTo>
                    <a:pt x="2919" y="2121"/>
                  </a:lnTo>
                  <a:lnTo>
                    <a:pt x="0" y="0"/>
                  </a:lnTo>
                  <a:lnTo>
                    <a:pt x="0" y="2073"/>
                  </a:lnTo>
                  <a:lnTo>
                    <a:pt x="0" y="2073"/>
                  </a:lnTo>
                  <a:cubicBezTo>
                    <a:pt x="432" y="2099"/>
                    <a:pt x="796" y="2377"/>
                    <a:pt x="948" y="2760"/>
                  </a:cubicBezTo>
                </a:path>
              </a:pathLst>
            </a:custGeom>
            <a:solidFill>
              <a:schemeClr val="accent5"/>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9" name="Freeform 436">
              <a:extLst>
                <a:ext uri="{FF2B5EF4-FFF2-40B4-BE49-F238E27FC236}">
                  <a16:creationId xmlns:a16="http://schemas.microsoft.com/office/drawing/2014/main" id="{76F979BA-D03B-0259-D9C2-47A79A6F8E4B}"/>
                </a:ext>
              </a:extLst>
            </p:cNvPr>
            <p:cNvSpPr>
              <a:spLocks noChangeArrowheads="1"/>
            </p:cNvSpPr>
            <p:nvPr/>
          </p:nvSpPr>
          <p:spPr bwMode="auto">
            <a:xfrm>
              <a:off x="6297134" y="2926854"/>
              <a:ext cx="1570234" cy="2150211"/>
            </a:xfrm>
            <a:custGeom>
              <a:avLst/>
              <a:gdLst>
                <a:gd name="T0" fmla="*/ 362 w 2334"/>
                <a:gd name="T1" fmla="*/ 639 h 3431"/>
                <a:gd name="T2" fmla="*/ 362 w 2334"/>
                <a:gd name="T3" fmla="*/ 639 h 3431"/>
                <a:gd name="T4" fmla="*/ 397 w 2334"/>
                <a:gd name="T5" fmla="*/ 912 h 3431"/>
                <a:gd name="T6" fmla="*/ 397 w 2334"/>
                <a:gd name="T7" fmla="*/ 912 h 3431"/>
                <a:gd name="T8" fmla="*/ 0 w 2334"/>
                <a:gd name="T9" fmla="*/ 1753 h 3431"/>
                <a:gd name="T10" fmla="*/ 1218 w 2334"/>
                <a:gd name="T11" fmla="*/ 3430 h 3431"/>
                <a:gd name="T12" fmla="*/ 2333 w 2334"/>
                <a:gd name="T13" fmla="*/ 0 h 3431"/>
                <a:gd name="T14" fmla="*/ 362 w 2334"/>
                <a:gd name="T15" fmla="*/ 639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362" y="639"/>
                  </a:moveTo>
                  <a:lnTo>
                    <a:pt x="362" y="639"/>
                  </a:lnTo>
                  <a:cubicBezTo>
                    <a:pt x="385" y="726"/>
                    <a:pt x="397" y="818"/>
                    <a:pt x="397" y="912"/>
                  </a:cubicBezTo>
                  <a:lnTo>
                    <a:pt x="397" y="912"/>
                  </a:lnTo>
                  <a:cubicBezTo>
                    <a:pt x="397" y="1250"/>
                    <a:pt x="242" y="1553"/>
                    <a:pt x="0" y="1753"/>
                  </a:cubicBezTo>
                  <a:lnTo>
                    <a:pt x="1218" y="3430"/>
                  </a:lnTo>
                  <a:lnTo>
                    <a:pt x="2333" y="0"/>
                  </a:lnTo>
                  <a:lnTo>
                    <a:pt x="362" y="639"/>
                  </a:lnTo>
                </a:path>
              </a:pathLst>
            </a:custGeom>
            <a:solidFill>
              <a:schemeClr val="accent4"/>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0" name="Freeform 437">
              <a:extLst>
                <a:ext uri="{FF2B5EF4-FFF2-40B4-BE49-F238E27FC236}">
                  <a16:creationId xmlns:a16="http://schemas.microsoft.com/office/drawing/2014/main" id="{D49074BA-6EE9-A832-23E8-B6454382DDDB}"/>
                </a:ext>
              </a:extLst>
            </p:cNvPr>
            <p:cNvSpPr>
              <a:spLocks noChangeArrowheads="1"/>
            </p:cNvSpPr>
            <p:nvPr/>
          </p:nvSpPr>
          <p:spPr bwMode="auto">
            <a:xfrm>
              <a:off x="4617072" y="4076582"/>
              <a:ext cx="2428075" cy="1052994"/>
            </a:xfrm>
            <a:custGeom>
              <a:avLst/>
              <a:gdLst>
                <a:gd name="T0" fmla="*/ 2389 w 3608"/>
                <a:gd name="T1" fmla="*/ 0 h 1678"/>
                <a:gd name="T2" fmla="*/ 2389 w 3608"/>
                <a:gd name="T3" fmla="*/ 0 h 1678"/>
                <a:gd name="T4" fmla="*/ 1804 w 3608"/>
                <a:gd name="T5" fmla="*/ 171 h 1678"/>
                <a:gd name="T6" fmla="*/ 1804 w 3608"/>
                <a:gd name="T7" fmla="*/ 171 h 1678"/>
                <a:gd name="T8" fmla="*/ 1218 w 3608"/>
                <a:gd name="T9" fmla="*/ 0 h 1678"/>
                <a:gd name="T10" fmla="*/ 0 w 3608"/>
                <a:gd name="T11" fmla="*/ 1677 h 1678"/>
                <a:gd name="T12" fmla="*/ 3607 w 3608"/>
                <a:gd name="T13" fmla="*/ 1677 h 1678"/>
                <a:gd name="T14" fmla="*/ 2389 w 3608"/>
                <a:gd name="T15" fmla="*/ 0 h 16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8" h="1678">
                  <a:moveTo>
                    <a:pt x="2389" y="0"/>
                  </a:moveTo>
                  <a:lnTo>
                    <a:pt x="2389" y="0"/>
                  </a:lnTo>
                  <a:cubicBezTo>
                    <a:pt x="2220" y="108"/>
                    <a:pt x="2018" y="171"/>
                    <a:pt x="1804" y="171"/>
                  </a:cubicBezTo>
                  <a:lnTo>
                    <a:pt x="1804" y="171"/>
                  </a:lnTo>
                  <a:cubicBezTo>
                    <a:pt x="1589" y="171"/>
                    <a:pt x="1388" y="108"/>
                    <a:pt x="1218" y="0"/>
                  </a:cubicBezTo>
                  <a:lnTo>
                    <a:pt x="0" y="1677"/>
                  </a:lnTo>
                  <a:lnTo>
                    <a:pt x="3607" y="1677"/>
                  </a:lnTo>
                  <a:lnTo>
                    <a:pt x="2389" y="0"/>
                  </a:lnTo>
                </a:path>
              </a:pathLst>
            </a:custGeom>
            <a:solidFill>
              <a:schemeClr val="accent3"/>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1" name="Freeform 438">
              <a:extLst>
                <a:ext uri="{FF2B5EF4-FFF2-40B4-BE49-F238E27FC236}">
                  <a16:creationId xmlns:a16="http://schemas.microsoft.com/office/drawing/2014/main" id="{457C60C3-E211-EC3C-A1CF-41C74FDA6E8B}"/>
                </a:ext>
              </a:extLst>
            </p:cNvPr>
            <p:cNvSpPr>
              <a:spLocks noChangeArrowheads="1"/>
            </p:cNvSpPr>
            <p:nvPr/>
          </p:nvSpPr>
          <p:spPr bwMode="auto">
            <a:xfrm>
              <a:off x="3791883" y="2926854"/>
              <a:ext cx="1570234" cy="2150211"/>
            </a:xfrm>
            <a:custGeom>
              <a:avLst/>
              <a:gdLst>
                <a:gd name="T0" fmla="*/ 1937 w 2334"/>
                <a:gd name="T1" fmla="*/ 912 h 3431"/>
                <a:gd name="T2" fmla="*/ 1937 w 2334"/>
                <a:gd name="T3" fmla="*/ 912 h 3431"/>
                <a:gd name="T4" fmla="*/ 1971 w 2334"/>
                <a:gd name="T5" fmla="*/ 639 h 3431"/>
                <a:gd name="T6" fmla="*/ 0 w 2334"/>
                <a:gd name="T7" fmla="*/ 0 h 3431"/>
                <a:gd name="T8" fmla="*/ 1115 w 2334"/>
                <a:gd name="T9" fmla="*/ 3430 h 3431"/>
                <a:gd name="T10" fmla="*/ 2333 w 2334"/>
                <a:gd name="T11" fmla="*/ 1753 h 3431"/>
                <a:gd name="T12" fmla="*/ 2333 w 2334"/>
                <a:gd name="T13" fmla="*/ 1753 h 3431"/>
                <a:gd name="T14" fmla="*/ 1937 w 2334"/>
                <a:gd name="T15" fmla="*/ 912 h 3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4" h="3431">
                  <a:moveTo>
                    <a:pt x="1937" y="912"/>
                  </a:moveTo>
                  <a:lnTo>
                    <a:pt x="1937" y="912"/>
                  </a:lnTo>
                  <a:cubicBezTo>
                    <a:pt x="1937" y="818"/>
                    <a:pt x="1949" y="726"/>
                    <a:pt x="1971" y="639"/>
                  </a:cubicBezTo>
                  <a:lnTo>
                    <a:pt x="0" y="0"/>
                  </a:lnTo>
                  <a:lnTo>
                    <a:pt x="1115" y="3430"/>
                  </a:lnTo>
                  <a:lnTo>
                    <a:pt x="2333" y="1753"/>
                  </a:lnTo>
                  <a:lnTo>
                    <a:pt x="2333" y="1753"/>
                  </a:lnTo>
                  <a:cubicBezTo>
                    <a:pt x="2091" y="1553"/>
                    <a:pt x="1937" y="1250"/>
                    <a:pt x="1937" y="912"/>
                  </a:cubicBezTo>
                </a:path>
              </a:pathLst>
            </a:custGeom>
            <a:solidFill>
              <a:schemeClr val="accent2"/>
            </a:solidFill>
            <a:ln>
              <a:noFill/>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sp>
          <p:nvSpPr>
            <p:cNvPr id="12" name="TextBox 22">
              <a:extLst>
                <a:ext uri="{FF2B5EF4-FFF2-40B4-BE49-F238E27FC236}">
                  <a16:creationId xmlns:a16="http://schemas.microsoft.com/office/drawing/2014/main" id="{0B806796-2B41-752B-A987-41EAA42C2C43}"/>
                </a:ext>
              </a:extLst>
            </p:cNvPr>
            <p:cNvSpPr txBox="1"/>
            <p:nvPr/>
          </p:nvSpPr>
          <p:spPr>
            <a:xfrm>
              <a:off x="4705283"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3" name="TextBox 23">
              <a:extLst>
                <a:ext uri="{FF2B5EF4-FFF2-40B4-BE49-F238E27FC236}">
                  <a16:creationId xmlns:a16="http://schemas.microsoft.com/office/drawing/2014/main" id="{59E7FECD-29AE-B3A7-9E99-F96EF446BAB1}"/>
                </a:ext>
              </a:extLst>
            </p:cNvPr>
            <p:cNvSpPr txBox="1"/>
            <p:nvPr/>
          </p:nvSpPr>
          <p:spPr>
            <a:xfrm>
              <a:off x="4254300"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4" name="TextBox 24">
              <a:extLst>
                <a:ext uri="{FF2B5EF4-FFF2-40B4-BE49-F238E27FC236}">
                  <a16:creationId xmlns:a16="http://schemas.microsoft.com/office/drawing/2014/main" id="{3F39999C-034B-F1C0-40D4-63ADB63E1613}"/>
                </a:ext>
              </a:extLst>
            </p:cNvPr>
            <p:cNvSpPr txBox="1"/>
            <p:nvPr/>
          </p:nvSpPr>
          <p:spPr>
            <a:xfrm>
              <a:off x="5439886" y="4223557"/>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5" name="TextBox 25">
              <a:extLst>
                <a:ext uri="{FF2B5EF4-FFF2-40B4-BE49-F238E27FC236}">
                  <a16:creationId xmlns:a16="http://schemas.microsoft.com/office/drawing/2014/main" id="{D447E6BD-C128-6B5F-E0FF-2A4537572214}"/>
                </a:ext>
              </a:extLst>
            </p:cNvPr>
            <p:cNvSpPr txBox="1"/>
            <p:nvPr/>
          </p:nvSpPr>
          <p:spPr>
            <a:xfrm>
              <a:off x="6629394" y="3420533"/>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sp>
          <p:nvSpPr>
            <p:cNvPr id="16" name="TextBox 26">
              <a:extLst>
                <a:ext uri="{FF2B5EF4-FFF2-40B4-BE49-F238E27FC236}">
                  <a16:creationId xmlns:a16="http://schemas.microsoft.com/office/drawing/2014/main" id="{E6D28A08-BA83-0608-F74F-A8ACDC0E3A4A}"/>
                </a:ext>
              </a:extLst>
            </p:cNvPr>
            <p:cNvSpPr txBox="1"/>
            <p:nvPr/>
          </p:nvSpPr>
          <p:spPr>
            <a:xfrm>
              <a:off x="6178416" y="2120651"/>
              <a:ext cx="758914" cy="882762"/>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800" b="1" i="0" u="none" strike="noStrike" kern="1200" cap="none" spc="-290" normalizeH="0" baseline="0" noProof="0" dirty="0">
                <a:ln>
                  <a:noFill/>
                </a:ln>
                <a:solidFill>
                  <a:prstClr val="white"/>
                </a:solidFill>
                <a:effectLst/>
                <a:uLnTx/>
                <a:uFillTx/>
                <a:latin typeface="Poppins" panose="00000500000000000000" pitchFamily="2" charset="0"/>
                <a:ea typeface="+mn-ea"/>
                <a:cs typeface="Poppins" pitchFamily="2" charset="77"/>
              </a:endParaRPr>
            </a:p>
          </p:txBody>
        </p:sp>
        <p:grpSp>
          <p:nvGrpSpPr>
            <p:cNvPr id="17" name="Grupo 146">
              <a:extLst>
                <a:ext uri="{FF2B5EF4-FFF2-40B4-BE49-F238E27FC236}">
                  <a16:creationId xmlns:a16="http://schemas.microsoft.com/office/drawing/2014/main" id="{057B876F-3EC9-2ECB-328F-B6E87F97C052}"/>
                </a:ext>
              </a:extLst>
            </p:cNvPr>
            <p:cNvGrpSpPr/>
            <p:nvPr/>
          </p:nvGrpSpPr>
          <p:grpSpPr>
            <a:xfrm>
              <a:off x="5247416" y="2911259"/>
              <a:ext cx="1190527" cy="1135901"/>
              <a:chOff x="5133727" y="2858498"/>
              <a:chExt cx="1433627" cy="1264823"/>
            </a:xfrm>
          </p:grpSpPr>
          <p:pic>
            <p:nvPicPr>
              <p:cNvPr id="84" name="Imagen 31">
                <a:extLst>
                  <a:ext uri="{FF2B5EF4-FFF2-40B4-BE49-F238E27FC236}">
                    <a16:creationId xmlns:a16="http://schemas.microsoft.com/office/drawing/2014/main" id="{540E83C2-D0C7-ACC6-E218-81A700EDC9E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4492" r="16968"/>
              <a:stretch/>
            </p:blipFill>
            <p:spPr>
              <a:xfrm>
                <a:off x="5172156" y="2858498"/>
                <a:ext cx="1305206" cy="1264823"/>
              </a:xfrm>
              <a:prstGeom prst="ellipse">
                <a:avLst/>
              </a:prstGeom>
            </p:spPr>
          </p:pic>
          <p:sp>
            <p:nvSpPr>
              <p:cNvPr id="85" name="TextBox 21">
                <a:extLst>
                  <a:ext uri="{FF2B5EF4-FFF2-40B4-BE49-F238E27FC236}">
                    <a16:creationId xmlns:a16="http://schemas.microsoft.com/office/drawing/2014/main" id="{26DF87ED-4870-4C4D-8837-1ABA5710B6DC}"/>
                  </a:ext>
                </a:extLst>
              </p:cNvPr>
              <p:cNvSpPr txBox="1"/>
              <p:nvPr/>
            </p:nvSpPr>
            <p:spPr>
              <a:xfrm rot="20644378">
                <a:off x="5133727" y="3179162"/>
                <a:ext cx="1110560" cy="30034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dirty="0">
                    <a:ln>
                      <a:noFill/>
                    </a:ln>
                    <a:solidFill>
                      <a:srgbClr val="23036A"/>
                    </a:solidFill>
                    <a:effectLst/>
                    <a:uLnTx/>
                    <a:uFillTx/>
                    <a:latin typeface="Poppins" panose="00000500000000000000" pitchFamily="2" charset="0"/>
                    <a:ea typeface="+mn-ea"/>
                    <a:cs typeface="Poppins" pitchFamily="2" charset="77"/>
                  </a:rPr>
                  <a:t>Not so</a:t>
                </a:r>
              </a:p>
            </p:txBody>
          </p:sp>
          <p:sp>
            <p:nvSpPr>
              <p:cNvPr id="86" name="TextBox 21">
                <a:extLst>
                  <a:ext uri="{FF2B5EF4-FFF2-40B4-BE49-F238E27FC236}">
                    <a16:creationId xmlns:a16="http://schemas.microsoft.com/office/drawing/2014/main" id="{56D874E3-1392-BFC8-FF3E-568E414EFADE}"/>
                  </a:ext>
                </a:extLst>
              </p:cNvPr>
              <p:cNvSpPr txBox="1"/>
              <p:nvPr/>
            </p:nvSpPr>
            <p:spPr>
              <a:xfrm rot="20644378">
                <a:off x="5773218" y="3378782"/>
                <a:ext cx="794136" cy="49147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30" normalizeH="0" baseline="0" noProof="0" dirty="0">
                    <a:ln>
                      <a:noFill/>
                    </a:ln>
                    <a:solidFill>
                      <a:srgbClr val="23036A"/>
                    </a:solidFill>
                    <a:effectLst/>
                    <a:uLnTx/>
                    <a:uFillTx/>
                    <a:latin typeface="Poppins" panose="00000500000000000000" pitchFamily="2" charset="0"/>
                    <a:ea typeface="+mn-ea"/>
                    <a:cs typeface="Poppins" pitchFamily="2" charset="77"/>
                  </a:rPr>
                  <a:t>Sauce</a:t>
                </a:r>
              </a:p>
            </p:txBody>
          </p:sp>
        </p:grpSp>
        <p:sp>
          <p:nvSpPr>
            <p:cNvPr id="18" name="Elipse 143">
              <a:extLst>
                <a:ext uri="{FF2B5EF4-FFF2-40B4-BE49-F238E27FC236}">
                  <a16:creationId xmlns:a16="http://schemas.microsoft.com/office/drawing/2014/main" id="{80E0CD33-1CBC-A3EF-A5FB-E208FC6BF0C8}"/>
                </a:ext>
              </a:extLst>
            </p:cNvPr>
            <p:cNvSpPr/>
            <p:nvPr/>
          </p:nvSpPr>
          <p:spPr>
            <a:xfrm>
              <a:off x="4665060" y="2173939"/>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sp>
          <p:nvSpPr>
            <p:cNvPr id="19" name="Elipse 142">
              <a:extLst>
                <a:ext uri="{FF2B5EF4-FFF2-40B4-BE49-F238E27FC236}">
                  <a16:creationId xmlns:a16="http://schemas.microsoft.com/office/drawing/2014/main" id="{C1840ABB-2658-0EC4-DAF1-D5C837EBCB06}"/>
                </a:ext>
              </a:extLst>
            </p:cNvPr>
            <p:cNvSpPr/>
            <p:nvPr/>
          </p:nvSpPr>
          <p:spPr>
            <a:xfrm>
              <a:off x="4241458" y="3433904"/>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pic>
          <p:nvPicPr>
            <p:cNvPr id="20" name="object 3">
              <a:extLst>
                <a:ext uri="{FF2B5EF4-FFF2-40B4-BE49-F238E27FC236}">
                  <a16:creationId xmlns:a16="http://schemas.microsoft.com/office/drawing/2014/main" id="{0C04512D-D873-7DFD-DCF4-1AA6E8B23B0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763881" y="2295261"/>
              <a:ext cx="606033" cy="581189"/>
            </a:xfrm>
            <a:prstGeom prst="rect">
              <a:avLst/>
            </a:prstGeom>
          </p:spPr>
        </p:pic>
        <p:grpSp>
          <p:nvGrpSpPr>
            <p:cNvPr id="21" name="object 4">
              <a:extLst>
                <a:ext uri="{FF2B5EF4-FFF2-40B4-BE49-F238E27FC236}">
                  <a16:creationId xmlns:a16="http://schemas.microsoft.com/office/drawing/2014/main" id="{662ABB74-BDB6-D0DA-EBCF-5A89BC8DBA59}"/>
                </a:ext>
              </a:extLst>
            </p:cNvPr>
            <p:cNvGrpSpPr/>
            <p:nvPr/>
          </p:nvGrpSpPr>
          <p:grpSpPr>
            <a:xfrm>
              <a:off x="4354690" y="3591730"/>
              <a:ext cx="594966" cy="460379"/>
              <a:chOff x="3415332" y="1257389"/>
              <a:chExt cx="2122805" cy="1496695"/>
            </a:xfrm>
          </p:grpSpPr>
          <p:pic>
            <p:nvPicPr>
              <p:cNvPr id="82" name="object 5">
                <a:extLst>
                  <a:ext uri="{FF2B5EF4-FFF2-40B4-BE49-F238E27FC236}">
                    <a16:creationId xmlns:a16="http://schemas.microsoft.com/office/drawing/2014/main" id="{D844CA67-A596-8893-FDD9-FA3E4F8A871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16691" y="1257389"/>
                <a:ext cx="2120903" cy="1496293"/>
              </a:xfrm>
              <a:prstGeom prst="rect">
                <a:avLst/>
              </a:prstGeom>
            </p:spPr>
          </p:pic>
          <p:sp>
            <p:nvSpPr>
              <p:cNvPr id="83" name="object 6">
                <a:extLst>
                  <a:ext uri="{FF2B5EF4-FFF2-40B4-BE49-F238E27FC236}">
                    <a16:creationId xmlns:a16="http://schemas.microsoft.com/office/drawing/2014/main" id="{BDE13DEA-5C75-E552-F602-59D385A4CE17}"/>
                  </a:ext>
                </a:extLst>
              </p:cNvPr>
              <p:cNvSpPr/>
              <p:nvPr/>
            </p:nvSpPr>
            <p:spPr>
              <a:xfrm>
                <a:off x="3415332" y="2747847"/>
                <a:ext cx="2032000" cy="6350"/>
              </a:xfrm>
              <a:custGeom>
                <a:avLst/>
                <a:gdLst/>
                <a:ahLst/>
                <a:cxnLst/>
                <a:rect l="l" t="t" r="r" b="b"/>
                <a:pathLst>
                  <a:path w="2032000" h="6350">
                    <a:moveTo>
                      <a:pt x="2031658" y="5836"/>
                    </a:moveTo>
                    <a:lnTo>
                      <a:pt x="0" y="5836"/>
                    </a:lnTo>
                    <a:lnTo>
                      <a:pt x="0" y="0"/>
                    </a:lnTo>
                    <a:lnTo>
                      <a:pt x="2031658" y="0"/>
                    </a:lnTo>
                    <a:lnTo>
                      <a:pt x="2031658" y="5836"/>
                    </a:lnTo>
                    <a:close/>
                  </a:path>
                </a:pathLst>
              </a:custGeom>
              <a:solidFill>
                <a:srgbClr val="38333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grpSp>
        <p:sp>
          <p:nvSpPr>
            <p:cNvPr id="22" name="Elipse 141">
              <a:extLst>
                <a:ext uri="{FF2B5EF4-FFF2-40B4-BE49-F238E27FC236}">
                  <a16:creationId xmlns:a16="http://schemas.microsoft.com/office/drawing/2014/main" id="{95F2C2A3-6275-BC70-8D12-F2B53FB339BA}"/>
                </a:ext>
              </a:extLst>
            </p:cNvPr>
            <p:cNvSpPr/>
            <p:nvPr/>
          </p:nvSpPr>
          <p:spPr>
            <a:xfrm>
              <a:off x="5409946" y="4269143"/>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pic>
          <p:nvPicPr>
            <p:cNvPr id="23" name="object 7">
              <a:extLst>
                <a:ext uri="{FF2B5EF4-FFF2-40B4-BE49-F238E27FC236}">
                  <a16:creationId xmlns:a16="http://schemas.microsoft.com/office/drawing/2014/main" id="{21942157-2050-3A9F-C25C-FB2CD919C1E6}"/>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498855" y="4371919"/>
              <a:ext cx="640976" cy="601878"/>
            </a:xfrm>
            <a:prstGeom prst="rect">
              <a:avLst/>
            </a:prstGeom>
          </p:spPr>
        </p:pic>
        <p:grpSp>
          <p:nvGrpSpPr>
            <p:cNvPr id="24" name="Grupo 145">
              <a:extLst>
                <a:ext uri="{FF2B5EF4-FFF2-40B4-BE49-F238E27FC236}">
                  <a16:creationId xmlns:a16="http://schemas.microsoft.com/office/drawing/2014/main" id="{BFC86A1C-F39C-16A1-762D-B881466C53E5}"/>
                </a:ext>
              </a:extLst>
            </p:cNvPr>
            <p:cNvGrpSpPr/>
            <p:nvPr/>
          </p:nvGrpSpPr>
          <p:grpSpPr>
            <a:xfrm>
              <a:off x="6572018" y="3525481"/>
              <a:ext cx="839358" cy="779851"/>
              <a:chOff x="6572018" y="3471051"/>
              <a:chExt cx="839358" cy="779851"/>
            </a:xfrm>
          </p:grpSpPr>
          <p:sp>
            <p:nvSpPr>
              <p:cNvPr id="31" name="Elipse 140">
                <a:extLst>
                  <a:ext uri="{FF2B5EF4-FFF2-40B4-BE49-F238E27FC236}">
                    <a16:creationId xmlns:a16="http://schemas.microsoft.com/office/drawing/2014/main" id="{3092B70A-8DE8-6997-64DA-8F0098E853B5}"/>
                  </a:ext>
                </a:extLst>
              </p:cNvPr>
              <p:cNvSpPr/>
              <p:nvPr/>
            </p:nvSpPr>
            <p:spPr>
              <a:xfrm>
                <a:off x="6572018" y="3471051"/>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grpSp>
            <p:nvGrpSpPr>
              <p:cNvPr id="32" name="object 8">
                <a:extLst>
                  <a:ext uri="{FF2B5EF4-FFF2-40B4-BE49-F238E27FC236}">
                    <a16:creationId xmlns:a16="http://schemas.microsoft.com/office/drawing/2014/main" id="{B624B5EA-219C-CD7E-9AD5-E7D6EE65415C}"/>
                  </a:ext>
                </a:extLst>
              </p:cNvPr>
              <p:cNvGrpSpPr/>
              <p:nvPr/>
            </p:nvGrpSpPr>
            <p:grpSpPr>
              <a:xfrm>
                <a:off x="6704333" y="3564575"/>
                <a:ext cx="577437" cy="556200"/>
                <a:chOff x="3168471" y="3028342"/>
                <a:chExt cx="1791345" cy="1779523"/>
              </a:xfrm>
            </p:grpSpPr>
            <p:pic>
              <p:nvPicPr>
                <p:cNvPr id="33" name="object 9">
                  <a:extLst>
                    <a:ext uri="{FF2B5EF4-FFF2-40B4-BE49-F238E27FC236}">
                      <a16:creationId xmlns:a16="http://schemas.microsoft.com/office/drawing/2014/main" id="{E0E41365-E496-A679-FA04-183FDF116E4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187404" y="3028342"/>
                  <a:ext cx="1758018" cy="1760534"/>
                </a:xfrm>
                <a:prstGeom prst="rect">
                  <a:avLst/>
                </a:prstGeom>
              </p:spPr>
            </p:pic>
            <p:pic>
              <p:nvPicPr>
                <p:cNvPr id="34" name="object 10">
                  <a:extLst>
                    <a:ext uri="{FF2B5EF4-FFF2-40B4-BE49-F238E27FC236}">
                      <a16:creationId xmlns:a16="http://schemas.microsoft.com/office/drawing/2014/main" id="{0F714DEA-1606-A7B6-2293-CB9F3BC51F91}"/>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49788" y="3637779"/>
                  <a:ext cx="1607649" cy="981314"/>
                </a:xfrm>
                <a:prstGeom prst="rect">
                  <a:avLst/>
                </a:prstGeom>
              </p:spPr>
            </p:pic>
            <p:sp>
              <p:nvSpPr>
                <p:cNvPr id="35" name="object 11">
                  <a:extLst>
                    <a:ext uri="{FF2B5EF4-FFF2-40B4-BE49-F238E27FC236}">
                      <a16:creationId xmlns:a16="http://schemas.microsoft.com/office/drawing/2014/main" id="{84715E2E-2642-43F8-ECAF-DA1970E5BCEE}"/>
                    </a:ext>
                  </a:extLst>
                </p:cNvPr>
                <p:cNvSpPr/>
                <p:nvPr/>
              </p:nvSpPr>
              <p:spPr>
                <a:xfrm>
                  <a:off x="3306978" y="3713809"/>
                  <a:ext cx="519430" cy="473075"/>
                </a:xfrm>
                <a:custGeom>
                  <a:avLst/>
                  <a:gdLst/>
                  <a:ahLst/>
                  <a:cxnLst/>
                  <a:rect l="l" t="t" r="r" b="b"/>
                  <a:pathLst>
                    <a:path w="519429" h="473075">
                      <a:moveTo>
                        <a:pt x="10248" y="471716"/>
                      </a:moveTo>
                      <a:lnTo>
                        <a:pt x="9271" y="405168"/>
                      </a:lnTo>
                      <a:lnTo>
                        <a:pt x="8229" y="404241"/>
                      </a:lnTo>
                      <a:lnTo>
                        <a:pt x="7099" y="404241"/>
                      </a:lnTo>
                      <a:lnTo>
                        <a:pt x="5918" y="404253"/>
                      </a:lnTo>
                      <a:lnTo>
                        <a:pt x="4965" y="405231"/>
                      </a:lnTo>
                      <a:lnTo>
                        <a:pt x="5943" y="471779"/>
                      </a:lnTo>
                      <a:lnTo>
                        <a:pt x="6896" y="472719"/>
                      </a:lnTo>
                      <a:lnTo>
                        <a:pt x="8077" y="472719"/>
                      </a:lnTo>
                      <a:lnTo>
                        <a:pt x="9296" y="472694"/>
                      </a:lnTo>
                      <a:lnTo>
                        <a:pt x="10248" y="471716"/>
                      </a:lnTo>
                      <a:close/>
                    </a:path>
                    <a:path w="519429" h="473075">
                      <a:moveTo>
                        <a:pt x="519188" y="3289"/>
                      </a:moveTo>
                      <a:lnTo>
                        <a:pt x="519125" y="914"/>
                      </a:lnTo>
                      <a:lnTo>
                        <a:pt x="518160" y="0"/>
                      </a:lnTo>
                      <a:lnTo>
                        <a:pt x="516940" y="12"/>
                      </a:lnTo>
                      <a:lnTo>
                        <a:pt x="62522" y="12192"/>
                      </a:lnTo>
                      <a:lnTo>
                        <a:pt x="57137" y="12293"/>
                      </a:lnTo>
                      <a:lnTo>
                        <a:pt x="15049" y="28524"/>
                      </a:lnTo>
                      <a:lnTo>
                        <a:pt x="0" y="67551"/>
                      </a:lnTo>
                      <a:lnTo>
                        <a:pt x="3632" y="314515"/>
                      </a:lnTo>
                      <a:lnTo>
                        <a:pt x="4584" y="315455"/>
                      </a:lnTo>
                      <a:lnTo>
                        <a:pt x="5765" y="315455"/>
                      </a:lnTo>
                      <a:lnTo>
                        <a:pt x="6985" y="315442"/>
                      </a:lnTo>
                      <a:lnTo>
                        <a:pt x="7937" y="314464"/>
                      </a:lnTo>
                      <a:lnTo>
                        <a:pt x="4305" y="67538"/>
                      </a:lnTo>
                      <a:lnTo>
                        <a:pt x="5207" y="56743"/>
                      </a:lnTo>
                      <a:lnTo>
                        <a:pt x="31864" y="22517"/>
                      </a:lnTo>
                      <a:lnTo>
                        <a:pt x="62509" y="16484"/>
                      </a:lnTo>
                      <a:lnTo>
                        <a:pt x="517055" y="4305"/>
                      </a:lnTo>
                      <a:lnTo>
                        <a:pt x="518248" y="4279"/>
                      </a:lnTo>
                      <a:lnTo>
                        <a:pt x="519188" y="3289"/>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36" name="object 12">
                  <a:extLst>
                    <a:ext uri="{FF2B5EF4-FFF2-40B4-BE49-F238E27FC236}">
                      <a16:creationId xmlns:a16="http://schemas.microsoft.com/office/drawing/2014/main" id="{CB0F8A31-A447-9043-9E7A-12773BCCE48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3168726" y="4614865"/>
                  <a:ext cx="1791090" cy="76584"/>
                </a:xfrm>
                <a:prstGeom prst="rect">
                  <a:avLst/>
                </a:prstGeom>
              </p:spPr>
            </p:pic>
            <p:pic>
              <p:nvPicPr>
                <p:cNvPr id="37" name="object 13">
                  <a:extLst>
                    <a:ext uri="{FF2B5EF4-FFF2-40B4-BE49-F238E27FC236}">
                      <a16:creationId xmlns:a16="http://schemas.microsoft.com/office/drawing/2014/main" id="{BC166FEF-4EC8-994C-435C-13BACAB30C72}"/>
                    </a:ext>
                  </a:extLst>
                </p:cNvPr>
                <p:cNvPicPr/>
                <p:nvPr/>
              </p:nvPicPr>
              <p:blipFill>
                <a:blip r:embed="rId9" cstate="print">
                  <a:extLst>
                    <a:ext uri="{28A0092B-C50C-407E-A947-70E740481C1C}">
                      <a14:useLocalDpi xmlns:a14="http://schemas.microsoft.com/office/drawing/2010/main" val="0"/>
                    </a:ext>
                  </a:extLst>
                </a:blip>
                <a:stretch>
                  <a:fillRect/>
                </a:stretch>
              </p:blipFill>
              <p:spPr>
                <a:xfrm>
                  <a:off x="3363037" y="3731611"/>
                  <a:ext cx="1414294" cy="817879"/>
                </a:xfrm>
                <a:prstGeom prst="rect">
                  <a:avLst/>
                </a:prstGeom>
              </p:spPr>
            </p:pic>
            <p:pic>
              <p:nvPicPr>
                <p:cNvPr id="38" name="object 14">
                  <a:extLst>
                    <a:ext uri="{FF2B5EF4-FFF2-40B4-BE49-F238E27FC236}">
                      <a16:creationId xmlns:a16="http://schemas.microsoft.com/office/drawing/2014/main" id="{EA80960C-3065-859F-1223-00851FCB016B}"/>
                    </a:ext>
                  </a:extLst>
                </p:cNvPr>
                <p:cNvPicPr/>
                <p:nvPr/>
              </p:nvPicPr>
              <p:blipFill>
                <a:blip r:embed="rId10" cstate="print">
                  <a:extLst>
                    <a:ext uri="{28A0092B-C50C-407E-A947-70E740481C1C}">
                      <a14:useLocalDpi xmlns:a14="http://schemas.microsoft.com/office/drawing/2010/main" val="0"/>
                    </a:ext>
                  </a:extLst>
                </a:blip>
                <a:stretch>
                  <a:fillRect/>
                </a:stretch>
              </p:blipFill>
              <p:spPr>
                <a:xfrm>
                  <a:off x="3754911" y="3788734"/>
                  <a:ext cx="1012754" cy="759994"/>
                </a:xfrm>
                <a:prstGeom prst="rect">
                  <a:avLst/>
                </a:prstGeom>
              </p:spPr>
            </p:pic>
            <p:pic>
              <p:nvPicPr>
                <p:cNvPr id="39" name="object 15">
                  <a:extLst>
                    <a:ext uri="{FF2B5EF4-FFF2-40B4-BE49-F238E27FC236}">
                      <a16:creationId xmlns:a16="http://schemas.microsoft.com/office/drawing/2014/main" id="{AD6037F7-4E40-F05A-9AC9-A71DE864B659}"/>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4613711" y="4506288"/>
                  <a:ext cx="223888" cy="250643"/>
                </a:xfrm>
                <a:prstGeom prst="rect">
                  <a:avLst/>
                </a:prstGeom>
              </p:spPr>
            </p:pic>
            <p:sp>
              <p:nvSpPr>
                <p:cNvPr id="40" name="object 16">
                  <a:extLst>
                    <a:ext uri="{FF2B5EF4-FFF2-40B4-BE49-F238E27FC236}">
                      <a16:creationId xmlns:a16="http://schemas.microsoft.com/office/drawing/2014/main" id="{63E7E964-746E-8EA5-5B22-58F25B3F8E5F}"/>
                    </a:ext>
                  </a:extLst>
                </p:cNvPr>
                <p:cNvSpPr/>
                <p:nvPr/>
              </p:nvSpPr>
              <p:spPr>
                <a:xfrm>
                  <a:off x="4601513" y="4529392"/>
                  <a:ext cx="182245" cy="262890"/>
                </a:xfrm>
                <a:custGeom>
                  <a:avLst/>
                  <a:gdLst/>
                  <a:ahLst/>
                  <a:cxnLst/>
                  <a:rect l="l" t="t" r="r" b="b"/>
                  <a:pathLst>
                    <a:path w="182245" h="262889">
                      <a:moveTo>
                        <a:pt x="0" y="72013"/>
                      </a:moveTo>
                      <a:lnTo>
                        <a:pt x="53347" y="0"/>
                      </a:lnTo>
                      <a:lnTo>
                        <a:pt x="89600" y="3088"/>
                      </a:lnTo>
                      <a:lnTo>
                        <a:pt x="93227" y="5488"/>
                      </a:lnTo>
                      <a:lnTo>
                        <a:pt x="95135" y="9129"/>
                      </a:lnTo>
                      <a:lnTo>
                        <a:pt x="107971" y="35981"/>
                      </a:lnTo>
                      <a:lnTo>
                        <a:pt x="113248" y="48978"/>
                      </a:lnTo>
                      <a:lnTo>
                        <a:pt x="68806" y="48978"/>
                      </a:lnTo>
                      <a:lnTo>
                        <a:pt x="0" y="72013"/>
                      </a:lnTo>
                      <a:close/>
                    </a:path>
                    <a:path w="182245" h="262889">
                      <a:moveTo>
                        <a:pt x="181948" y="262305"/>
                      </a:moveTo>
                      <a:lnTo>
                        <a:pt x="166193" y="253672"/>
                      </a:lnTo>
                      <a:lnTo>
                        <a:pt x="151917" y="242899"/>
                      </a:lnTo>
                      <a:lnTo>
                        <a:pt x="139135" y="229969"/>
                      </a:lnTo>
                      <a:lnTo>
                        <a:pt x="127861" y="214863"/>
                      </a:lnTo>
                      <a:lnTo>
                        <a:pt x="144012" y="203721"/>
                      </a:lnTo>
                      <a:lnTo>
                        <a:pt x="144644" y="199538"/>
                      </a:lnTo>
                      <a:lnTo>
                        <a:pt x="119379" y="167354"/>
                      </a:lnTo>
                      <a:lnTo>
                        <a:pt x="91675" y="127458"/>
                      </a:lnTo>
                      <a:lnTo>
                        <a:pt x="70930" y="85243"/>
                      </a:lnTo>
                      <a:lnTo>
                        <a:pt x="68806" y="48978"/>
                      </a:lnTo>
                      <a:lnTo>
                        <a:pt x="113248" y="48978"/>
                      </a:lnTo>
                      <a:lnTo>
                        <a:pt x="126316" y="81162"/>
                      </a:lnTo>
                      <a:lnTo>
                        <a:pt x="145491" y="140286"/>
                      </a:lnTo>
                      <a:lnTo>
                        <a:pt x="160820" y="208966"/>
                      </a:lnTo>
                      <a:lnTo>
                        <a:pt x="163625" y="215512"/>
                      </a:lnTo>
                      <a:lnTo>
                        <a:pt x="175622" y="244098"/>
                      </a:lnTo>
                      <a:lnTo>
                        <a:pt x="178426" y="250643"/>
                      </a:lnTo>
                      <a:lnTo>
                        <a:pt x="181948" y="262305"/>
                      </a:lnTo>
                      <a:close/>
                    </a:path>
                  </a:pathLst>
                </a:custGeom>
                <a:solidFill>
                  <a:srgbClr val="F9B67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41" name="object 17">
                  <a:extLst>
                    <a:ext uri="{FF2B5EF4-FFF2-40B4-BE49-F238E27FC236}">
                      <a16:creationId xmlns:a16="http://schemas.microsoft.com/office/drawing/2014/main" id="{5EF62684-631E-C32F-46DB-C8B2CCFABC64}"/>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4724731" y="4739448"/>
                  <a:ext cx="63015" cy="68417"/>
                </a:xfrm>
                <a:prstGeom prst="rect">
                  <a:avLst/>
                </a:prstGeom>
              </p:spPr>
            </p:pic>
            <p:pic>
              <p:nvPicPr>
                <p:cNvPr id="42" name="object 18">
                  <a:extLst>
                    <a:ext uri="{FF2B5EF4-FFF2-40B4-BE49-F238E27FC236}">
                      <a16:creationId xmlns:a16="http://schemas.microsoft.com/office/drawing/2014/main" id="{3FCF9E45-9694-2E1B-4387-1467EFCA892F}"/>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4472895" y="4513032"/>
                  <a:ext cx="236091" cy="93203"/>
                </a:xfrm>
                <a:prstGeom prst="rect">
                  <a:avLst/>
                </a:prstGeom>
              </p:spPr>
            </p:pic>
            <p:pic>
              <p:nvPicPr>
                <p:cNvPr id="43" name="object 19">
                  <a:extLst>
                    <a:ext uri="{FF2B5EF4-FFF2-40B4-BE49-F238E27FC236}">
                      <a16:creationId xmlns:a16="http://schemas.microsoft.com/office/drawing/2014/main" id="{A05E748A-E4F4-3682-D49D-A71F08365920}"/>
                    </a:ext>
                  </a:extLst>
                </p:cNvPr>
                <p:cNvPicPr/>
                <p:nvPr/>
              </p:nvPicPr>
              <p:blipFill>
                <a:blip r:embed="rId14" cstate="print">
                  <a:extLst>
                    <a:ext uri="{28A0092B-C50C-407E-A947-70E740481C1C}">
                      <a14:useLocalDpi xmlns:a14="http://schemas.microsoft.com/office/drawing/2010/main" val="0"/>
                    </a:ext>
                  </a:extLst>
                </a:blip>
                <a:stretch>
                  <a:fillRect/>
                </a:stretch>
              </p:blipFill>
              <p:spPr>
                <a:xfrm>
                  <a:off x="4467111" y="4263940"/>
                  <a:ext cx="180441" cy="260002"/>
                </a:xfrm>
                <a:prstGeom prst="rect">
                  <a:avLst/>
                </a:prstGeom>
              </p:spPr>
            </p:pic>
            <p:pic>
              <p:nvPicPr>
                <p:cNvPr id="44" name="object 20">
                  <a:extLst>
                    <a:ext uri="{FF2B5EF4-FFF2-40B4-BE49-F238E27FC236}">
                      <a16:creationId xmlns:a16="http://schemas.microsoft.com/office/drawing/2014/main" id="{A5835188-4B76-63A4-3A6D-04252115E351}"/>
                    </a:ext>
                  </a:extLst>
                </p:cNvPr>
                <p:cNvPicPr/>
                <p:nvPr/>
              </p:nvPicPr>
              <p:blipFill>
                <a:blip r:embed="rId15" cstate="print">
                  <a:extLst>
                    <a:ext uri="{28A0092B-C50C-407E-A947-70E740481C1C}">
                      <a14:useLocalDpi xmlns:a14="http://schemas.microsoft.com/office/drawing/2010/main" val="0"/>
                    </a:ext>
                  </a:extLst>
                </a:blip>
                <a:stretch>
                  <a:fillRect/>
                </a:stretch>
              </p:blipFill>
              <p:spPr>
                <a:xfrm>
                  <a:off x="4579571" y="4264690"/>
                  <a:ext cx="94624" cy="97476"/>
                </a:xfrm>
                <a:prstGeom prst="rect">
                  <a:avLst/>
                </a:prstGeom>
              </p:spPr>
            </p:pic>
            <p:pic>
              <p:nvPicPr>
                <p:cNvPr id="45" name="object 21">
                  <a:extLst>
                    <a:ext uri="{FF2B5EF4-FFF2-40B4-BE49-F238E27FC236}">
                      <a16:creationId xmlns:a16="http://schemas.microsoft.com/office/drawing/2014/main" id="{13E0310A-DC4F-F327-7033-7D877B82E3A6}"/>
                    </a:ext>
                  </a:extLst>
                </p:cNvPr>
                <p:cNvPicPr/>
                <p:nvPr/>
              </p:nvPicPr>
              <p:blipFill>
                <a:blip r:embed="rId16" cstate="print">
                  <a:extLst>
                    <a:ext uri="{28A0092B-C50C-407E-A947-70E740481C1C}">
                      <a14:useLocalDpi xmlns:a14="http://schemas.microsoft.com/office/drawing/2010/main" val="0"/>
                    </a:ext>
                  </a:extLst>
                </a:blip>
                <a:stretch>
                  <a:fillRect/>
                </a:stretch>
              </p:blipFill>
              <p:spPr>
                <a:xfrm>
                  <a:off x="4558331" y="4426043"/>
                  <a:ext cx="235906" cy="106112"/>
                </a:xfrm>
                <a:prstGeom prst="rect">
                  <a:avLst/>
                </a:prstGeom>
              </p:spPr>
            </p:pic>
            <p:sp>
              <p:nvSpPr>
                <p:cNvPr id="46" name="object 22">
                  <a:extLst>
                    <a:ext uri="{FF2B5EF4-FFF2-40B4-BE49-F238E27FC236}">
                      <a16:creationId xmlns:a16="http://schemas.microsoft.com/office/drawing/2014/main" id="{07094D55-7282-973F-CB4F-BE8A5347B947}"/>
                    </a:ext>
                  </a:extLst>
                </p:cNvPr>
                <p:cNvSpPr/>
                <p:nvPr/>
              </p:nvSpPr>
              <p:spPr>
                <a:xfrm>
                  <a:off x="3357567" y="4664068"/>
                  <a:ext cx="817244" cy="26034"/>
                </a:xfrm>
                <a:custGeom>
                  <a:avLst/>
                  <a:gdLst/>
                  <a:ahLst/>
                  <a:cxnLst/>
                  <a:rect l="l" t="t" r="r" b="b"/>
                  <a:pathLst>
                    <a:path w="817245" h="26035">
                      <a:moveTo>
                        <a:pt x="811443" y="25586"/>
                      </a:moveTo>
                      <a:lnTo>
                        <a:pt x="5736" y="25586"/>
                      </a:lnTo>
                      <a:lnTo>
                        <a:pt x="0" y="19856"/>
                      </a:lnTo>
                      <a:lnTo>
                        <a:pt x="0" y="5729"/>
                      </a:lnTo>
                      <a:lnTo>
                        <a:pt x="5736" y="0"/>
                      </a:lnTo>
                      <a:lnTo>
                        <a:pt x="811443" y="0"/>
                      </a:lnTo>
                      <a:lnTo>
                        <a:pt x="817177" y="5729"/>
                      </a:lnTo>
                      <a:lnTo>
                        <a:pt x="817177" y="19856"/>
                      </a:lnTo>
                      <a:lnTo>
                        <a:pt x="811443" y="25586"/>
                      </a:lnTo>
                      <a:close/>
                    </a:path>
                  </a:pathLst>
                </a:custGeom>
                <a:solidFill>
                  <a:srgbClr val="150D4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47" name="object 23">
                  <a:extLst>
                    <a:ext uri="{FF2B5EF4-FFF2-40B4-BE49-F238E27FC236}">
                      <a16:creationId xmlns:a16="http://schemas.microsoft.com/office/drawing/2014/main" id="{7D0AC2A2-5D38-1248-2A36-3550F38C16C6}"/>
                    </a:ext>
                  </a:extLst>
                </p:cNvPr>
                <p:cNvPicPr/>
                <p:nvPr/>
              </p:nvPicPr>
              <p:blipFill>
                <a:blip r:embed="rId17" cstate="print">
                  <a:extLst>
                    <a:ext uri="{28A0092B-C50C-407E-A947-70E740481C1C}">
                      <a14:useLocalDpi xmlns:a14="http://schemas.microsoft.com/office/drawing/2010/main" val="0"/>
                    </a:ext>
                  </a:extLst>
                </a:blip>
                <a:stretch>
                  <a:fillRect/>
                </a:stretch>
              </p:blipFill>
              <p:spPr>
                <a:xfrm>
                  <a:off x="3451529" y="4315790"/>
                  <a:ext cx="629253" cy="348277"/>
                </a:xfrm>
                <a:prstGeom prst="rect">
                  <a:avLst/>
                </a:prstGeom>
              </p:spPr>
            </p:pic>
            <p:pic>
              <p:nvPicPr>
                <p:cNvPr id="48" name="object 24">
                  <a:extLst>
                    <a:ext uri="{FF2B5EF4-FFF2-40B4-BE49-F238E27FC236}">
                      <a16:creationId xmlns:a16="http://schemas.microsoft.com/office/drawing/2014/main" id="{4CF7D98A-E73B-538C-782C-243588579D38}"/>
                    </a:ext>
                  </a:extLst>
                </p:cNvPr>
                <p:cNvPicPr/>
                <p:nvPr/>
              </p:nvPicPr>
              <p:blipFill>
                <a:blip r:embed="rId18" cstate="print">
                  <a:extLst>
                    <a:ext uri="{28A0092B-C50C-407E-A947-70E740481C1C}">
                      <a14:useLocalDpi xmlns:a14="http://schemas.microsoft.com/office/drawing/2010/main" val="0"/>
                    </a:ext>
                  </a:extLst>
                </a:blip>
                <a:stretch>
                  <a:fillRect/>
                </a:stretch>
              </p:blipFill>
              <p:spPr>
                <a:xfrm>
                  <a:off x="3600115" y="4561017"/>
                  <a:ext cx="78025" cy="103050"/>
                </a:xfrm>
                <a:prstGeom prst="rect">
                  <a:avLst/>
                </a:prstGeom>
              </p:spPr>
            </p:pic>
            <p:pic>
              <p:nvPicPr>
                <p:cNvPr id="49" name="object 25">
                  <a:extLst>
                    <a:ext uri="{FF2B5EF4-FFF2-40B4-BE49-F238E27FC236}">
                      <a16:creationId xmlns:a16="http://schemas.microsoft.com/office/drawing/2014/main" id="{5A1CFDCA-4983-967F-FAE3-43CC80A0746C}"/>
                    </a:ext>
                  </a:extLst>
                </p:cNvPr>
                <p:cNvPicPr/>
                <p:nvPr/>
              </p:nvPicPr>
              <p:blipFill>
                <a:blip r:embed="rId19" cstate="print">
                  <a:extLst>
                    <a:ext uri="{28A0092B-C50C-407E-A947-70E740481C1C}">
                      <a14:useLocalDpi xmlns:a14="http://schemas.microsoft.com/office/drawing/2010/main" val="0"/>
                    </a:ext>
                  </a:extLst>
                </a:blip>
                <a:stretch>
                  <a:fillRect/>
                </a:stretch>
              </p:blipFill>
              <p:spPr>
                <a:xfrm>
                  <a:off x="3279871" y="3725790"/>
                  <a:ext cx="506153" cy="559681"/>
                </a:xfrm>
                <a:prstGeom prst="rect">
                  <a:avLst/>
                </a:prstGeom>
              </p:spPr>
            </p:pic>
            <p:pic>
              <p:nvPicPr>
                <p:cNvPr id="50" name="object 26">
                  <a:extLst>
                    <a:ext uri="{FF2B5EF4-FFF2-40B4-BE49-F238E27FC236}">
                      <a16:creationId xmlns:a16="http://schemas.microsoft.com/office/drawing/2014/main" id="{85A6A843-8998-BC56-5EAF-6282B85B8239}"/>
                    </a:ext>
                  </a:extLst>
                </p:cNvPr>
                <p:cNvPicPr/>
                <p:nvPr/>
              </p:nvPicPr>
              <p:blipFill>
                <a:blip r:embed="rId20" cstate="print">
                  <a:extLst>
                    <a:ext uri="{28A0092B-C50C-407E-A947-70E740481C1C}">
                      <a14:useLocalDpi xmlns:a14="http://schemas.microsoft.com/office/drawing/2010/main" val="0"/>
                    </a:ext>
                  </a:extLst>
                </a:blip>
                <a:stretch>
                  <a:fillRect/>
                </a:stretch>
              </p:blipFill>
              <p:spPr>
                <a:xfrm>
                  <a:off x="3367027" y="3806207"/>
                  <a:ext cx="311593" cy="332410"/>
                </a:xfrm>
                <a:prstGeom prst="rect">
                  <a:avLst/>
                </a:prstGeom>
              </p:spPr>
            </p:pic>
            <p:pic>
              <p:nvPicPr>
                <p:cNvPr id="51" name="object 27">
                  <a:extLst>
                    <a:ext uri="{FF2B5EF4-FFF2-40B4-BE49-F238E27FC236}">
                      <a16:creationId xmlns:a16="http://schemas.microsoft.com/office/drawing/2014/main" id="{5B384F3D-C284-AED5-8745-E9C88E6132D3}"/>
                    </a:ext>
                  </a:extLst>
                </p:cNvPr>
                <p:cNvPicPr/>
                <p:nvPr/>
              </p:nvPicPr>
              <p:blipFill>
                <a:blip r:embed="rId21" cstate="print">
                  <a:extLst>
                    <a:ext uri="{28A0092B-C50C-407E-A947-70E740481C1C}">
                      <a14:useLocalDpi xmlns:a14="http://schemas.microsoft.com/office/drawing/2010/main" val="0"/>
                    </a:ext>
                  </a:extLst>
                </a:blip>
                <a:stretch>
                  <a:fillRect/>
                </a:stretch>
              </p:blipFill>
              <p:spPr>
                <a:xfrm>
                  <a:off x="3642516" y="4153912"/>
                  <a:ext cx="253922" cy="253654"/>
                </a:xfrm>
                <a:prstGeom prst="rect">
                  <a:avLst/>
                </a:prstGeom>
              </p:spPr>
            </p:pic>
            <p:pic>
              <p:nvPicPr>
                <p:cNvPr id="52" name="object 28">
                  <a:extLst>
                    <a:ext uri="{FF2B5EF4-FFF2-40B4-BE49-F238E27FC236}">
                      <a16:creationId xmlns:a16="http://schemas.microsoft.com/office/drawing/2014/main" id="{DD114694-36FE-AB67-A20D-0D33CA442C0A}"/>
                    </a:ext>
                  </a:extLst>
                </p:cNvPr>
                <p:cNvPicPr/>
                <p:nvPr/>
              </p:nvPicPr>
              <p:blipFill>
                <a:blip r:embed="rId22" cstate="print">
                  <a:extLst>
                    <a:ext uri="{28A0092B-C50C-407E-A947-70E740481C1C}">
                      <a14:useLocalDpi xmlns:a14="http://schemas.microsoft.com/office/drawing/2010/main" val="0"/>
                    </a:ext>
                  </a:extLst>
                </a:blip>
                <a:stretch>
                  <a:fillRect/>
                </a:stretch>
              </p:blipFill>
              <p:spPr>
                <a:xfrm>
                  <a:off x="3265470" y="3292506"/>
                  <a:ext cx="430462" cy="425975"/>
                </a:xfrm>
                <a:prstGeom prst="rect">
                  <a:avLst/>
                </a:prstGeom>
              </p:spPr>
            </p:pic>
            <p:pic>
              <p:nvPicPr>
                <p:cNvPr id="53" name="object 29">
                  <a:extLst>
                    <a:ext uri="{FF2B5EF4-FFF2-40B4-BE49-F238E27FC236}">
                      <a16:creationId xmlns:a16="http://schemas.microsoft.com/office/drawing/2014/main" id="{8A41C2CA-14EB-2084-3BDF-9C2D79B6C73E}"/>
                    </a:ext>
                  </a:extLst>
                </p:cNvPr>
                <p:cNvPicPr/>
                <p:nvPr/>
              </p:nvPicPr>
              <p:blipFill>
                <a:blip r:embed="rId23" cstate="print">
                  <a:extLst>
                    <a:ext uri="{28A0092B-C50C-407E-A947-70E740481C1C}">
                      <a14:useLocalDpi xmlns:a14="http://schemas.microsoft.com/office/drawing/2010/main" val="0"/>
                    </a:ext>
                  </a:extLst>
                </a:blip>
                <a:stretch>
                  <a:fillRect/>
                </a:stretch>
              </p:blipFill>
              <p:spPr>
                <a:xfrm>
                  <a:off x="3331118" y="3362375"/>
                  <a:ext cx="278084" cy="260108"/>
                </a:xfrm>
                <a:prstGeom prst="rect">
                  <a:avLst/>
                </a:prstGeom>
              </p:spPr>
            </p:pic>
            <p:pic>
              <p:nvPicPr>
                <p:cNvPr id="54" name="object 30">
                  <a:extLst>
                    <a:ext uri="{FF2B5EF4-FFF2-40B4-BE49-F238E27FC236}">
                      <a16:creationId xmlns:a16="http://schemas.microsoft.com/office/drawing/2014/main" id="{CD9D8E3F-0CD8-0C6B-295A-425DD4A40016}"/>
                    </a:ext>
                  </a:extLst>
                </p:cNvPr>
                <p:cNvPicPr/>
                <p:nvPr/>
              </p:nvPicPr>
              <p:blipFill>
                <a:blip r:embed="rId24" cstate="print">
                  <a:extLst>
                    <a:ext uri="{28A0092B-C50C-407E-A947-70E740481C1C}">
                      <a14:useLocalDpi xmlns:a14="http://schemas.microsoft.com/office/drawing/2010/main" val="0"/>
                    </a:ext>
                  </a:extLst>
                </a:blip>
                <a:stretch>
                  <a:fillRect/>
                </a:stretch>
              </p:blipFill>
              <p:spPr>
                <a:xfrm>
                  <a:off x="3168471" y="3604453"/>
                  <a:ext cx="203922" cy="203696"/>
                </a:xfrm>
                <a:prstGeom prst="rect">
                  <a:avLst/>
                </a:prstGeom>
              </p:spPr>
            </p:pic>
            <p:pic>
              <p:nvPicPr>
                <p:cNvPr id="55" name="object 31">
                  <a:extLst>
                    <a:ext uri="{FF2B5EF4-FFF2-40B4-BE49-F238E27FC236}">
                      <a16:creationId xmlns:a16="http://schemas.microsoft.com/office/drawing/2014/main" id="{D8C20A5A-D970-C922-C13F-281383FF90CF}"/>
                    </a:ext>
                  </a:extLst>
                </p:cNvPr>
                <p:cNvPicPr/>
                <p:nvPr/>
              </p:nvPicPr>
              <p:blipFill>
                <a:blip r:embed="rId25" cstate="print">
                  <a:extLst>
                    <a:ext uri="{28A0092B-C50C-407E-A947-70E740481C1C}">
                      <a14:useLocalDpi xmlns:a14="http://schemas.microsoft.com/office/drawing/2010/main" val="0"/>
                    </a:ext>
                  </a:extLst>
                </a:blip>
                <a:stretch>
                  <a:fillRect/>
                </a:stretch>
              </p:blipFill>
              <p:spPr>
                <a:xfrm>
                  <a:off x="3732490" y="3272107"/>
                  <a:ext cx="272830" cy="208904"/>
                </a:xfrm>
                <a:prstGeom prst="rect">
                  <a:avLst/>
                </a:prstGeom>
              </p:spPr>
            </p:pic>
            <p:pic>
              <p:nvPicPr>
                <p:cNvPr id="56" name="object 32">
                  <a:extLst>
                    <a:ext uri="{FF2B5EF4-FFF2-40B4-BE49-F238E27FC236}">
                      <a16:creationId xmlns:a16="http://schemas.microsoft.com/office/drawing/2014/main" id="{4A220E12-5DD0-9414-7B0A-5D0A72E0A066}"/>
                    </a:ext>
                  </a:extLst>
                </p:cNvPr>
                <p:cNvPicPr/>
                <p:nvPr/>
              </p:nvPicPr>
              <p:blipFill>
                <a:blip r:embed="rId26" cstate="print">
                  <a:extLst>
                    <a:ext uri="{28A0092B-C50C-407E-A947-70E740481C1C}">
                      <a14:useLocalDpi xmlns:a14="http://schemas.microsoft.com/office/drawing/2010/main" val="0"/>
                    </a:ext>
                  </a:extLst>
                </a:blip>
                <a:stretch>
                  <a:fillRect/>
                </a:stretch>
              </p:blipFill>
              <p:spPr>
                <a:xfrm>
                  <a:off x="3620550" y="3198013"/>
                  <a:ext cx="159944" cy="159910"/>
                </a:xfrm>
                <a:prstGeom prst="rect">
                  <a:avLst/>
                </a:prstGeom>
              </p:spPr>
            </p:pic>
            <p:pic>
              <p:nvPicPr>
                <p:cNvPr id="57" name="object 33">
                  <a:extLst>
                    <a:ext uri="{FF2B5EF4-FFF2-40B4-BE49-F238E27FC236}">
                      <a16:creationId xmlns:a16="http://schemas.microsoft.com/office/drawing/2014/main" id="{25A1C5ED-0C9C-E6C0-CF65-DD12A592D27B}"/>
                    </a:ext>
                  </a:extLst>
                </p:cNvPr>
                <p:cNvPicPr/>
                <p:nvPr/>
              </p:nvPicPr>
              <p:blipFill>
                <a:blip r:embed="rId27" cstate="print">
                  <a:extLst>
                    <a:ext uri="{28A0092B-C50C-407E-A947-70E740481C1C}">
                      <a14:useLocalDpi xmlns:a14="http://schemas.microsoft.com/office/drawing/2010/main" val="0"/>
                    </a:ext>
                  </a:extLst>
                </a:blip>
                <a:stretch>
                  <a:fillRect/>
                </a:stretch>
              </p:blipFill>
              <p:spPr>
                <a:xfrm>
                  <a:off x="3953980" y="3404853"/>
                  <a:ext cx="85084" cy="108029"/>
                </a:xfrm>
                <a:prstGeom prst="rect">
                  <a:avLst/>
                </a:prstGeom>
              </p:spPr>
            </p:pic>
            <p:pic>
              <p:nvPicPr>
                <p:cNvPr id="58" name="object 34">
                  <a:extLst>
                    <a:ext uri="{FF2B5EF4-FFF2-40B4-BE49-F238E27FC236}">
                      <a16:creationId xmlns:a16="http://schemas.microsoft.com/office/drawing/2014/main" id="{4663A7AE-8EEC-3708-C4ED-06C999C6EFC6}"/>
                    </a:ext>
                  </a:extLst>
                </p:cNvPr>
                <p:cNvPicPr/>
                <p:nvPr/>
              </p:nvPicPr>
              <p:blipFill>
                <a:blip r:embed="rId28" cstate="print">
                  <a:extLst>
                    <a:ext uri="{28A0092B-C50C-407E-A947-70E740481C1C}">
                      <a14:useLocalDpi xmlns:a14="http://schemas.microsoft.com/office/drawing/2010/main" val="0"/>
                    </a:ext>
                  </a:extLst>
                </a:blip>
                <a:stretch>
                  <a:fillRect/>
                </a:stretch>
              </p:blipFill>
              <p:spPr>
                <a:xfrm>
                  <a:off x="4024009" y="3410170"/>
                  <a:ext cx="212504" cy="228404"/>
                </a:xfrm>
                <a:prstGeom prst="rect">
                  <a:avLst/>
                </a:prstGeom>
              </p:spPr>
            </p:pic>
            <p:pic>
              <p:nvPicPr>
                <p:cNvPr id="59" name="object 35">
                  <a:extLst>
                    <a:ext uri="{FF2B5EF4-FFF2-40B4-BE49-F238E27FC236}">
                      <a16:creationId xmlns:a16="http://schemas.microsoft.com/office/drawing/2014/main" id="{9D99607A-9C6F-F0E9-C6DA-60D8E1DE962D}"/>
                    </a:ext>
                  </a:extLst>
                </p:cNvPr>
                <p:cNvPicPr/>
                <p:nvPr/>
              </p:nvPicPr>
              <p:blipFill>
                <a:blip r:embed="rId29" cstate="print">
                  <a:extLst>
                    <a:ext uri="{28A0092B-C50C-407E-A947-70E740481C1C}">
                      <a14:useLocalDpi xmlns:a14="http://schemas.microsoft.com/office/drawing/2010/main" val="0"/>
                    </a:ext>
                  </a:extLst>
                </a:blip>
                <a:stretch>
                  <a:fillRect/>
                </a:stretch>
              </p:blipFill>
              <p:spPr>
                <a:xfrm>
                  <a:off x="3973551" y="3409105"/>
                  <a:ext cx="123806" cy="138793"/>
                </a:xfrm>
                <a:prstGeom prst="rect">
                  <a:avLst/>
                </a:prstGeom>
              </p:spPr>
            </p:pic>
            <p:pic>
              <p:nvPicPr>
                <p:cNvPr id="60" name="object 36">
                  <a:extLst>
                    <a:ext uri="{FF2B5EF4-FFF2-40B4-BE49-F238E27FC236}">
                      <a16:creationId xmlns:a16="http://schemas.microsoft.com/office/drawing/2014/main" id="{466B2DE1-9DEE-4CF3-879A-6459C4BEF22E}"/>
                    </a:ext>
                  </a:extLst>
                </p:cNvPr>
                <p:cNvPicPr/>
                <p:nvPr/>
              </p:nvPicPr>
              <p:blipFill>
                <a:blip r:embed="rId30" cstate="print">
                  <a:extLst>
                    <a:ext uri="{28A0092B-C50C-407E-A947-70E740481C1C}">
                      <a14:useLocalDpi xmlns:a14="http://schemas.microsoft.com/office/drawing/2010/main" val="0"/>
                    </a:ext>
                  </a:extLst>
                </a:blip>
                <a:stretch>
                  <a:fillRect/>
                </a:stretch>
              </p:blipFill>
              <p:spPr>
                <a:xfrm>
                  <a:off x="3838236" y="3834290"/>
                  <a:ext cx="77923" cy="398671"/>
                </a:xfrm>
                <a:prstGeom prst="rect">
                  <a:avLst/>
                </a:prstGeom>
              </p:spPr>
            </p:pic>
            <p:pic>
              <p:nvPicPr>
                <p:cNvPr id="61" name="object 37">
                  <a:extLst>
                    <a:ext uri="{FF2B5EF4-FFF2-40B4-BE49-F238E27FC236}">
                      <a16:creationId xmlns:a16="http://schemas.microsoft.com/office/drawing/2014/main" id="{4837D9A8-8AA9-9ABE-CDC2-7F41D1BE34A7}"/>
                    </a:ext>
                  </a:extLst>
                </p:cNvPr>
                <p:cNvPicPr/>
                <p:nvPr/>
              </p:nvPicPr>
              <p:blipFill>
                <a:blip r:embed="rId31" cstate="print">
                  <a:extLst>
                    <a:ext uri="{28A0092B-C50C-407E-A947-70E740481C1C}">
                      <a14:useLocalDpi xmlns:a14="http://schemas.microsoft.com/office/drawing/2010/main" val="0"/>
                    </a:ext>
                  </a:extLst>
                </a:blip>
                <a:stretch>
                  <a:fillRect/>
                </a:stretch>
              </p:blipFill>
              <p:spPr>
                <a:xfrm>
                  <a:off x="3921899" y="3769452"/>
                  <a:ext cx="55477" cy="53855"/>
                </a:xfrm>
                <a:prstGeom prst="rect">
                  <a:avLst/>
                </a:prstGeom>
              </p:spPr>
            </p:pic>
            <p:pic>
              <p:nvPicPr>
                <p:cNvPr id="62" name="object 38">
                  <a:extLst>
                    <a:ext uri="{FF2B5EF4-FFF2-40B4-BE49-F238E27FC236}">
                      <a16:creationId xmlns:a16="http://schemas.microsoft.com/office/drawing/2014/main" id="{8319E072-F347-02E9-4255-FD56EB4539AF}"/>
                    </a:ext>
                  </a:extLst>
                </p:cNvPr>
                <p:cNvPicPr/>
                <p:nvPr/>
              </p:nvPicPr>
              <p:blipFill>
                <a:blip r:embed="rId32" cstate="print"/>
                <a:stretch>
                  <a:fillRect/>
                </a:stretch>
              </p:blipFill>
              <p:spPr>
                <a:xfrm>
                  <a:off x="3998994" y="3743547"/>
                  <a:ext cx="14680" cy="4914"/>
                </a:xfrm>
                <a:prstGeom prst="rect">
                  <a:avLst/>
                </a:prstGeom>
              </p:spPr>
            </p:pic>
            <p:pic>
              <p:nvPicPr>
                <p:cNvPr id="63" name="object 39">
                  <a:extLst>
                    <a:ext uri="{FF2B5EF4-FFF2-40B4-BE49-F238E27FC236}">
                      <a16:creationId xmlns:a16="http://schemas.microsoft.com/office/drawing/2014/main" id="{549633EE-AD12-8C72-7152-F6F7F5176FB1}"/>
                    </a:ext>
                  </a:extLst>
                </p:cNvPr>
                <p:cNvPicPr/>
                <p:nvPr/>
              </p:nvPicPr>
              <p:blipFill>
                <a:blip r:embed="rId33" cstate="print">
                  <a:extLst>
                    <a:ext uri="{28A0092B-C50C-407E-A947-70E740481C1C}">
                      <a14:useLocalDpi xmlns:a14="http://schemas.microsoft.com/office/drawing/2010/main" val="0"/>
                    </a:ext>
                  </a:extLst>
                </a:blip>
                <a:stretch>
                  <a:fillRect/>
                </a:stretch>
              </p:blipFill>
              <p:spPr>
                <a:xfrm>
                  <a:off x="3988217" y="3692378"/>
                  <a:ext cx="285040" cy="71229"/>
                </a:xfrm>
                <a:prstGeom prst="rect">
                  <a:avLst/>
                </a:prstGeom>
              </p:spPr>
            </p:pic>
            <p:pic>
              <p:nvPicPr>
                <p:cNvPr id="64" name="object 40">
                  <a:extLst>
                    <a:ext uri="{FF2B5EF4-FFF2-40B4-BE49-F238E27FC236}">
                      <a16:creationId xmlns:a16="http://schemas.microsoft.com/office/drawing/2014/main" id="{DCE1D592-F376-1C16-5348-8069FC501BDF}"/>
                    </a:ext>
                  </a:extLst>
                </p:cNvPr>
                <p:cNvPicPr/>
                <p:nvPr/>
              </p:nvPicPr>
              <p:blipFill>
                <a:blip r:embed="rId34" cstate="print"/>
                <a:stretch>
                  <a:fillRect/>
                </a:stretch>
              </p:blipFill>
              <p:spPr>
                <a:xfrm>
                  <a:off x="4288562" y="3708250"/>
                  <a:ext cx="19767" cy="13471"/>
                </a:xfrm>
                <a:prstGeom prst="rect">
                  <a:avLst/>
                </a:prstGeom>
              </p:spPr>
            </p:pic>
            <p:pic>
              <p:nvPicPr>
                <p:cNvPr id="65" name="object 41">
                  <a:extLst>
                    <a:ext uri="{FF2B5EF4-FFF2-40B4-BE49-F238E27FC236}">
                      <a16:creationId xmlns:a16="http://schemas.microsoft.com/office/drawing/2014/main" id="{DFD0A28C-B740-77F4-2275-CAC75D82880C}"/>
                    </a:ext>
                  </a:extLst>
                </p:cNvPr>
                <p:cNvPicPr/>
                <p:nvPr/>
              </p:nvPicPr>
              <p:blipFill>
                <a:blip r:embed="rId35" cstate="print"/>
                <a:stretch>
                  <a:fillRect/>
                </a:stretch>
              </p:blipFill>
              <p:spPr>
                <a:xfrm>
                  <a:off x="4491980" y="3879374"/>
                  <a:ext cx="15303" cy="18468"/>
                </a:xfrm>
                <a:prstGeom prst="rect">
                  <a:avLst/>
                </a:prstGeom>
              </p:spPr>
            </p:pic>
            <p:pic>
              <p:nvPicPr>
                <p:cNvPr id="66" name="object 42">
                  <a:extLst>
                    <a:ext uri="{FF2B5EF4-FFF2-40B4-BE49-F238E27FC236}">
                      <a16:creationId xmlns:a16="http://schemas.microsoft.com/office/drawing/2014/main" id="{490443A3-F10E-28C3-E16F-FD19B67F1E8B}"/>
                    </a:ext>
                  </a:extLst>
                </p:cNvPr>
                <p:cNvPicPr/>
                <p:nvPr/>
              </p:nvPicPr>
              <p:blipFill>
                <a:blip r:embed="rId36" cstate="print"/>
                <a:stretch>
                  <a:fillRect/>
                </a:stretch>
              </p:blipFill>
              <p:spPr>
                <a:xfrm>
                  <a:off x="4056448" y="4359631"/>
                  <a:ext cx="19768" cy="13847"/>
                </a:xfrm>
                <a:prstGeom prst="rect">
                  <a:avLst/>
                </a:prstGeom>
              </p:spPr>
            </p:pic>
            <p:pic>
              <p:nvPicPr>
                <p:cNvPr id="67" name="object 43">
                  <a:extLst>
                    <a:ext uri="{FF2B5EF4-FFF2-40B4-BE49-F238E27FC236}">
                      <a16:creationId xmlns:a16="http://schemas.microsoft.com/office/drawing/2014/main" id="{6402942F-978A-39A5-3049-8B0850555913}"/>
                    </a:ext>
                  </a:extLst>
                </p:cNvPr>
                <p:cNvPicPr/>
                <p:nvPr/>
              </p:nvPicPr>
              <p:blipFill>
                <a:blip r:embed="rId37" cstate="print">
                  <a:extLst>
                    <a:ext uri="{28A0092B-C50C-407E-A947-70E740481C1C}">
                      <a14:useLocalDpi xmlns:a14="http://schemas.microsoft.com/office/drawing/2010/main" val="0"/>
                    </a:ext>
                  </a:extLst>
                </a:blip>
                <a:stretch>
                  <a:fillRect/>
                </a:stretch>
              </p:blipFill>
              <p:spPr>
                <a:xfrm>
                  <a:off x="3921543" y="3773426"/>
                  <a:ext cx="620327" cy="621335"/>
                </a:xfrm>
                <a:prstGeom prst="rect">
                  <a:avLst/>
                </a:prstGeom>
              </p:spPr>
            </p:pic>
            <p:pic>
              <p:nvPicPr>
                <p:cNvPr id="68" name="object 44">
                  <a:extLst>
                    <a:ext uri="{FF2B5EF4-FFF2-40B4-BE49-F238E27FC236}">
                      <a16:creationId xmlns:a16="http://schemas.microsoft.com/office/drawing/2014/main" id="{5789F7C8-2740-1574-7784-5691BEF6A095}"/>
                    </a:ext>
                  </a:extLst>
                </p:cNvPr>
                <p:cNvPicPr/>
                <p:nvPr/>
              </p:nvPicPr>
              <p:blipFill>
                <a:blip r:embed="rId38" cstate="print">
                  <a:extLst>
                    <a:ext uri="{28A0092B-C50C-407E-A947-70E740481C1C}">
                      <a14:useLocalDpi xmlns:a14="http://schemas.microsoft.com/office/drawing/2010/main" val="0"/>
                    </a:ext>
                  </a:extLst>
                </a:blip>
                <a:stretch>
                  <a:fillRect/>
                </a:stretch>
              </p:blipFill>
              <p:spPr>
                <a:xfrm>
                  <a:off x="4131348" y="3982675"/>
                  <a:ext cx="116409" cy="116218"/>
                </a:xfrm>
                <a:prstGeom prst="rect">
                  <a:avLst/>
                </a:prstGeom>
              </p:spPr>
            </p:pic>
            <p:sp>
              <p:nvSpPr>
                <p:cNvPr id="69" name="object 45">
                  <a:extLst>
                    <a:ext uri="{FF2B5EF4-FFF2-40B4-BE49-F238E27FC236}">
                      <a16:creationId xmlns:a16="http://schemas.microsoft.com/office/drawing/2014/main" id="{74551976-FE70-A408-67FA-4508EFC9288F}"/>
                    </a:ext>
                  </a:extLst>
                </p:cNvPr>
                <p:cNvSpPr/>
                <p:nvPr/>
              </p:nvSpPr>
              <p:spPr>
                <a:xfrm>
                  <a:off x="4041585" y="3892859"/>
                  <a:ext cx="297815" cy="295275"/>
                </a:xfrm>
                <a:custGeom>
                  <a:avLst/>
                  <a:gdLst/>
                  <a:ahLst/>
                  <a:cxnLst/>
                  <a:rect l="l" t="t" r="r" b="b"/>
                  <a:pathLst>
                    <a:path w="297814" h="295275">
                      <a:moveTo>
                        <a:pt x="148428" y="295204"/>
                      </a:moveTo>
                      <a:lnTo>
                        <a:pt x="145775" y="295186"/>
                      </a:lnTo>
                      <a:lnTo>
                        <a:pt x="144475" y="295159"/>
                      </a:lnTo>
                      <a:lnTo>
                        <a:pt x="141753" y="295062"/>
                      </a:lnTo>
                      <a:lnTo>
                        <a:pt x="140838" y="294105"/>
                      </a:lnTo>
                      <a:lnTo>
                        <a:pt x="140838" y="292879"/>
                      </a:lnTo>
                      <a:lnTo>
                        <a:pt x="140883" y="291680"/>
                      </a:lnTo>
                      <a:lnTo>
                        <a:pt x="141897" y="290767"/>
                      </a:lnTo>
                      <a:lnTo>
                        <a:pt x="143078" y="290804"/>
                      </a:lnTo>
                      <a:lnTo>
                        <a:pt x="150743" y="290883"/>
                      </a:lnTo>
                      <a:lnTo>
                        <a:pt x="217884" y="273212"/>
                      </a:lnTo>
                      <a:lnTo>
                        <a:pt x="251484" y="247780"/>
                      </a:lnTo>
                      <a:lnTo>
                        <a:pt x="276145" y="214108"/>
                      </a:lnTo>
                      <a:lnTo>
                        <a:pt x="290229" y="174536"/>
                      </a:lnTo>
                      <a:lnTo>
                        <a:pt x="292097" y="131401"/>
                      </a:lnTo>
                      <a:lnTo>
                        <a:pt x="291748" y="128198"/>
                      </a:lnTo>
                      <a:lnTo>
                        <a:pt x="270367" y="69317"/>
                      </a:lnTo>
                      <a:lnTo>
                        <a:pt x="231358" y="28768"/>
                      </a:lnTo>
                      <a:lnTo>
                        <a:pt x="179832" y="6062"/>
                      </a:lnTo>
                      <a:lnTo>
                        <a:pt x="151944" y="2726"/>
                      </a:lnTo>
                      <a:lnTo>
                        <a:pt x="123519" y="4928"/>
                      </a:lnTo>
                      <a:lnTo>
                        <a:pt x="75405" y="22651"/>
                      </a:lnTo>
                      <a:lnTo>
                        <a:pt x="37703" y="54754"/>
                      </a:lnTo>
                      <a:lnTo>
                        <a:pt x="13106" y="97395"/>
                      </a:lnTo>
                      <a:lnTo>
                        <a:pt x="4309" y="146733"/>
                      </a:lnTo>
                      <a:lnTo>
                        <a:pt x="4309" y="155028"/>
                      </a:lnTo>
                      <a:lnTo>
                        <a:pt x="18348" y="208806"/>
                      </a:lnTo>
                      <a:lnTo>
                        <a:pt x="39548" y="241164"/>
                      </a:lnTo>
                      <a:lnTo>
                        <a:pt x="39906" y="241575"/>
                      </a:lnTo>
                      <a:lnTo>
                        <a:pt x="40076" y="242077"/>
                      </a:lnTo>
                      <a:lnTo>
                        <a:pt x="14457" y="210661"/>
                      </a:lnTo>
                      <a:lnTo>
                        <a:pt x="2276" y="172613"/>
                      </a:lnTo>
                      <a:lnTo>
                        <a:pt x="0" y="146726"/>
                      </a:lnTo>
                      <a:lnTo>
                        <a:pt x="9060" y="95914"/>
                      </a:lnTo>
                      <a:lnTo>
                        <a:pt x="34391" y="51999"/>
                      </a:lnTo>
                      <a:lnTo>
                        <a:pt x="73221" y="18939"/>
                      </a:lnTo>
                      <a:lnTo>
                        <a:pt x="122777" y="688"/>
                      </a:lnTo>
                      <a:lnTo>
                        <a:pt x="170295" y="0"/>
                      </a:lnTo>
                      <a:lnTo>
                        <a:pt x="214133" y="13683"/>
                      </a:lnTo>
                      <a:lnTo>
                        <a:pt x="251433" y="39742"/>
                      </a:lnTo>
                      <a:lnTo>
                        <a:pt x="279333" y="76179"/>
                      </a:lnTo>
                      <a:lnTo>
                        <a:pt x="294974" y="120998"/>
                      </a:lnTo>
                      <a:lnTo>
                        <a:pt x="297250" y="146878"/>
                      </a:lnTo>
                      <a:lnTo>
                        <a:pt x="288190" y="197694"/>
                      </a:lnTo>
                      <a:lnTo>
                        <a:pt x="262859" y="241611"/>
                      </a:lnTo>
                      <a:lnTo>
                        <a:pt x="224029" y="274672"/>
                      </a:lnTo>
                      <a:lnTo>
                        <a:pt x="174473" y="292923"/>
                      </a:lnTo>
                      <a:lnTo>
                        <a:pt x="154952" y="295062"/>
                      </a:lnTo>
                      <a:lnTo>
                        <a:pt x="148428" y="295204"/>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70" name="object 46">
                  <a:extLst>
                    <a:ext uri="{FF2B5EF4-FFF2-40B4-BE49-F238E27FC236}">
                      <a16:creationId xmlns:a16="http://schemas.microsoft.com/office/drawing/2014/main" id="{3810CBA6-EF7C-D512-6B40-689EB379A01E}"/>
                    </a:ext>
                  </a:extLst>
                </p:cNvPr>
                <p:cNvPicPr/>
                <p:nvPr/>
              </p:nvPicPr>
              <p:blipFill>
                <a:blip r:embed="rId39" cstate="print">
                  <a:extLst>
                    <a:ext uri="{28A0092B-C50C-407E-A947-70E740481C1C}">
                      <a14:useLocalDpi xmlns:a14="http://schemas.microsoft.com/office/drawing/2010/main" val="0"/>
                    </a:ext>
                  </a:extLst>
                </a:blip>
                <a:stretch>
                  <a:fillRect/>
                </a:stretch>
              </p:blipFill>
              <p:spPr>
                <a:xfrm>
                  <a:off x="4524801" y="3777258"/>
                  <a:ext cx="240104" cy="196399"/>
                </a:xfrm>
                <a:prstGeom prst="rect">
                  <a:avLst/>
                </a:prstGeom>
              </p:spPr>
            </p:pic>
            <p:pic>
              <p:nvPicPr>
                <p:cNvPr id="71" name="object 47">
                  <a:extLst>
                    <a:ext uri="{FF2B5EF4-FFF2-40B4-BE49-F238E27FC236}">
                      <a16:creationId xmlns:a16="http://schemas.microsoft.com/office/drawing/2014/main" id="{A708139B-C6D8-3FA9-2B42-77023F3C9EFE}"/>
                    </a:ext>
                  </a:extLst>
                </p:cNvPr>
                <p:cNvPicPr/>
                <p:nvPr/>
              </p:nvPicPr>
              <p:blipFill>
                <a:blip r:embed="rId40" cstate="print"/>
                <a:stretch>
                  <a:fillRect/>
                </a:stretch>
              </p:blipFill>
              <p:spPr>
                <a:xfrm>
                  <a:off x="4821753" y="3897238"/>
                  <a:ext cx="5644" cy="9594"/>
                </a:xfrm>
                <a:prstGeom prst="rect">
                  <a:avLst/>
                </a:prstGeom>
              </p:spPr>
            </p:pic>
            <p:pic>
              <p:nvPicPr>
                <p:cNvPr id="72" name="object 48">
                  <a:extLst>
                    <a:ext uri="{FF2B5EF4-FFF2-40B4-BE49-F238E27FC236}">
                      <a16:creationId xmlns:a16="http://schemas.microsoft.com/office/drawing/2014/main" id="{1666DF64-9B88-58EB-39E6-FC10EF1C9406}"/>
                    </a:ext>
                  </a:extLst>
                </p:cNvPr>
                <p:cNvPicPr/>
                <p:nvPr/>
              </p:nvPicPr>
              <p:blipFill>
                <a:blip r:embed="rId41" cstate="print">
                  <a:extLst>
                    <a:ext uri="{28A0092B-C50C-407E-A947-70E740481C1C}">
                      <a14:useLocalDpi xmlns:a14="http://schemas.microsoft.com/office/drawing/2010/main" val="0"/>
                    </a:ext>
                  </a:extLst>
                </a:blip>
                <a:stretch>
                  <a:fillRect/>
                </a:stretch>
              </p:blipFill>
              <p:spPr>
                <a:xfrm>
                  <a:off x="4343402" y="3736206"/>
                  <a:ext cx="485757" cy="345081"/>
                </a:xfrm>
                <a:prstGeom prst="rect">
                  <a:avLst/>
                </a:prstGeom>
              </p:spPr>
            </p:pic>
            <p:pic>
              <p:nvPicPr>
                <p:cNvPr id="73" name="object 49">
                  <a:extLst>
                    <a:ext uri="{FF2B5EF4-FFF2-40B4-BE49-F238E27FC236}">
                      <a16:creationId xmlns:a16="http://schemas.microsoft.com/office/drawing/2014/main" id="{90064EC0-790D-A175-0869-798BA5383D74}"/>
                    </a:ext>
                  </a:extLst>
                </p:cNvPr>
                <p:cNvPicPr/>
                <p:nvPr/>
              </p:nvPicPr>
              <p:blipFill>
                <a:blip r:embed="rId35" cstate="print"/>
                <a:stretch>
                  <a:fillRect/>
                </a:stretch>
              </p:blipFill>
              <p:spPr>
                <a:xfrm>
                  <a:off x="4233084" y="3671044"/>
                  <a:ext cx="13161" cy="19073"/>
                </a:xfrm>
                <a:prstGeom prst="rect">
                  <a:avLst/>
                </a:prstGeom>
              </p:spPr>
            </p:pic>
            <p:pic>
              <p:nvPicPr>
                <p:cNvPr id="74" name="object 50">
                  <a:extLst>
                    <a:ext uri="{FF2B5EF4-FFF2-40B4-BE49-F238E27FC236}">
                      <a16:creationId xmlns:a16="http://schemas.microsoft.com/office/drawing/2014/main" id="{9D809DFF-B4F9-909F-A610-CCC6AD53C4E3}"/>
                    </a:ext>
                  </a:extLst>
                </p:cNvPr>
                <p:cNvPicPr/>
                <p:nvPr/>
              </p:nvPicPr>
              <p:blipFill>
                <a:blip r:embed="rId42" cstate="print"/>
                <a:stretch>
                  <a:fillRect/>
                </a:stretch>
              </p:blipFill>
              <p:spPr>
                <a:xfrm>
                  <a:off x="4226708" y="3626216"/>
                  <a:ext cx="12312" cy="27993"/>
                </a:xfrm>
                <a:prstGeom prst="rect">
                  <a:avLst/>
                </a:prstGeom>
              </p:spPr>
            </p:pic>
            <p:pic>
              <p:nvPicPr>
                <p:cNvPr id="75" name="object 51">
                  <a:extLst>
                    <a:ext uri="{FF2B5EF4-FFF2-40B4-BE49-F238E27FC236}">
                      <a16:creationId xmlns:a16="http://schemas.microsoft.com/office/drawing/2014/main" id="{357202BE-8A11-AFEC-87D8-F7C84BC871A5}"/>
                    </a:ext>
                  </a:extLst>
                </p:cNvPr>
                <p:cNvPicPr/>
                <p:nvPr/>
              </p:nvPicPr>
              <p:blipFill>
                <a:blip r:embed="rId43" cstate="print">
                  <a:extLst>
                    <a:ext uri="{28A0092B-C50C-407E-A947-70E740481C1C}">
                      <a14:useLocalDpi xmlns:a14="http://schemas.microsoft.com/office/drawing/2010/main" val="0"/>
                    </a:ext>
                  </a:extLst>
                </a:blip>
                <a:stretch>
                  <a:fillRect/>
                </a:stretch>
              </p:blipFill>
              <p:spPr>
                <a:xfrm>
                  <a:off x="4227345" y="3396053"/>
                  <a:ext cx="325851" cy="212863"/>
                </a:xfrm>
                <a:prstGeom prst="rect">
                  <a:avLst/>
                </a:prstGeom>
              </p:spPr>
            </p:pic>
            <p:pic>
              <p:nvPicPr>
                <p:cNvPr id="76" name="object 52">
                  <a:extLst>
                    <a:ext uri="{FF2B5EF4-FFF2-40B4-BE49-F238E27FC236}">
                      <a16:creationId xmlns:a16="http://schemas.microsoft.com/office/drawing/2014/main" id="{4ED01E40-69C9-D2B5-13DE-6BBBBFE142E3}"/>
                    </a:ext>
                  </a:extLst>
                </p:cNvPr>
                <p:cNvPicPr/>
                <p:nvPr/>
              </p:nvPicPr>
              <p:blipFill>
                <a:blip r:embed="rId44" cstate="print"/>
                <a:stretch>
                  <a:fillRect/>
                </a:stretch>
              </p:blipFill>
              <p:spPr>
                <a:xfrm>
                  <a:off x="4566588" y="3430715"/>
                  <a:ext cx="18492" cy="15546"/>
                </a:xfrm>
                <a:prstGeom prst="rect">
                  <a:avLst/>
                </a:prstGeom>
              </p:spPr>
            </p:pic>
            <p:pic>
              <p:nvPicPr>
                <p:cNvPr id="77" name="object 53">
                  <a:extLst>
                    <a:ext uri="{FF2B5EF4-FFF2-40B4-BE49-F238E27FC236}">
                      <a16:creationId xmlns:a16="http://schemas.microsoft.com/office/drawing/2014/main" id="{DD8FF16B-2C5F-B6C6-38FE-5684B94F191B}"/>
                    </a:ext>
                  </a:extLst>
                </p:cNvPr>
                <p:cNvPicPr/>
                <p:nvPr/>
              </p:nvPicPr>
              <p:blipFill>
                <a:blip r:embed="rId45" cstate="print"/>
                <a:stretch>
                  <a:fillRect/>
                </a:stretch>
              </p:blipFill>
              <p:spPr>
                <a:xfrm>
                  <a:off x="4664790" y="3572997"/>
                  <a:ext cx="12753" cy="19231"/>
                </a:xfrm>
                <a:prstGeom prst="rect">
                  <a:avLst/>
                </a:prstGeom>
              </p:spPr>
            </p:pic>
            <p:pic>
              <p:nvPicPr>
                <p:cNvPr id="78" name="object 54">
                  <a:extLst>
                    <a:ext uri="{FF2B5EF4-FFF2-40B4-BE49-F238E27FC236}">
                      <a16:creationId xmlns:a16="http://schemas.microsoft.com/office/drawing/2014/main" id="{35696251-1860-B439-FC18-BA9E82FEC4F2}"/>
                    </a:ext>
                  </a:extLst>
                </p:cNvPr>
                <p:cNvPicPr/>
                <p:nvPr/>
              </p:nvPicPr>
              <p:blipFill>
                <a:blip r:embed="rId46" cstate="print"/>
                <a:stretch>
                  <a:fillRect/>
                </a:stretch>
              </p:blipFill>
              <p:spPr>
                <a:xfrm>
                  <a:off x="4647573" y="3696422"/>
                  <a:ext cx="18492" cy="26401"/>
                </a:xfrm>
                <a:prstGeom prst="rect">
                  <a:avLst/>
                </a:prstGeom>
              </p:spPr>
            </p:pic>
            <p:pic>
              <p:nvPicPr>
                <p:cNvPr id="79" name="object 55">
                  <a:extLst>
                    <a:ext uri="{FF2B5EF4-FFF2-40B4-BE49-F238E27FC236}">
                      <a16:creationId xmlns:a16="http://schemas.microsoft.com/office/drawing/2014/main" id="{5F990BD1-4970-BABF-DE7E-8EAC0B684328}"/>
                    </a:ext>
                  </a:extLst>
                </p:cNvPr>
                <p:cNvPicPr/>
                <p:nvPr/>
              </p:nvPicPr>
              <p:blipFill>
                <a:blip r:embed="rId47" cstate="print"/>
                <a:stretch>
                  <a:fillRect/>
                </a:stretch>
              </p:blipFill>
              <p:spPr>
                <a:xfrm>
                  <a:off x="4662877" y="3653427"/>
                  <a:ext cx="14666" cy="27414"/>
                </a:xfrm>
                <a:prstGeom prst="rect">
                  <a:avLst/>
                </a:prstGeom>
              </p:spPr>
            </p:pic>
            <p:pic>
              <p:nvPicPr>
                <p:cNvPr id="80" name="object 56">
                  <a:extLst>
                    <a:ext uri="{FF2B5EF4-FFF2-40B4-BE49-F238E27FC236}">
                      <a16:creationId xmlns:a16="http://schemas.microsoft.com/office/drawing/2014/main" id="{FB1B2F7A-538F-8167-0DEB-C73D37E30B78}"/>
                    </a:ext>
                  </a:extLst>
                </p:cNvPr>
                <p:cNvPicPr/>
                <p:nvPr/>
              </p:nvPicPr>
              <p:blipFill>
                <a:blip r:embed="rId48" cstate="print"/>
                <a:stretch>
                  <a:fillRect/>
                </a:stretch>
              </p:blipFill>
              <p:spPr>
                <a:xfrm>
                  <a:off x="4669049" y="3608954"/>
                  <a:ext cx="11032" cy="27767"/>
                </a:xfrm>
                <a:prstGeom prst="rect">
                  <a:avLst/>
                </a:prstGeom>
              </p:spPr>
            </p:pic>
            <p:pic>
              <p:nvPicPr>
                <p:cNvPr id="81" name="object 57">
                  <a:extLst>
                    <a:ext uri="{FF2B5EF4-FFF2-40B4-BE49-F238E27FC236}">
                      <a16:creationId xmlns:a16="http://schemas.microsoft.com/office/drawing/2014/main" id="{B08A799C-D19D-13DD-03F4-12E634E11D5E}"/>
                    </a:ext>
                  </a:extLst>
                </p:cNvPr>
                <p:cNvPicPr/>
                <p:nvPr/>
              </p:nvPicPr>
              <p:blipFill>
                <a:blip r:embed="rId49" cstate="print">
                  <a:extLst>
                    <a:ext uri="{28A0092B-C50C-407E-A947-70E740481C1C}">
                      <a14:useLocalDpi xmlns:a14="http://schemas.microsoft.com/office/drawing/2010/main" val="0"/>
                    </a:ext>
                  </a:extLst>
                </a:blip>
                <a:stretch>
                  <a:fillRect/>
                </a:stretch>
              </p:blipFill>
              <p:spPr>
                <a:xfrm>
                  <a:off x="4281981" y="3449591"/>
                  <a:ext cx="343036" cy="358941"/>
                </a:xfrm>
                <a:prstGeom prst="rect">
                  <a:avLst/>
                </a:prstGeom>
              </p:spPr>
            </p:pic>
          </p:grpSp>
        </p:grpSp>
        <p:sp>
          <p:nvSpPr>
            <p:cNvPr id="25" name="Elipse 139">
              <a:extLst>
                <a:ext uri="{FF2B5EF4-FFF2-40B4-BE49-F238E27FC236}">
                  <a16:creationId xmlns:a16="http://schemas.microsoft.com/office/drawing/2014/main" id="{B5AD4001-720F-35DD-E70A-B828DA56F92E}"/>
                </a:ext>
              </a:extLst>
            </p:cNvPr>
            <p:cNvSpPr/>
            <p:nvPr/>
          </p:nvSpPr>
          <p:spPr>
            <a:xfrm>
              <a:off x="6216691" y="2242066"/>
              <a:ext cx="839358" cy="779851"/>
            </a:xfrm>
            <a:prstGeom prst="ellipse">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panose="00000500000000000000" pitchFamily="2" charset="0"/>
                <a:ea typeface="+mn-ea"/>
                <a:cs typeface="+mn-cs"/>
              </a:endParaRPr>
            </a:p>
          </p:txBody>
        </p:sp>
        <p:grpSp>
          <p:nvGrpSpPr>
            <p:cNvPr id="26" name="object 61">
              <a:extLst>
                <a:ext uri="{FF2B5EF4-FFF2-40B4-BE49-F238E27FC236}">
                  <a16:creationId xmlns:a16="http://schemas.microsoft.com/office/drawing/2014/main" id="{9819FD60-7365-CD20-D9EA-3F59207D6F8F}"/>
                </a:ext>
              </a:extLst>
            </p:cNvPr>
            <p:cNvGrpSpPr/>
            <p:nvPr/>
          </p:nvGrpSpPr>
          <p:grpSpPr>
            <a:xfrm>
              <a:off x="6324650" y="2351170"/>
              <a:ext cx="606887" cy="515649"/>
              <a:chOff x="2271547" y="5738328"/>
              <a:chExt cx="1308735" cy="1059815"/>
            </a:xfrm>
          </p:grpSpPr>
          <p:sp>
            <p:nvSpPr>
              <p:cNvPr id="27" name="object 62">
                <a:extLst>
                  <a:ext uri="{FF2B5EF4-FFF2-40B4-BE49-F238E27FC236}">
                    <a16:creationId xmlns:a16="http://schemas.microsoft.com/office/drawing/2014/main" id="{0D3224AA-511C-71BB-C62C-F26EBC307C9E}"/>
                  </a:ext>
                </a:extLst>
              </p:cNvPr>
              <p:cNvSpPr/>
              <p:nvPr/>
            </p:nvSpPr>
            <p:spPr>
              <a:xfrm>
                <a:off x="2290769" y="6212111"/>
                <a:ext cx="376555" cy="509905"/>
              </a:xfrm>
              <a:custGeom>
                <a:avLst/>
                <a:gdLst/>
                <a:ahLst/>
                <a:cxnLst/>
                <a:rect l="l" t="t" r="r" b="b"/>
                <a:pathLst>
                  <a:path w="376555" h="509904">
                    <a:moveTo>
                      <a:pt x="196212" y="509781"/>
                    </a:moveTo>
                    <a:lnTo>
                      <a:pt x="180522" y="509781"/>
                    </a:lnTo>
                    <a:lnTo>
                      <a:pt x="180522" y="368159"/>
                    </a:lnTo>
                    <a:lnTo>
                      <a:pt x="155055" y="374403"/>
                    </a:lnTo>
                    <a:lnTo>
                      <a:pt x="121487" y="378365"/>
                    </a:lnTo>
                    <a:lnTo>
                      <a:pt x="85525" y="375336"/>
                    </a:lnTo>
                    <a:lnTo>
                      <a:pt x="52880" y="360607"/>
                    </a:lnTo>
                    <a:lnTo>
                      <a:pt x="21676" y="328789"/>
                    </a:lnTo>
                    <a:lnTo>
                      <a:pt x="3611" y="293043"/>
                    </a:lnTo>
                    <a:lnTo>
                      <a:pt x="0" y="257672"/>
                    </a:lnTo>
                    <a:lnTo>
                      <a:pt x="12155" y="226977"/>
                    </a:lnTo>
                    <a:lnTo>
                      <a:pt x="38491" y="207071"/>
                    </a:lnTo>
                    <a:lnTo>
                      <a:pt x="73530" y="201119"/>
                    </a:lnTo>
                    <a:lnTo>
                      <a:pt x="112783" y="209007"/>
                    </a:lnTo>
                    <a:lnTo>
                      <a:pt x="151764" y="230618"/>
                    </a:lnTo>
                    <a:lnTo>
                      <a:pt x="180522" y="271120"/>
                    </a:lnTo>
                    <a:lnTo>
                      <a:pt x="180522" y="219307"/>
                    </a:lnTo>
                    <a:lnTo>
                      <a:pt x="159620" y="203287"/>
                    </a:lnTo>
                    <a:lnTo>
                      <a:pt x="135660" y="179711"/>
                    </a:lnTo>
                    <a:lnTo>
                      <a:pt x="115690" y="150026"/>
                    </a:lnTo>
                    <a:lnTo>
                      <a:pt x="106756" y="115681"/>
                    </a:lnTo>
                    <a:lnTo>
                      <a:pt x="111891" y="71399"/>
                    </a:lnTo>
                    <a:lnTo>
                      <a:pt x="128333" y="34880"/>
                    </a:lnTo>
                    <a:lnTo>
                      <a:pt x="153567" y="9841"/>
                    </a:lnTo>
                    <a:lnTo>
                      <a:pt x="185075" y="0"/>
                    </a:lnTo>
                    <a:lnTo>
                      <a:pt x="217102" y="7980"/>
                    </a:lnTo>
                    <a:lnTo>
                      <a:pt x="243752" y="31502"/>
                    </a:lnTo>
                    <a:lnTo>
                      <a:pt x="262293" y="66999"/>
                    </a:lnTo>
                    <a:lnTo>
                      <a:pt x="269994" y="110906"/>
                    </a:lnTo>
                    <a:lnTo>
                      <a:pt x="261484" y="149433"/>
                    </a:lnTo>
                    <a:lnTo>
                      <a:pt x="239959" y="182737"/>
                    </a:lnTo>
                    <a:lnTo>
                      <a:pt x="215005" y="208251"/>
                    </a:lnTo>
                    <a:lnTo>
                      <a:pt x="196212" y="223404"/>
                    </a:lnTo>
                    <a:lnTo>
                      <a:pt x="196212" y="331670"/>
                    </a:lnTo>
                    <a:lnTo>
                      <a:pt x="224547" y="292251"/>
                    </a:lnTo>
                    <a:lnTo>
                      <a:pt x="263528" y="270641"/>
                    </a:lnTo>
                    <a:lnTo>
                      <a:pt x="302781" y="262755"/>
                    </a:lnTo>
                    <a:lnTo>
                      <a:pt x="337820" y="268712"/>
                    </a:lnTo>
                    <a:lnTo>
                      <a:pt x="364156" y="288628"/>
                    </a:lnTo>
                    <a:lnTo>
                      <a:pt x="376311" y="319313"/>
                    </a:lnTo>
                    <a:lnTo>
                      <a:pt x="372700" y="354681"/>
                    </a:lnTo>
                    <a:lnTo>
                      <a:pt x="354635" y="390430"/>
                    </a:lnTo>
                    <a:lnTo>
                      <a:pt x="323431" y="422258"/>
                    </a:lnTo>
                    <a:lnTo>
                      <a:pt x="290971" y="436928"/>
                    </a:lnTo>
                    <a:lnTo>
                      <a:pt x="255201" y="440009"/>
                    </a:lnTo>
                    <a:lnTo>
                      <a:pt x="221741" y="436128"/>
                    </a:lnTo>
                    <a:lnTo>
                      <a:pt x="196212" y="429911"/>
                    </a:lnTo>
                    <a:lnTo>
                      <a:pt x="196212" y="509781"/>
                    </a:lnTo>
                    <a:close/>
                  </a:path>
                </a:pathLst>
              </a:custGeom>
              <a:solidFill>
                <a:srgbClr val="DBEDE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28" name="object 63">
                <a:extLst>
                  <a:ext uri="{FF2B5EF4-FFF2-40B4-BE49-F238E27FC236}">
                    <a16:creationId xmlns:a16="http://schemas.microsoft.com/office/drawing/2014/main" id="{416B6B10-CCA8-5142-F2BE-5A6796095B65}"/>
                  </a:ext>
                </a:extLst>
              </p:cNvPr>
              <p:cNvPicPr/>
              <p:nvPr/>
            </p:nvPicPr>
            <p:blipFill>
              <a:blip r:embed="rId50" cstate="print">
                <a:extLst>
                  <a:ext uri="{28A0092B-C50C-407E-A947-70E740481C1C}">
                    <a14:useLocalDpi xmlns:a14="http://schemas.microsoft.com/office/drawing/2010/main" val="0"/>
                  </a:ext>
                </a:extLst>
              </a:blip>
              <a:stretch>
                <a:fillRect/>
              </a:stretch>
            </p:blipFill>
            <p:spPr>
              <a:xfrm>
                <a:off x="2271547" y="6565323"/>
                <a:ext cx="1308392" cy="232382"/>
              </a:xfrm>
              <a:prstGeom prst="rect">
                <a:avLst/>
              </a:prstGeom>
            </p:spPr>
          </p:pic>
          <p:sp>
            <p:nvSpPr>
              <p:cNvPr id="29" name="object 64">
                <a:extLst>
                  <a:ext uri="{FF2B5EF4-FFF2-40B4-BE49-F238E27FC236}">
                    <a16:creationId xmlns:a16="http://schemas.microsoft.com/office/drawing/2014/main" id="{6ABAA7B4-BF24-BDC1-7AFC-C0F44B06D902}"/>
                  </a:ext>
                </a:extLst>
              </p:cNvPr>
              <p:cNvSpPr/>
              <p:nvPr/>
            </p:nvSpPr>
            <p:spPr>
              <a:xfrm>
                <a:off x="3493679" y="6730121"/>
                <a:ext cx="8255" cy="6350"/>
              </a:xfrm>
              <a:custGeom>
                <a:avLst/>
                <a:gdLst/>
                <a:ahLst/>
                <a:cxnLst/>
                <a:rect l="l" t="t" r="r" b="b"/>
                <a:pathLst>
                  <a:path w="8254" h="6350">
                    <a:moveTo>
                      <a:pt x="6990" y="5723"/>
                    </a:moveTo>
                    <a:lnTo>
                      <a:pt x="5687" y="5604"/>
                    </a:lnTo>
                    <a:lnTo>
                      <a:pt x="5128" y="4944"/>
                    </a:lnTo>
                    <a:lnTo>
                      <a:pt x="3639" y="3132"/>
                    </a:lnTo>
                    <a:lnTo>
                      <a:pt x="1912" y="1473"/>
                    </a:lnTo>
                    <a:lnTo>
                      <a:pt x="0" y="0"/>
                    </a:lnTo>
                    <a:lnTo>
                      <a:pt x="2691" y="1777"/>
                    </a:lnTo>
                    <a:lnTo>
                      <a:pt x="5247" y="3555"/>
                    </a:lnTo>
                    <a:lnTo>
                      <a:pt x="7803" y="5299"/>
                    </a:lnTo>
                    <a:lnTo>
                      <a:pt x="6990" y="5723"/>
                    </a:lnTo>
                    <a:close/>
                  </a:path>
                </a:pathLst>
              </a:custGeom>
              <a:solidFill>
                <a:srgbClr val="56A5B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4258"/>
                  </a:solidFill>
                  <a:effectLst/>
                  <a:uLnTx/>
                  <a:uFillTx/>
                  <a:latin typeface="Poppins" panose="00000500000000000000" pitchFamily="2" charset="0"/>
                  <a:ea typeface="+mn-ea"/>
                  <a:cs typeface="+mn-cs"/>
                </a:endParaRPr>
              </a:p>
            </p:txBody>
          </p:sp>
          <p:pic>
            <p:nvPicPr>
              <p:cNvPr id="30" name="object 65">
                <a:extLst>
                  <a:ext uri="{FF2B5EF4-FFF2-40B4-BE49-F238E27FC236}">
                    <a16:creationId xmlns:a16="http://schemas.microsoft.com/office/drawing/2014/main" id="{D7E619B2-6F54-1497-8458-30C673E23A2A}"/>
                  </a:ext>
                </a:extLst>
              </p:cNvPr>
              <p:cNvPicPr/>
              <p:nvPr/>
            </p:nvPicPr>
            <p:blipFill>
              <a:blip r:embed="rId51" cstate="print">
                <a:extLst>
                  <a:ext uri="{28A0092B-C50C-407E-A947-70E740481C1C}">
                    <a14:useLocalDpi xmlns:a14="http://schemas.microsoft.com/office/drawing/2010/main" val="0"/>
                  </a:ext>
                </a:extLst>
              </a:blip>
              <a:stretch>
                <a:fillRect/>
              </a:stretch>
            </p:blipFill>
            <p:spPr>
              <a:xfrm>
                <a:off x="2394479" y="5738328"/>
                <a:ext cx="1093952" cy="997567"/>
              </a:xfrm>
              <a:prstGeom prst="rect">
                <a:avLst/>
              </a:prstGeom>
            </p:spPr>
          </p:pic>
        </p:grpSp>
      </p:grpSp>
    </p:spTree>
    <p:extLst>
      <p:ext uri="{BB962C8B-B14F-4D97-AF65-F5344CB8AC3E}">
        <p14:creationId xmlns:p14="http://schemas.microsoft.com/office/powerpoint/2010/main" val="22089439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PhAnim="0" preserve="1" userDrawn="1">
  <p:cSld name="Deliverables -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49" y="1209456"/>
            <a:ext cx="3526972"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8" name="Text Placeholder 7">
            <a:extLst>
              <a:ext uri="{FF2B5EF4-FFF2-40B4-BE49-F238E27FC236}">
                <a16:creationId xmlns:a16="http://schemas.microsoft.com/office/drawing/2014/main" id="{D64B9BC5-0E40-BA75-1C34-0FA314774C6F}"/>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1" name="Picture Placeholder 10">
            <a:extLst>
              <a:ext uri="{FF2B5EF4-FFF2-40B4-BE49-F238E27FC236}">
                <a16:creationId xmlns:a16="http://schemas.microsoft.com/office/drawing/2014/main" id="{4EAE8274-8D54-45A0-DB33-E983093EA9D2}"/>
              </a:ext>
            </a:extLst>
          </p:cNvPr>
          <p:cNvSpPr>
            <a:spLocks noGrp="1"/>
          </p:cNvSpPr>
          <p:nvPr>
            <p:ph type="pic" sz="quarter" idx="13"/>
          </p:nvPr>
        </p:nvSpPr>
        <p:spPr>
          <a:xfrm>
            <a:off x="6848475" y="1884363"/>
            <a:ext cx="4376738" cy="4292600"/>
          </a:xfrm>
          <a:prstGeom prst="rect">
            <a:avLst/>
          </a:prstGeom>
        </p:spPr>
        <p:txBody>
          <a:bodyPr/>
          <a:lstStyle/>
          <a:p>
            <a:endParaRPr lang="es-CO" dirty="0"/>
          </a:p>
        </p:txBody>
      </p:sp>
    </p:spTree>
    <p:extLst>
      <p:ext uri="{BB962C8B-B14F-4D97-AF65-F5344CB8AC3E}">
        <p14:creationId xmlns:p14="http://schemas.microsoft.com/office/powerpoint/2010/main" val="288397020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PhAnim="0" preserve="1" userDrawn="1">
  <p:cSld name="Deliverables -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a:xfrm>
            <a:off x="1539550" y="78619"/>
            <a:ext cx="10347649" cy="798836"/>
          </a:xfrm>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539550" y="1393371"/>
            <a:ext cx="3526972" cy="4783592"/>
          </a:xfrm>
          <a:prstGeom prst="rect">
            <a:avLst/>
          </a:prstGeom>
          <a:solidFill>
            <a:schemeClr val="bg1"/>
          </a:solidFill>
        </p:spPr>
        <p:txBody>
          <a:bodyPr/>
          <a:lstStyle>
            <a:lvl1pPr marL="228600" indent="-228600">
              <a:lnSpc>
                <a:spcPct val="100000"/>
              </a:lnSpc>
              <a:spcAft>
                <a:spcPts val="600"/>
              </a:spcAft>
              <a:buClr>
                <a:schemeClr val="accent4"/>
              </a:buClr>
              <a:buSzPct val="110000"/>
              <a:buFont typeface="Wingdings" panose="05000000000000000000" pitchFamily="2" charset="2"/>
              <a:buChar char="§"/>
              <a:defRPr sz="1400" i="0">
                <a:solidFill>
                  <a:schemeClr val="tx1"/>
                </a:solidFill>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lnSpc>
                <a:spcPct val="100000"/>
              </a:lnSpc>
              <a:spcAft>
                <a:spcPts val="600"/>
              </a:spcAft>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3" name="Rectangle 2">
            <a:extLst>
              <a:ext uri="{FF2B5EF4-FFF2-40B4-BE49-F238E27FC236}">
                <a16:creationId xmlns:a16="http://schemas.microsoft.com/office/drawing/2014/main" id="{2E354242-21A7-0EDC-3F2C-B70BBF29F893}"/>
              </a:ext>
            </a:extLst>
          </p:cNvPr>
          <p:cNvSpPr/>
          <p:nvPr userDrawn="1"/>
        </p:nvSpPr>
        <p:spPr>
          <a:xfrm>
            <a:off x="1539550" y="1209456"/>
            <a:ext cx="3526971"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4" name="Isosceles Triangle 3">
            <a:extLst>
              <a:ext uri="{FF2B5EF4-FFF2-40B4-BE49-F238E27FC236}">
                <a16:creationId xmlns:a16="http://schemas.microsoft.com/office/drawing/2014/main" id="{A85C4FD5-01F8-9693-1AEE-381749A4F8A0}"/>
              </a:ext>
            </a:extLst>
          </p:cNvPr>
          <p:cNvSpPr/>
          <p:nvPr userDrawn="1"/>
        </p:nvSpPr>
        <p:spPr>
          <a:xfrm rot="5400000">
            <a:off x="4242128"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6" name="Text Placeholder 7">
            <a:extLst>
              <a:ext uri="{FF2B5EF4-FFF2-40B4-BE49-F238E27FC236}">
                <a16:creationId xmlns:a16="http://schemas.microsoft.com/office/drawing/2014/main" id="{D8E471E2-CDC6-1E50-4AF8-56DECD164569}"/>
              </a:ext>
            </a:extLst>
          </p:cNvPr>
          <p:cNvSpPr>
            <a:spLocks noGrp="1"/>
          </p:cNvSpPr>
          <p:nvPr>
            <p:ph type="body" sz="quarter" idx="11" hasCustomPrompt="1"/>
          </p:nvPr>
        </p:nvSpPr>
        <p:spPr>
          <a:xfrm>
            <a:off x="6848281" y="1173803"/>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9" name="Text Placeholder 7">
            <a:extLst>
              <a:ext uri="{FF2B5EF4-FFF2-40B4-BE49-F238E27FC236}">
                <a16:creationId xmlns:a16="http://schemas.microsoft.com/office/drawing/2014/main" id="{FEAF4EB9-093B-2824-3A51-C9A00302C4B1}"/>
              </a:ext>
            </a:extLst>
          </p:cNvPr>
          <p:cNvSpPr>
            <a:spLocks noGrp="1"/>
          </p:cNvSpPr>
          <p:nvPr>
            <p:ph type="body" sz="quarter" idx="12" hasCustomPrompt="1"/>
          </p:nvPr>
        </p:nvSpPr>
        <p:spPr>
          <a:xfrm>
            <a:off x="6848281" y="3727674"/>
            <a:ext cx="4376446"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10" name="Picture Placeholder 10">
            <a:extLst>
              <a:ext uri="{FF2B5EF4-FFF2-40B4-BE49-F238E27FC236}">
                <a16:creationId xmlns:a16="http://schemas.microsoft.com/office/drawing/2014/main" id="{765555C2-EB61-720C-7444-8626B7F89D0F}"/>
              </a:ext>
            </a:extLst>
          </p:cNvPr>
          <p:cNvSpPr>
            <a:spLocks noGrp="1"/>
          </p:cNvSpPr>
          <p:nvPr>
            <p:ph type="pic" sz="quarter" idx="13"/>
          </p:nvPr>
        </p:nvSpPr>
        <p:spPr>
          <a:xfrm>
            <a:off x="6848475" y="1884363"/>
            <a:ext cx="4376738" cy="1643062"/>
          </a:xfrm>
          <a:prstGeom prst="rect">
            <a:avLst/>
          </a:prstGeom>
        </p:spPr>
        <p:txBody>
          <a:bodyPr/>
          <a:lstStyle/>
          <a:p>
            <a:endParaRPr lang="es-CO" dirty="0"/>
          </a:p>
        </p:txBody>
      </p:sp>
      <p:sp>
        <p:nvSpPr>
          <p:cNvPr id="12" name="Picture Placeholder 12">
            <a:extLst>
              <a:ext uri="{FF2B5EF4-FFF2-40B4-BE49-F238E27FC236}">
                <a16:creationId xmlns:a16="http://schemas.microsoft.com/office/drawing/2014/main" id="{BA4C7614-29EF-9EF5-4C3A-9471D7D8A851}"/>
              </a:ext>
            </a:extLst>
          </p:cNvPr>
          <p:cNvSpPr>
            <a:spLocks noGrp="1"/>
          </p:cNvSpPr>
          <p:nvPr>
            <p:ph type="pic" sz="quarter" idx="15"/>
          </p:nvPr>
        </p:nvSpPr>
        <p:spPr>
          <a:xfrm>
            <a:off x="6848475" y="4391025"/>
            <a:ext cx="4376738" cy="1645920"/>
          </a:xfrm>
          <a:prstGeom prst="rect">
            <a:avLst/>
          </a:prstGeom>
        </p:spPr>
        <p:txBody>
          <a:bodyPr/>
          <a:lstStyle/>
          <a:p>
            <a:endParaRPr lang="es-CO" dirty="0"/>
          </a:p>
        </p:txBody>
      </p:sp>
    </p:spTree>
    <p:extLst>
      <p:ext uri="{BB962C8B-B14F-4D97-AF65-F5344CB8AC3E}">
        <p14:creationId xmlns:p14="http://schemas.microsoft.com/office/powerpoint/2010/main" val="3199328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D46FD7-729F-8A56-B09B-04F12BC29E6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11775580-665E-CCE4-32A8-11BF0E93E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B3F72DC0-FE99-B860-1DF1-7D058FE72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9B7C64E-5461-122A-B0DF-AA3A09F21765}"/>
              </a:ext>
            </a:extLst>
          </p:cNvPr>
          <p:cNvSpPr>
            <a:spLocks noGrp="1"/>
          </p:cNvSpPr>
          <p:nvPr>
            <p:ph type="dt" sz="half" idx="10"/>
          </p:nvPr>
        </p:nvSpPr>
        <p:spPr/>
        <p:txBody>
          <a:bodyPr/>
          <a:lstStyle/>
          <a:p>
            <a:fld id="{1647E506-64AE-42DB-A753-B41085FDFFDD}" type="datetime1">
              <a:rPr lang="es-ES_tradnl" smtClean="0"/>
              <a:t>10/07/2024</a:t>
            </a:fld>
            <a:endParaRPr lang="es-CO"/>
          </a:p>
        </p:txBody>
      </p:sp>
      <p:sp>
        <p:nvSpPr>
          <p:cNvPr id="6" name="Marcador de pie de página 5">
            <a:extLst>
              <a:ext uri="{FF2B5EF4-FFF2-40B4-BE49-F238E27FC236}">
                <a16:creationId xmlns:a16="http://schemas.microsoft.com/office/drawing/2014/main" id="{17D793FB-433C-EAB1-81F3-1EA32A6CD3A2}"/>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35BE238-740B-B24B-1EBF-38350FC1E52E}"/>
              </a:ext>
            </a:extLst>
          </p:cNvPr>
          <p:cNvSpPr>
            <a:spLocks noGrp="1"/>
          </p:cNvSpPr>
          <p:nvPr>
            <p:ph type="sldNum" sz="quarter" idx="12"/>
          </p:nvPr>
        </p:nvSpPr>
        <p:spPr/>
        <p:txBody>
          <a:bodyPr/>
          <a:lstStyle/>
          <a:p>
            <a:fld id="{F07FE009-00E8-46F4-960E-6E20957D4583}" type="slidenum">
              <a:rPr lang="es-CO" smtClean="0"/>
              <a:t>‹#›</a:t>
            </a:fld>
            <a:endParaRPr lang="es-CO"/>
          </a:p>
        </p:txBody>
      </p:sp>
    </p:spTree>
    <p:extLst>
      <p:ext uri="{BB962C8B-B14F-4D97-AF65-F5344CB8AC3E}">
        <p14:creationId xmlns:p14="http://schemas.microsoft.com/office/powerpoint/2010/main" val="214861318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PhAnim="0" preserve="1" userDrawn="1">
  <p:cSld name="8 Deliverable deep div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525208" y="1448900"/>
            <a:ext cx="5396204"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1496" y="1449354"/>
            <a:ext cx="4377703" cy="4783138"/>
          </a:xfrm>
          <a:prstGeom prst="rect">
            <a:avLst/>
          </a:prstGeom>
        </p:spPr>
        <p:txBody>
          <a:bodyPr/>
          <a:lstStyle/>
          <a:p>
            <a:endParaRPr lang="es-CO" dirty="0"/>
          </a:p>
        </p:txBody>
      </p:sp>
      <p:sp>
        <p:nvSpPr>
          <p:cNvPr id="3" name="Rectangle 2">
            <a:extLst>
              <a:ext uri="{FF2B5EF4-FFF2-40B4-BE49-F238E27FC236}">
                <a16:creationId xmlns:a16="http://schemas.microsoft.com/office/drawing/2014/main" id="{FB3F6377-E847-A0C6-F520-122248FABD04}"/>
              </a:ext>
            </a:extLst>
          </p:cNvPr>
          <p:cNvSpPr/>
          <p:nvPr userDrawn="1"/>
        </p:nvSpPr>
        <p:spPr>
          <a:xfrm>
            <a:off x="1112741" y="1265439"/>
            <a:ext cx="4376459" cy="1794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
        <p:nvSpPr>
          <p:cNvPr id="6" name="Isosceles Triangle 5">
            <a:extLst>
              <a:ext uri="{FF2B5EF4-FFF2-40B4-BE49-F238E27FC236}">
                <a16:creationId xmlns:a16="http://schemas.microsoft.com/office/drawing/2014/main" id="{5CBF1A9F-3629-810A-98E2-BFF9349BCAAA}"/>
              </a:ext>
            </a:extLst>
          </p:cNvPr>
          <p:cNvSpPr/>
          <p:nvPr userDrawn="1"/>
        </p:nvSpPr>
        <p:spPr>
          <a:xfrm rot="16200000" flipH="1">
            <a:off x="4531377" y="3545414"/>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8" name="Rectangle 7">
            <a:extLst>
              <a:ext uri="{FF2B5EF4-FFF2-40B4-BE49-F238E27FC236}">
                <a16:creationId xmlns:a16="http://schemas.microsoft.com/office/drawing/2014/main" id="{9822E414-A680-CB78-ED0F-02C09EEDF735}"/>
              </a:ext>
            </a:extLst>
          </p:cNvPr>
          <p:cNvSpPr/>
          <p:nvPr userDrawn="1"/>
        </p:nvSpPr>
        <p:spPr>
          <a:xfrm>
            <a:off x="6525208" y="1261023"/>
            <a:ext cx="5394960" cy="1839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9339201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PhAnim="0" preserve="1" userDrawn="1">
  <p:cSld name="Calend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9209314" y="1393371"/>
            <a:ext cx="2677886" cy="4783592"/>
          </a:xfrm>
          <a:prstGeom prst="rect">
            <a:avLst/>
          </a:prstGeom>
        </p:spPr>
        <p:txBody>
          <a:bodyPr>
            <a:normAutofit/>
          </a:bodyPr>
          <a:lstStyle>
            <a:lvl1pPr marL="176213" indent="-176213">
              <a:lnSpc>
                <a:spcPct val="100000"/>
              </a:lnSpc>
              <a:spcBef>
                <a:spcPts val="0"/>
              </a:spcBef>
              <a:spcAft>
                <a:spcPts val="600"/>
              </a:spcAft>
              <a:buClr>
                <a:schemeClr val="accent4"/>
              </a:buClr>
              <a:buSzPct val="100000"/>
              <a:buFont typeface="+mj-lt"/>
              <a:buAutoNum type="arabicPeriod"/>
              <a:defRPr sz="1200" b="0" i="0">
                <a:solidFill>
                  <a:schemeClr val="tx1"/>
                </a:solidFill>
                <a:latin typeface="+mj-lt"/>
              </a:defRPr>
            </a:lvl1pPr>
            <a:lvl2pPr marL="800100" indent="-342900">
              <a:lnSpc>
                <a:spcPct val="100000"/>
              </a:lnSpc>
              <a:spcBef>
                <a:spcPts val="0"/>
              </a:spcBef>
              <a:spcAft>
                <a:spcPts val="600"/>
              </a:spcAft>
              <a:buClr>
                <a:schemeClr val="accent4"/>
              </a:buClr>
              <a:buSzPct val="100000"/>
              <a:buFont typeface="+mj-lt"/>
              <a:buAutoNum type="alphaLcPeriod"/>
              <a:defRPr sz="1200" b="0">
                <a:solidFill>
                  <a:schemeClr val="tx1"/>
                </a:solidFill>
                <a:latin typeface="+mj-lt"/>
              </a:defRPr>
            </a:lvl2pPr>
            <a:lvl3pPr marL="1257300" indent="-342900">
              <a:lnSpc>
                <a:spcPct val="100000"/>
              </a:lnSpc>
              <a:spcBef>
                <a:spcPts val="0"/>
              </a:spcBef>
              <a:spcAft>
                <a:spcPts val="600"/>
              </a:spcAft>
              <a:buClr>
                <a:schemeClr val="accent4"/>
              </a:buClr>
              <a:buSzPct val="100000"/>
              <a:buFont typeface="+mj-lt"/>
              <a:buAutoNum type="romanLcPeriod"/>
              <a:defRPr sz="1200" b="0">
                <a:solidFill>
                  <a:schemeClr val="tx1"/>
                </a:solidFill>
                <a:latin typeface="+mj-lt"/>
              </a:defRPr>
            </a:lvl3pPr>
            <a:lvl4pPr marL="1714500" indent="-342900">
              <a:lnSpc>
                <a:spcPct val="100000"/>
              </a:lnSpc>
              <a:spcAft>
                <a:spcPts val="600"/>
              </a:spcAft>
              <a:buFont typeface="+mj-lt"/>
              <a:buAutoNum type="arabicPeriod"/>
              <a:defRPr sz="1200" b="0">
                <a:solidFill>
                  <a:schemeClr val="tx1"/>
                </a:solidFill>
                <a:latin typeface="+mj-lt"/>
              </a:defRPr>
            </a:lvl4pPr>
          </a:lstStyle>
          <a:p>
            <a:pPr lvl="0"/>
            <a:r>
              <a:rPr lang="en-US"/>
              <a:t>Click to edit Master text styles</a:t>
            </a:r>
          </a:p>
          <a:p>
            <a:pPr lvl="1"/>
            <a:r>
              <a:rPr lang="en-US"/>
              <a:t>Second level</a:t>
            </a:r>
          </a:p>
          <a:p>
            <a:pPr lvl="2"/>
            <a:r>
              <a:rPr lang="en-US"/>
              <a:t>Third level</a:t>
            </a:r>
          </a:p>
          <a:p>
            <a:pPr lvl="3"/>
            <a:endParaRPr lang="en-US"/>
          </a:p>
        </p:txBody>
      </p:sp>
      <p:sp>
        <p:nvSpPr>
          <p:cNvPr id="4" name="Picture Placeholder 3">
            <a:extLst>
              <a:ext uri="{FF2B5EF4-FFF2-40B4-BE49-F238E27FC236}">
                <a16:creationId xmlns:a16="http://schemas.microsoft.com/office/drawing/2014/main" id="{90B7B01C-C86E-4F0B-9DB4-6754AC7D9DC0}"/>
              </a:ext>
            </a:extLst>
          </p:cNvPr>
          <p:cNvSpPr>
            <a:spLocks noGrp="1"/>
          </p:cNvSpPr>
          <p:nvPr>
            <p:ph type="pic" sz="quarter" idx="11"/>
          </p:nvPr>
        </p:nvSpPr>
        <p:spPr>
          <a:xfrm>
            <a:off x="1112741" y="1393825"/>
            <a:ext cx="7956613" cy="4783138"/>
          </a:xfrm>
          <a:prstGeom prst="rect">
            <a:avLst/>
          </a:prstGeom>
        </p:spPr>
        <p:txBody>
          <a:bodyPr/>
          <a:lstStyle/>
          <a:p>
            <a:endParaRPr lang="es-CO" dirty="0"/>
          </a:p>
        </p:txBody>
      </p:sp>
    </p:spTree>
    <p:extLst>
      <p:ext uri="{BB962C8B-B14F-4D97-AF65-F5344CB8AC3E}">
        <p14:creationId xmlns:p14="http://schemas.microsoft.com/office/powerpoint/2010/main" val="19366854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PhAnim="0" preserve="1" userDrawn="1">
  <p:cSld name="Project 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4" name="Rectángulo 27">
            <a:extLst>
              <a:ext uri="{FF2B5EF4-FFF2-40B4-BE49-F238E27FC236}">
                <a16:creationId xmlns:a16="http://schemas.microsoft.com/office/drawing/2014/main" id="{B17E4127-CD01-D06A-92B8-BD6B3A3FFC1A}"/>
              </a:ext>
            </a:extLst>
          </p:cNvPr>
          <p:cNvSpPr>
            <a:spLocks noChangeArrowheads="1"/>
          </p:cNvSpPr>
          <p:nvPr userDrawn="1"/>
        </p:nvSpPr>
        <p:spPr bwMode="auto">
          <a:xfrm>
            <a:off x="145362" y="2400426"/>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Steering Committee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145362" y="4950583"/>
            <a:ext cx="1691640" cy="1818184"/>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Project Team</a:t>
            </a:r>
          </a:p>
        </p:txBody>
      </p:sp>
      <p:sp>
        <p:nvSpPr>
          <p:cNvPr id="8" name="Rectángulo 29">
            <a:extLst>
              <a:ext uri="{FF2B5EF4-FFF2-40B4-BE49-F238E27FC236}">
                <a16:creationId xmlns:a16="http://schemas.microsoft.com/office/drawing/2014/main" id="{0A01EC68-7C6F-BDDA-3AA4-1AE18EC901A7}"/>
              </a:ext>
            </a:extLst>
          </p:cNvPr>
          <p:cNvSpPr>
            <a:spLocks noChangeArrowheads="1"/>
          </p:cNvSpPr>
          <p:nvPr userDrawn="1"/>
        </p:nvSpPr>
        <p:spPr bwMode="auto">
          <a:xfrm>
            <a:off x="145362" y="3685027"/>
            <a:ext cx="1691640" cy="1188720"/>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Project Management</a:t>
            </a:r>
          </a:p>
        </p:txBody>
      </p:sp>
      <p:sp>
        <p:nvSpPr>
          <p:cNvPr id="9" name="Rectángulo 27">
            <a:extLst>
              <a:ext uri="{FF2B5EF4-FFF2-40B4-BE49-F238E27FC236}">
                <a16:creationId xmlns:a16="http://schemas.microsoft.com/office/drawing/2014/main" id="{BA237E21-852F-647D-729B-CF3727C96800}"/>
              </a:ext>
            </a:extLst>
          </p:cNvPr>
          <p:cNvSpPr>
            <a:spLocks noChangeArrowheads="1"/>
          </p:cNvSpPr>
          <p:nvPr userDrawn="1"/>
        </p:nvSpPr>
        <p:spPr bwMode="auto">
          <a:xfrm>
            <a:off x="145362" y="1557947"/>
            <a:ext cx="1691640" cy="694102"/>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Sponsors</a:t>
            </a:r>
          </a:p>
        </p:txBody>
      </p:sp>
      <p:cxnSp>
        <p:nvCxnSpPr>
          <p:cNvPr id="10" name="Straight Connector 32">
            <a:extLst>
              <a:ext uri="{FF2B5EF4-FFF2-40B4-BE49-F238E27FC236}">
                <a16:creationId xmlns:a16="http://schemas.microsoft.com/office/drawing/2014/main" id="{1FA3E036-BD6E-8A2E-613B-6AC615248460}"/>
              </a:ext>
            </a:extLst>
          </p:cNvPr>
          <p:cNvCxnSpPr>
            <a:cxnSpLocks/>
          </p:cNvCxnSpPr>
          <p:nvPr userDrawn="1"/>
        </p:nvCxnSpPr>
        <p:spPr>
          <a:xfrm>
            <a:off x="145362" y="232663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32">
            <a:extLst>
              <a:ext uri="{FF2B5EF4-FFF2-40B4-BE49-F238E27FC236}">
                <a16:creationId xmlns:a16="http://schemas.microsoft.com/office/drawing/2014/main" id="{775A324F-C430-BB4B-6CCE-B6698DB05669}"/>
              </a:ext>
            </a:extLst>
          </p:cNvPr>
          <p:cNvCxnSpPr>
            <a:cxnSpLocks/>
          </p:cNvCxnSpPr>
          <p:nvPr userDrawn="1"/>
        </p:nvCxnSpPr>
        <p:spPr>
          <a:xfrm>
            <a:off x="145362" y="3635467"/>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32">
            <a:extLst>
              <a:ext uri="{FF2B5EF4-FFF2-40B4-BE49-F238E27FC236}">
                <a16:creationId xmlns:a16="http://schemas.microsoft.com/office/drawing/2014/main" id="{2B13274A-FE0F-6AE3-C1FA-05AEA45660F0}"/>
              </a:ext>
            </a:extLst>
          </p:cNvPr>
          <p:cNvCxnSpPr>
            <a:cxnSpLocks/>
          </p:cNvCxnSpPr>
          <p:nvPr userDrawn="1"/>
        </p:nvCxnSpPr>
        <p:spPr>
          <a:xfrm>
            <a:off x="145362" y="4916871"/>
            <a:ext cx="11923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3" name="Imagen 9" descr="Imagen que contiene Icono&#10;&#10;Descripción generada automáticamente">
            <a:extLst>
              <a:ext uri="{FF2B5EF4-FFF2-40B4-BE49-F238E27FC236}">
                <a16:creationId xmlns:a16="http://schemas.microsoft.com/office/drawing/2014/main" id="{C68E9A4E-87F8-008D-0EE5-4D4819867CF0}"/>
              </a:ext>
            </a:extLst>
          </p:cNvPr>
          <p:cNvPicPr>
            <a:picLocks noChangeAspect="1"/>
          </p:cNvPicPr>
          <p:nvPr userDrawn="1"/>
        </p:nvPicPr>
        <p:blipFill>
          <a:blip r:embed="rId2" cstate="print">
            <a:duotone>
              <a:prstClr val="black"/>
              <a:srgbClr val="D9C3A5">
                <a:tint val="50000"/>
                <a:satMod val="180000"/>
              </a:srgbClr>
            </a:duotone>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tretch>
            <a:fillRect/>
          </a:stretch>
        </p:blipFill>
        <p:spPr>
          <a:xfrm>
            <a:off x="3112498" y="1197040"/>
            <a:ext cx="738596" cy="227261"/>
          </a:xfrm>
          <a:prstGeom prst="rect">
            <a:avLst/>
          </a:prstGeom>
        </p:spPr>
      </p:pic>
      <p:sp>
        <p:nvSpPr>
          <p:cNvPr id="16" name="Picture Placeholder 15">
            <a:extLst>
              <a:ext uri="{FF2B5EF4-FFF2-40B4-BE49-F238E27FC236}">
                <a16:creationId xmlns:a16="http://schemas.microsoft.com/office/drawing/2014/main" id="{0C8420B8-1D58-A6F8-C40B-9011973667EE}"/>
              </a:ext>
            </a:extLst>
          </p:cNvPr>
          <p:cNvSpPr>
            <a:spLocks noGrp="1"/>
          </p:cNvSpPr>
          <p:nvPr>
            <p:ph type="pic" sz="quarter" idx="10"/>
          </p:nvPr>
        </p:nvSpPr>
        <p:spPr>
          <a:xfrm>
            <a:off x="6857617" y="991423"/>
            <a:ext cx="914400" cy="551527"/>
          </a:xfrm>
          <a:prstGeom prst="rect">
            <a:avLst/>
          </a:prstGeom>
        </p:spPr>
        <p:txBody>
          <a:bodyPr/>
          <a:lstStyle/>
          <a:p>
            <a:endParaRPr lang="es-CO" dirty="0"/>
          </a:p>
        </p:txBody>
      </p:sp>
      <p:sp>
        <p:nvSpPr>
          <p:cNvPr id="17" name="Rectángulo 37">
            <a:extLst>
              <a:ext uri="{FF2B5EF4-FFF2-40B4-BE49-F238E27FC236}">
                <a16:creationId xmlns:a16="http://schemas.microsoft.com/office/drawing/2014/main" id="{3B26E765-45BE-2F2E-CCFF-E6CEC51D8ED3}"/>
              </a:ext>
            </a:extLst>
          </p:cNvPr>
          <p:cNvSpPr/>
          <p:nvPr userDrawn="1"/>
        </p:nvSpPr>
        <p:spPr>
          <a:xfrm>
            <a:off x="1922106" y="1557938"/>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dirty="0">
              <a:solidFill>
                <a:srgbClr val="304258"/>
              </a:solidFill>
              <a:latin typeface="Poppins" panose="00000500000000000000" pitchFamily="2" charset="0"/>
              <a:cs typeface="Poppins" panose="00000500000000000000" pitchFamily="2" charset="0"/>
            </a:endParaRPr>
          </a:p>
        </p:txBody>
      </p:sp>
      <p:sp>
        <p:nvSpPr>
          <p:cNvPr id="18" name="Rectángulo 37">
            <a:extLst>
              <a:ext uri="{FF2B5EF4-FFF2-40B4-BE49-F238E27FC236}">
                <a16:creationId xmlns:a16="http://schemas.microsoft.com/office/drawing/2014/main" id="{BD5C7593-8E45-28F3-88F9-8246F9FCED62}"/>
              </a:ext>
            </a:extLst>
          </p:cNvPr>
          <p:cNvSpPr/>
          <p:nvPr userDrawn="1"/>
        </p:nvSpPr>
        <p:spPr>
          <a:xfrm>
            <a:off x="5604817" y="1568552"/>
            <a:ext cx="3420000" cy="5210829"/>
          </a:xfrm>
          <a:prstGeom prst="rect">
            <a:avLst/>
          </a:prstGeom>
          <a:solidFill>
            <a:schemeClr val="accent3">
              <a:lumMod val="20000"/>
              <a:lumOff val="80000"/>
              <a:alpha val="44000"/>
            </a:schemeClr>
          </a:solidFill>
        </p:spPr>
        <p:txBody>
          <a:bodyPr rot="0" spcFirstLastPara="0" vertOverflow="overflow" horzOverflow="overflow" vert="horz" wrap="square" lIns="36000" tIns="45720" rIns="36000" bIns="45720" numCol="1" spcCol="0" rtlCol="0" fromWordArt="0" anchor="t" anchorCtr="0" forceAA="0" compatLnSpc="1">
            <a:prstTxWarp prst="textNoShape">
              <a:avLst/>
            </a:prstTxWarp>
            <a:noAutofit/>
          </a:bodyPr>
          <a:lstStyle/>
          <a:p>
            <a:pPr marL="174625" indent="-174625" algn="l">
              <a:lnSpc>
                <a:spcPct val="90000"/>
              </a:lnSpc>
              <a:spcBef>
                <a:spcPts val="300"/>
              </a:spcBef>
              <a:spcAft>
                <a:spcPts val="300"/>
              </a:spcAft>
              <a:buClr>
                <a:schemeClr val="bg2"/>
              </a:buClr>
              <a:buFont typeface="Arial" panose="020B0604020202020204" pitchFamily="34" charset="0"/>
              <a:buChar char="•"/>
            </a:pPr>
            <a:endParaRPr lang="en-US" sz="1200" dirty="0">
              <a:solidFill>
                <a:srgbClr val="304258"/>
              </a:solidFill>
              <a:latin typeface="Poppins" panose="00000500000000000000" pitchFamily="2" charset="0"/>
              <a:cs typeface="Poppins" panose="00000500000000000000" pitchFamily="2" charset="0"/>
            </a:endParaRPr>
          </a:p>
        </p:txBody>
      </p:sp>
      <p:sp>
        <p:nvSpPr>
          <p:cNvPr id="19" name="Triángulo isósceles 4">
            <a:extLst>
              <a:ext uri="{FF2B5EF4-FFF2-40B4-BE49-F238E27FC236}">
                <a16:creationId xmlns:a16="http://schemas.microsoft.com/office/drawing/2014/main" id="{B15266C6-0D5C-5124-83AE-66A6FF0C07F8}"/>
              </a:ext>
            </a:extLst>
          </p:cNvPr>
          <p:cNvSpPr>
            <a:spLocks noChangeArrowheads="1"/>
          </p:cNvSpPr>
          <p:nvPr userDrawn="1"/>
        </p:nvSpPr>
        <p:spPr bwMode="auto">
          <a:xfrm rot="5400000">
            <a:off x="8744730" y="2931629"/>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0" name="Triángulo isósceles 4">
            <a:extLst>
              <a:ext uri="{FF2B5EF4-FFF2-40B4-BE49-F238E27FC236}">
                <a16:creationId xmlns:a16="http://schemas.microsoft.com/office/drawing/2014/main" id="{60E48D47-FF3E-B32D-258F-430FD2972CF2}"/>
              </a:ext>
            </a:extLst>
          </p:cNvPr>
          <p:cNvSpPr>
            <a:spLocks noChangeArrowheads="1"/>
          </p:cNvSpPr>
          <p:nvPr userDrawn="1"/>
        </p:nvSpPr>
        <p:spPr bwMode="auto">
          <a:xfrm rot="5400000">
            <a:off x="8744729" y="4190202"/>
            <a:ext cx="955827"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1" name="Triángulo isósceles 4">
            <a:extLst>
              <a:ext uri="{FF2B5EF4-FFF2-40B4-BE49-F238E27FC236}">
                <a16:creationId xmlns:a16="http://schemas.microsoft.com/office/drawing/2014/main" id="{80DB0719-00AB-2386-93BE-EA1B2C364A79}"/>
              </a:ext>
            </a:extLst>
          </p:cNvPr>
          <p:cNvSpPr>
            <a:spLocks noChangeArrowheads="1"/>
          </p:cNvSpPr>
          <p:nvPr userDrawn="1"/>
        </p:nvSpPr>
        <p:spPr bwMode="auto">
          <a:xfrm rot="5400000">
            <a:off x="8491122" y="5729683"/>
            <a:ext cx="1463040" cy="129769"/>
          </a:xfrm>
          <a:prstGeom prst="triangle">
            <a:avLst>
              <a:gd name="adj" fmla="val 50000"/>
            </a:avLst>
          </a:prstGeom>
          <a:solidFill>
            <a:srgbClr val="9582FF"/>
          </a:solidFill>
          <a:ln w="9525">
            <a:noFill/>
            <a:miter lim="800000"/>
            <a:headEnd/>
            <a:tailEnd/>
          </a:ln>
          <a:effectLst/>
        </p:spPr>
        <p:txBody>
          <a:bodyPr lIns="91340" tIns="45671" rIns="91340" bIns="45671" anchor="ctr"/>
          <a:lstStyle/>
          <a:p>
            <a:pPr algn="ctr">
              <a:defRPr/>
            </a:pPr>
            <a:endParaRPr lang="en-US" sz="1200" dirty="0">
              <a:solidFill>
                <a:srgbClr val="304258"/>
              </a:solidFill>
              <a:latin typeface="Poppins" panose="00000500000000000000" pitchFamily="2" charset="0"/>
            </a:endParaRPr>
          </a:p>
        </p:txBody>
      </p:sp>
      <p:sp>
        <p:nvSpPr>
          <p:cNvPr id="22" name="CuadroTexto 5">
            <a:extLst>
              <a:ext uri="{FF2B5EF4-FFF2-40B4-BE49-F238E27FC236}">
                <a16:creationId xmlns:a16="http://schemas.microsoft.com/office/drawing/2014/main" id="{11C25805-2BB7-C063-0D76-933EC8C61641}"/>
              </a:ext>
            </a:extLst>
          </p:cNvPr>
          <p:cNvSpPr txBox="1">
            <a:spLocks noChangeArrowheads="1"/>
          </p:cNvSpPr>
          <p:nvPr userDrawn="1"/>
        </p:nvSpPr>
        <p:spPr bwMode="auto">
          <a:xfrm>
            <a:off x="9384321" y="2478198"/>
            <a:ext cx="2994236" cy="1061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lvl1pPr marL="180975" indent="-18097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Project leadership</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Decision making</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Issue resolution</a:t>
            </a:r>
          </a:p>
          <a:p>
            <a:pPr marL="285750" indent="-285750" eaLnBrk="1" hangingPunct="1">
              <a:spcBef>
                <a:spcPts val="600"/>
              </a:spcBef>
              <a:buClr>
                <a:srgbClr val="9683FF"/>
              </a:buClr>
              <a:buSzPct val="120000"/>
              <a:buFont typeface="Wingdings" panose="05000000000000000000" pitchFamily="2" charset="2"/>
              <a:buChar char="§"/>
              <a:defRPr/>
            </a:pPr>
            <a:r>
              <a:rPr lang="en-US" sz="1200" dirty="0">
                <a:solidFill>
                  <a:srgbClr val="304258"/>
                </a:solidFill>
                <a:latin typeface="Poppins" panose="00000500000000000000" pitchFamily="2" charset="0"/>
                <a:ea typeface="Lato"/>
                <a:cs typeface="Poppins" panose="00000500000000000000" pitchFamily="2" charset="0"/>
              </a:rPr>
              <a:t>Experience</a:t>
            </a:r>
          </a:p>
        </p:txBody>
      </p:sp>
      <p:sp>
        <p:nvSpPr>
          <p:cNvPr id="23" name="CuadroTexto 42">
            <a:extLst>
              <a:ext uri="{FF2B5EF4-FFF2-40B4-BE49-F238E27FC236}">
                <a16:creationId xmlns:a16="http://schemas.microsoft.com/office/drawing/2014/main" id="{FBDD9321-09C9-1E09-942B-C8455AE1EF25}"/>
              </a:ext>
            </a:extLst>
          </p:cNvPr>
          <p:cNvSpPr txBox="1">
            <a:spLocks noChangeArrowheads="1"/>
          </p:cNvSpPr>
          <p:nvPr userDrawn="1"/>
        </p:nvSpPr>
        <p:spPr bwMode="auto">
          <a:xfrm>
            <a:off x="9411266" y="5179892"/>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a:lnSpc>
                <a:spcPct val="90000"/>
              </a:lnSpc>
              <a:spcBef>
                <a:spcPts val="600"/>
              </a:spcBef>
              <a:buClr>
                <a:srgbClr val="9683FF"/>
              </a:buClr>
              <a:buSzPct val="120000"/>
              <a:buFont typeface="Wingdings" panose="05000000000000000000" pitchFamily="2" charset="2"/>
              <a:buChar char="§"/>
              <a:defRPr sz="1200" i="0">
                <a:solidFill>
                  <a:srgbClr val="171917"/>
                </a:solidFill>
                <a:ea typeface="Lato"/>
                <a:cs typeface="Poppins ExtraLight" panose="00000300000000000000" pitchFamily="2"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r>
              <a:rPr lang="en-US" dirty="0">
                <a:solidFill>
                  <a:srgbClr val="304258"/>
                </a:solidFill>
                <a:latin typeface="Poppins" panose="00000500000000000000" pitchFamily="2" charset="0"/>
                <a:cs typeface="Poppins" panose="00000500000000000000" pitchFamily="2" charset="0"/>
              </a:rPr>
              <a:t>Data gathering</a:t>
            </a:r>
          </a:p>
          <a:p>
            <a:r>
              <a:rPr lang="en-US" dirty="0">
                <a:solidFill>
                  <a:srgbClr val="304258"/>
                </a:solidFill>
                <a:latin typeface="Poppins" panose="00000500000000000000" pitchFamily="2" charset="0"/>
                <a:cs typeface="Poppins" panose="00000500000000000000" pitchFamily="2" charset="0"/>
              </a:rPr>
              <a:t>Analysis structuring and execution</a:t>
            </a:r>
          </a:p>
          <a:p>
            <a:r>
              <a:rPr lang="en-US" dirty="0">
                <a:solidFill>
                  <a:srgbClr val="304258"/>
                </a:solidFill>
                <a:latin typeface="Poppins" panose="00000500000000000000" pitchFamily="2" charset="0"/>
                <a:cs typeface="Poppins" panose="00000500000000000000" pitchFamily="2" charset="0"/>
              </a:rPr>
              <a:t>Technical expertise</a:t>
            </a:r>
          </a:p>
          <a:p>
            <a:r>
              <a:rPr lang="en-US" dirty="0">
                <a:solidFill>
                  <a:srgbClr val="304258"/>
                </a:solidFill>
                <a:latin typeface="Poppins" panose="00000500000000000000" pitchFamily="2" charset="0"/>
                <a:cs typeface="Poppins" panose="00000500000000000000" pitchFamily="2" charset="0"/>
              </a:rPr>
              <a:t>Logistics</a:t>
            </a:r>
          </a:p>
        </p:txBody>
      </p:sp>
      <p:sp>
        <p:nvSpPr>
          <p:cNvPr id="24" name="CuadroTexto 5">
            <a:extLst>
              <a:ext uri="{FF2B5EF4-FFF2-40B4-BE49-F238E27FC236}">
                <a16:creationId xmlns:a16="http://schemas.microsoft.com/office/drawing/2014/main" id="{C33B6DEE-77CE-AB15-CDD3-26F8D5F29857}"/>
              </a:ext>
            </a:extLst>
          </p:cNvPr>
          <p:cNvSpPr txBox="1">
            <a:spLocks noChangeArrowheads="1"/>
          </p:cNvSpPr>
          <p:nvPr userDrawn="1"/>
        </p:nvSpPr>
        <p:spPr bwMode="auto">
          <a:xfrm>
            <a:off x="9330940" y="3713636"/>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eaLnBrk="0" hangingPunct="0">
              <a:lnSpc>
                <a:spcPct val="90000"/>
              </a:lnSpc>
              <a:spcBef>
                <a:spcPts val="200"/>
              </a:spcBef>
              <a:buClr>
                <a:schemeClr val="accent1"/>
              </a:buClr>
              <a:buFont typeface="Arial" panose="020B0604020202020204" pitchFamily="34" charset="0"/>
              <a:buChar char="•"/>
              <a:defRPr sz="1300" i="1">
                <a:solidFill>
                  <a:srgbClr val="000000"/>
                </a:solidFill>
                <a:latin typeface="Arial" charset="0"/>
                <a:ea typeface="ＭＳ Ｐゴシック" charset="0"/>
                <a:cs typeface="Arial"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Expertise</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Agile workflow management</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Hypothesis validation</a:t>
            </a:r>
          </a:p>
          <a:p>
            <a:pPr eaLnBrk="1" hangingPunct="1">
              <a:spcBef>
                <a:spcPts val="600"/>
              </a:spcBef>
              <a:buClr>
                <a:srgbClr val="9683FF"/>
              </a:buClr>
              <a:buSzPct val="120000"/>
              <a:buFont typeface="Wingdings" panose="05000000000000000000" pitchFamily="2" charset="2"/>
              <a:buChar char="§"/>
              <a:defRPr/>
            </a:pPr>
            <a:r>
              <a:rPr lang="en-US" sz="1200" i="0" dirty="0">
                <a:solidFill>
                  <a:srgbClr val="304258"/>
                </a:solidFill>
                <a:latin typeface="Poppins" panose="00000500000000000000" pitchFamily="2" charset="0"/>
                <a:ea typeface="Lato"/>
                <a:cs typeface="Poppins" panose="00000500000000000000" pitchFamily="2" charset="0"/>
              </a:rPr>
              <a:t>Recommendations and quality control</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1922106" y="15563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5" name="Content Placeholder 2">
            <a:extLst>
              <a:ext uri="{FF2B5EF4-FFF2-40B4-BE49-F238E27FC236}">
                <a16:creationId xmlns:a16="http://schemas.microsoft.com/office/drawing/2014/main" id="{80AB7971-92DE-EA19-58C6-9EDC21B3E536}"/>
              </a:ext>
            </a:extLst>
          </p:cNvPr>
          <p:cNvSpPr>
            <a:spLocks noGrp="1"/>
          </p:cNvSpPr>
          <p:nvPr>
            <p:ph idx="11" hasCustomPrompt="1"/>
          </p:nvPr>
        </p:nvSpPr>
        <p:spPr>
          <a:xfrm>
            <a:off x="1922106" y="2400426"/>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6" name="Content Placeholder 2">
            <a:extLst>
              <a:ext uri="{FF2B5EF4-FFF2-40B4-BE49-F238E27FC236}">
                <a16:creationId xmlns:a16="http://schemas.microsoft.com/office/drawing/2014/main" id="{9DCA419A-D307-C10C-47FF-B8A3E33249CE}"/>
              </a:ext>
            </a:extLst>
          </p:cNvPr>
          <p:cNvSpPr>
            <a:spLocks noGrp="1"/>
          </p:cNvSpPr>
          <p:nvPr>
            <p:ph idx="12" hasCustomPrompt="1"/>
          </p:nvPr>
        </p:nvSpPr>
        <p:spPr>
          <a:xfrm>
            <a:off x="1922106" y="3691371"/>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7" name="Content Placeholder 2">
            <a:extLst>
              <a:ext uri="{FF2B5EF4-FFF2-40B4-BE49-F238E27FC236}">
                <a16:creationId xmlns:a16="http://schemas.microsoft.com/office/drawing/2014/main" id="{4D0AB5A4-39E5-CFDC-A3F8-C348A85CC883}"/>
              </a:ext>
            </a:extLst>
          </p:cNvPr>
          <p:cNvSpPr>
            <a:spLocks noGrp="1"/>
          </p:cNvSpPr>
          <p:nvPr>
            <p:ph idx="13" hasCustomPrompt="1"/>
          </p:nvPr>
        </p:nvSpPr>
        <p:spPr>
          <a:xfrm>
            <a:off x="1922106"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8" name="Content Placeholder 2">
            <a:extLst>
              <a:ext uri="{FF2B5EF4-FFF2-40B4-BE49-F238E27FC236}">
                <a16:creationId xmlns:a16="http://schemas.microsoft.com/office/drawing/2014/main" id="{95D10976-FF2D-457E-6AB2-6B30D275C699}"/>
              </a:ext>
            </a:extLst>
          </p:cNvPr>
          <p:cNvSpPr>
            <a:spLocks noGrp="1"/>
          </p:cNvSpPr>
          <p:nvPr>
            <p:ph idx="14" hasCustomPrompt="1"/>
          </p:nvPr>
        </p:nvSpPr>
        <p:spPr>
          <a:xfrm>
            <a:off x="5604817" y="154821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29" name="Content Placeholder 2">
            <a:extLst>
              <a:ext uri="{FF2B5EF4-FFF2-40B4-BE49-F238E27FC236}">
                <a16:creationId xmlns:a16="http://schemas.microsoft.com/office/drawing/2014/main" id="{80D16BBE-F162-80A7-F90B-600E14A348A0}"/>
              </a:ext>
            </a:extLst>
          </p:cNvPr>
          <p:cNvSpPr>
            <a:spLocks noGrp="1"/>
          </p:cNvSpPr>
          <p:nvPr>
            <p:ph idx="15" hasCustomPrompt="1"/>
          </p:nvPr>
        </p:nvSpPr>
        <p:spPr>
          <a:xfrm>
            <a:off x="5604817" y="2395545"/>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0" name="Content Placeholder 2">
            <a:extLst>
              <a:ext uri="{FF2B5EF4-FFF2-40B4-BE49-F238E27FC236}">
                <a16:creationId xmlns:a16="http://schemas.microsoft.com/office/drawing/2014/main" id="{083FA612-54A2-AA38-69FF-E8E22519EF17}"/>
              </a:ext>
            </a:extLst>
          </p:cNvPr>
          <p:cNvSpPr>
            <a:spLocks noGrp="1"/>
          </p:cNvSpPr>
          <p:nvPr>
            <p:ph idx="16" hasCustomPrompt="1"/>
          </p:nvPr>
        </p:nvSpPr>
        <p:spPr>
          <a:xfrm>
            <a:off x="5615043" y="3685028"/>
            <a:ext cx="3420000" cy="1188719"/>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1" name="Content Placeholder 2">
            <a:extLst>
              <a:ext uri="{FF2B5EF4-FFF2-40B4-BE49-F238E27FC236}">
                <a16:creationId xmlns:a16="http://schemas.microsoft.com/office/drawing/2014/main" id="{F151C0AF-7644-06E4-EBC6-2962635BA363}"/>
              </a:ext>
            </a:extLst>
          </p:cNvPr>
          <p:cNvSpPr>
            <a:spLocks noGrp="1"/>
          </p:cNvSpPr>
          <p:nvPr>
            <p:ph idx="17" hasCustomPrompt="1"/>
          </p:nvPr>
        </p:nvSpPr>
        <p:spPr>
          <a:xfrm>
            <a:off x="5615043" y="4964505"/>
            <a:ext cx="3420000" cy="1804262"/>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37669280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PhAnim="0" preserve="1" userDrawn="1">
  <p:cSld name="1_Investment 2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337715"/>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334730"/>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339901"/>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33473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5196531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PhAnim="0" preserve="1" userDrawn="1">
  <p:cSld name="Investment 3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79946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860231"/>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038315"/>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796478"/>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85724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796478"/>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790422"/>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862417"/>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85724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0864559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PhAnim="0" preserve="1" userDrawn="1">
  <p:cSld name="1_Investment 4 phases">
    <p:spTree>
      <p:nvGrpSpPr>
        <p:cNvPr id="1" name=""/>
        <p:cNvGrpSpPr/>
        <p:nvPr/>
      </p:nvGrpSpPr>
      <p:grpSpPr>
        <a:xfrm>
          <a:off x="0" y="0"/>
          <a:ext cx="0" cy="0"/>
          <a:chOff x="0" y="0"/>
          <a:chExt cx="0" cy="0"/>
        </a:xfrm>
      </p:grpSpPr>
      <p:sp>
        <p:nvSpPr>
          <p:cNvPr id="44" name="Rectangle 17">
            <a:extLst>
              <a:ext uri="{FF2B5EF4-FFF2-40B4-BE49-F238E27FC236}">
                <a16:creationId xmlns:a16="http://schemas.microsoft.com/office/drawing/2014/main" id="{4F3DDA03-AE81-5275-8188-AF428E29774A}"/>
              </a:ext>
            </a:extLst>
          </p:cNvPr>
          <p:cNvSpPr/>
          <p:nvPr userDrawn="1"/>
        </p:nvSpPr>
        <p:spPr>
          <a:xfrm>
            <a:off x="176323" y="179620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5" name="Rectangle 17">
            <a:extLst>
              <a:ext uri="{FF2B5EF4-FFF2-40B4-BE49-F238E27FC236}">
                <a16:creationId xmlns:a16="http://schemas.microsoft.com/office/drawing/2014/main" id="{1AA35DD0-A87F-C4D2-58A0-3B958F0B8A3A}"/>
              </a:ext>
            </a:extLst>
          </p:cNvPr>
          <p:cNvSpPr/>
          <p:nvPr userDrawn="1"/>
        </p:nvSpPr>
        <p:spPr>
          <a:xfrm>
            <a:off x="251926" y="2637856"/>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46" name="Rectangle 17">
            <a:extLst>
              <a:ext uri="{FF2B5EF4-FFF2-40B4-BE49-F238E27FC236}">
                <a16:creationId xmlns:a16="http://schemas.microsoft.com/office/drawing/2014/main" id="{6EC9BCCA-AC53-2708-25C7-C5D8082EC251}"/>
              </a:ext>
            </a:extLst>
          </p:cNvPr>
          <p:cNvSpPr/>
          <p:nvPr userDrawn="1"/>
        </p:nvSpPr>
        <p:spPr>
          <a:xfrm>
            <a:off x="251925" y="3493354"/>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6" name="Rectángulo 28">
            <a:extLst>
              <a:ext uri="{FF2B5EF4-FFF2-40B4-BE49-F238E27FC236}">
                <a16:creationId xmlns:a16="http://schemas.microsoft.com/office/drawing/2014/main" id="{BC711A13-D708-5C97-A1DD-00D019649DE9}"/>
              </a:ext>
            </a:extLst>
          </p:cNvPr>
          <p:cNvSpPr>
            <a:spLocks noChangeArrowheads="1"/>
          </p:cNvSpPr>
          <p:nvPr userDrawn="1"/>
        </p:nvSpPr>
        <p:spPr bwMode="auto">
          <a:xfrm>
            <a:off x="251925" y="5438416"/>
            <a:ext cx="2472613" cy="691795"/>
          </a:xfrm>
          <a:prstGeom prst="rect">
            <a:avLst/>
          </a:prstGeom>
          <a:solidFill>
            <a:srgbClr val="9582FF"/>
          </a:solidFill>
          <a:ln w="9525">
            <a:solidFill>
              <a:srgbClr val="777DF9"/>
            </a:solidFill>
            <a:miter lim="800000"/>
            <a:headEnd/>
            <a:tailEnd/>
          </a:ln>
          <a:effectLst/>
        </p:spPr>
        <p:txBody>
          <a:bodyPr lIns="91340" tIns="45671" rIns="91340" bIns="45671" anchor="ctr"/>
          <a:lstStyle/>
          <a:p>
            <a:pPr algn="ctr"/>
            <a:r>
              <a:rPr lang="en-US" sz="1300" b="1" dirty="0">
                <a:solidFill>
                  <a:srgbClr val="FFFFFF"/>
                </a:solidFill>
                <a:latin typeface="+mj-lt"/>
              </a:rPr>
              <a:t>Proposed investment</a:t>
            </a:r>
          </a:p>
        </p:txBody>
      </p:sp>
      <p:sp>
        <p:nvSpPr>
          <p:cNvPr id="3" name="Content Placeholder 2">
            <a:extLst>
              <a:ext uri="{FF2B5EF4-FFF2-40B4-BE49-F238E27FC236}">
                <a16:creationId xmlns:a16="http://schemas.microsoft.com/office/drawing/2014/main" id="{256D2585-D90D-7AB4-EDE1-F684B1413F32}"/>
              </a:ext>
            </a:extLst>
          </p:cNvPr>
          <p:cNvSpPr>
            <a:spLocks noGrp="1"/>
          </p:cNvSpPr>
          <p:nvPr>
            <p:ph idx="1" hasCustomPrompt="1"/>
          </p:nvPr>
        </p:nvSpPr>
        <p:spPr>
          <a:xfrm>
            <a:off x="4805875" y="543841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1"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7" name="Isosceles Triangle 6">
            <a:extLst>
              <a:ext uri="{FF2B5EF4-FFF2-40B4-BE49-F238E27FC236}">
                <a16:creationId xmlns:a16="http://schemas.microsoft.com/office/drawing/2014/main" id="{33FE29B9-A305-81B5-E1A3-1B7BB8258339}"/>
              </a:ext>
            </a:extLst>
          </p:cNvPr>
          <p:cNvSpPr/>
          <p:nvPr userDrawn="1"/>
        </p:nvSpPr>
        <p:spPr>
          <a:xfrm rot="10800000">
            <a:off x="5025900" y="5131619"/>
            <a:ext cx="2906751" cy="234933"/>
          </a:xfrm>
          <a:prstGeom prst="triangle">
            <a:avLst/>
          </a:prstGeom>
          <a:solidFill>
            <a:schemeClr val="accent4">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Poppins" panose="00000500000000000000" pitchFamily="2" charset="0"/>
            </a:endParaRPr>
          </a:p>
        </p:txBody>
      </p:sp>
      <p:sp>
        <p:nvSpPr>
          <p:cNvPr id="32" name="Text Placeholder 17">
            <a:extLst>
              <a:ext uri="{FF2B5EF4-FFF2-40B4-BE49-F238E27FC236}">
                <a16:creationId xmlns:a16="http://schemas.microsoft.com/office/drawing/2014/main" id="{976CBE3A-5D9F-E047-1597-12A7A540393B}"/>
              </a:ext>
            </a:extLst>
          </p:cNvPr>
          <p:cNvSpPr>
            <a:spLocks noGrp="1"/>
          </p:cNvSpPr>
          <p:nvPr>
            <p:ph type="body" sz="quarter" idx="14" hasCustomPrompt="1"/>
          </p:nvPr>
        </p:nvSpPr>
        <p:spPr>
          <a:xfrm>
            <a:off x="251926" y="179620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4" name="Text Placeholder 7">
            <a:extLst>
              <a:ext uri="{FF2B5EF4-FFF2-40B4-BE49-F238E27FC236}">
                <a16:creationId xmlns:a16="http://schemas.microsoft.com/office/drawing/2014/main" id="{7EA52E33-E48F-1445-949D-2C64268EBFF7}"/>
              </a:ext>
            </a:extLst>
          </p:cNvPr>
          <p:cNvSpPr>
            <a:spLocks noGrp="1"/>
          </p:cNvSpPr>
          <p:nvPr>
            <p:ph type="body" sz="quarter" idx="11" hasCustomPrompt="1"/>
          </p:nvPr>
        </p:nvSpPr>
        <p:spPr>
          <a:xfrm>
            <a:off x="3274656" y="1191913"/>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5" name="Text Placeholder 7">
            <a:extLst>
              <a:ext uri="{FF2B5EF4-FFF2-40B4-BE49-F238E27FC236}">
                <a16:creationId xmlns:a16="http://schemas.microsoft.com/office/drawing/2014/main" id="{32A703EA-763E-D07F-B8B3-53B1498C5551}"/>
              </a:ext>
            </a:extLst>
          </p:cNvPr>
          <p:cNvSpPr>
            <a:spLocks noGrp="1"/>
          </p:cNvSpPr>
          <p:nvPr>
            <p:ph type="body" sz="quarter" idx="15" hasCustomPrompt="1"/>
          </p:nvPr>
        </p:nvSpPr>
        <p:spPr>
          <a:xfrm>
            <a:off x="7419469" y="1191912"/>
            <a:ext cx="3420000" cy="521855"/>
          </a:xfrm>
          <a:prstGeom prst="rect">
            <a:avLst/>
          </a:prstGeom>
        </p:spPr>
        <p:txBody>
          <a:bodyPr anchor="t">
            <a:normAutofit/>
          </a:bodyPr>
          <a:lstStyle>
            <a:lvl1pPr>
              <a:defRPr sz="1400" b="1" i="0">
                <a:solidFill>
                  <a:schemeClr val="accent4"/>
                </a:solidFill>
                <a:latin typeface="+mj-lt"/>
              </a:defRPr>
            </a:lvl1pPr>
            <a:lvl2pPr>
              <a:defRPr sz="1400" b="1" i="0">
                <a:solidFill>
                  <a:schemeClr val="accent4"/>
                </a:solidFill>
                <a:latin typeface="+mj-lt"/>
              </a:defRPr>
            </a:lvl2pPr>
          </a:lstStyle>
          <a:p>
            <a:pPr lvl="0"/>
            <a:r>
              <a:rPr lang="en-US"/>
              <a:t>Click to edit Master text styles</a:t>
            </a:r>
          </a:p>
          <a:p>
            <a:pPr lvl="1"/>
            <a:endParaRPr lang="en-US"/>
          </a:p>
        </p:txBody>
      </p:sp>
      <p:sp>
        <p:nvSpPr>
          <p:cNvPr id="36" name="Text Placeholder 17">
            <a:extLst>
              <a:ext uri="{FF2B5EF4-FFF2-40B4-BE49-F238E27FC236}">
                <a16:creationId xmlns:a16="http://schemas.microsoft.com/office/drawing/2014/main" id="{1F725D9A-6654-32A1-C59B-F5D9D68DADBE}"/>
              </a:ext>
            </a:extLst>
          </p:cNvPr>
          <p:cNvSpPr>
            <a:spLocks noGrp="1"/>
          </p:cNvSpPr>
          <p:nvPr>
            <p:ph type="body" sz="quarter" idx="16" hasCustomPrompt="1"/>
          </p:nvPr>
        </p:nvSpPr>
        <p:spPr>
          <a:xfrm>
            <a:off x="251926" y="2637856"/>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7" name="Text Placeholder 17">
            <a:extLst>
              <a:ext uri="{FF2B5EF4-FFF2-40B4-BE49-F238E27FC236}">
                <a16:creationId xmlns:a16="http://schemas.microsoft.com/office/drawing/2014/main" id="{FC02BCC7-5CFC-94D9-7203-56CF0E1A9E88}"/>
              </a:ext>
            </a:extLst>
          </p:cNvPr>
          <p:cNvSpPr>
            <a:spLocks noGrp="1"/>
          </p:cNvSpPr>
          <p:nvPr>
            <p:ph type="body" sz="quarter" idx="17" hasCustomPrompt="1"/>
          </p:nvPr>
        </p:nvSpPr>
        <p:spPr>
          <a:xfrm>
            <a:off x="251925" y="3493354"/>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38" name="Content Placeholder 2">
            <a:extLst>
              <a:ext uri="{FF2B5EF4-FFF2-40B4-BE49-F238E27FC236}">
                <a16:creationId xmlns:a16="http://schemas.microsoft.com/office/drawing/2014/main" id="{7EF4ED42-01E0-27B3-600F-68E2D139C754}"/>
              </a:ext>
            </a:extLst>
          </p:cNvPr>
          <p:cNvSpPr>
            <a:spLocks noGrp="1"/>
          </p:cNvSpPr>
          <p:nvPr>
            <p:ph idx="18" hasCustomPrompt="1"/>
          </p:nvPr>
        </p:nvSpPr>
        <p:spPr>
          <a:xfrm>
            <a:off x="3274656"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39" name="Content Placeholder 2">
            <a:extLst>
              <a:ext uri="{FF2B5EF4-FFF2-40B4-BE49-F238E27FC236}">
                <a16:creationId xmlns:a16="http://schemas.microsoft.com/office/drawing/2014/main" id="{32493816-FC92-64BB-2A0E-9B9BB6C407A1}"/>
              </a:ext>
            </a:extLst>
          </p:cNvPr>
          <p:cNvSpPr>
            <a:spLocks noGrp="1"/>
          </p:cNvSpPr>
          <p:nvPr>
            <p:ph idx="19" hasCustomPrompt="1"/>
          </p:nvPr>
        </p:nvSpPr>
        <p:spPr>
          <a:xfrm>
            <a:off x="7419469" y="179620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0" name="Content Placeholder 2">
            <a:extLst>
              <a:ext uri="{FF2B5EF4-FFF2-40B4-BE49-F238E27FC236}">
                <a16:creationId xmlns:a16="http://schemas.microsoft.com/office/drawing/2014/main" id="{BA1D6AF1-BA48-4D36-AFC5-10ED6EC0B589}"/>
              </a:ext>
            </a:extLst>
          </p:cNvPr>
          <p:cNvSpPr>
            <a:spLocks noGrp="1"/>
          </p:cNvSpPr>
          <p:nvPr>
            <p:ph idx="20" hasCustomPrompt="1"/>
          </p:nvPr>
        </p:nvSpPr>
        <p:spPr>
          <a:xfrm>
            <a:off x="3274656" y="2637856"/>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1" name="Content Placeholder 2">
            <a:extLst>
              <a:ext uri="{FF2B5EF4-FFF2-40B4-BE49-F238E27FC236}">
                <a16:creationId xmlns:a16="http://schemas.microsoft.com/office/drawing/2014/main" id="{8CB96E9E-2BD7-5B0E-96C4-A14BF90E8379}"/>
              </a:ext>
            </a:extLst>
          </p:cNvPr>
          <p:cNvSpPr>
            <a:spLocks noGrp="1"/>
          </p:cNvSpPr>
          <p:nvPr>
            <p:ph idx="21" hasCustomPrompt="1"/>
          </p:nvPr>
        </p:nvSpPr>
        <p:spPr>
          <a:xfrm>
            <a:off x="7419469" y="2631800"/>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2" name="Content Placeholder 2">
            <a:extLst>
              <a:ext uri="{FF2B5EF4-FFF2-40B4-BE49-F238E27FC236}">
                <a16:creationId xmlns:a16="http://schemas.microsoft.com/office/drawing/2014/main" id="{1F4E302A-ECB5-000C-351E-0639CAC01CEE}"/>
              </a:ext>
            </a:extLst>
          </p:cNvPr>
          <p:cNvSpPr>
            <a:spLocks noGrp="1"/>
          </p:cNvSpPr>
          <p:nvPr>
            <p:ph idx="22" hasCustomPrompt="1"/>
          </p:nvPr>
        </p:nvSpPr>
        <p:spPr>
          <a:xfrm>
            <a:off x="3274656" y="3498525"/>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3" name="Content Placeholder 2">
            <a:extLst>
              <a:ext uri="{FF2B5EF4-FFF2-40B4-BE49-F238E27FC236}">
                <a16:creationId xmlns:a16="http://schemas.microsoft.com/office/drawing/2014/main" id="{B29E30BF-4089-220C-F412-64863D3D9FD6}"/>
              </a:ext>
            </a:extLst>
          </p:cNvPr>
          <p:cNvSpPr>
            <a:spLocks noGrp="1"/>
          </p:cNvSpPr>
          <p:nvPr>
            <p:ph idx="23" hasCustomPrompt="1"/>
          </p:nvPr>
        </p:nvSpPr>
        <p:spPr>
          <a:xfrm>
            <a:off x="7419469" y="349335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4" name="Rectangle 17">
            <a:extLst>
              <a:ext uri="{FF2B5EF4-FFF2-40B4-BE49-F238E27FC236}">
                <a16:creationId xmlns:a16="http://schemas.microsoft.com/office/drawing/2014/main" id="{49D80E92-CD8E-C093-BB0F-5D8BC75B8F48}"/>
              </a:ext>
            </a:extLst>
          </p:cNvPr>
          <p:cNvSpPr/>
          <p:nvPr userDrawn="1"/>
        </p:nvSpPr>
        <p:spPr>
          <a:xfrm>
            <a:off x="251925" y="4350313"/>
            <a:ext cx="12032785" cy="795528"/>
          </a:xfrm>
          <a:prstGeom prst="rect">
            <a:avLst/>
          </a:prstGeom>
          <a:solidFill>
            <a:schemeClr val="accent4">
              <a:lumMod val="20000"/>
              <a:lumOff val="8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5" name="Text Placeholder 17">
            <a:extLst>
              <a:ext uri="{FF2B5EF4-FFF2-40B4-BE49-F238E27FC236}">
                <a16:creationId xmlns:a16="http://schemas.microsoft.com/office/drawing/2014/main" id="{CA355AB3-AF41-ECA8-748F-EA6F8CA146DB}"/>
              </a:ext>
            </a:extLst>
          </p:cNvPr>
          <p:cNvSpPr>
            <a:spLocks noGrp="1"/>
          </p:cNvSpPr>
          <p:nvPr>
            <p:ph type="body" sz="quarter" idx="24" hasCustomPrompt="1"/>
          </p:nvPr>
        </p:nvSpPr>
        <p:spPr>
          <a:xfrm>
            <a:off x="251925" y="4350313"/>
            <a:ext cx="2472613" cy="798513"/>
          </a:xfrm>
          <a:prstGeom prst="rect">
            <a:avLst/>
          </a:prstGeom>
          <a:solidFill>
            <a:schemeClr val="accent4"/>
          </a:solidFill>
        </p:spPr>
        <p:txBody>
          <a:bodyPr>
            <a:noAutofit/>
          </a:bodyPr>
          <a:lstStyle>
            <a:lvl1pPr algn="l">
              <a:defRPr sz="1300" b="1" i="0">
                <a:solidFill>
                  <a:schemeClr val="bg1"/>
                </a:solidFill>
                <a:latin typeface="+mj-lt"/>
              </a:defRPr>
            </a:lvl1pPr>
            <a:lvl2pPr marL="457200" indent="0">
              <a:buNone/>
              <a:defRPr/>
            </a:lvl2pPr>
          </a:lstStyle>
          <a:p>
            <a:pPr lvl="0"/>
            <a:r>
              <a:rPr lang="en-US"/>
              <a:t>Click to edit Master text style</a:t>
            </a:r>
          </a:p>
        </p:txBody>
      </p:sp>
      <p:sp>
        <p:nvSpPr>
          <p:cNvPr id="8" name="Content Placeholder 2">
            <a:extLst>
              <a:ext uri="{FF2B5EF4-FFF2-40B4-BE49-F238E27FC236}">
                <a16:creationId xmlns:a16="http://schemas.microsoft.com/office/drawing/2014/main" id="{76FEB6F6-F8CF-36E0-519E-C5309F4A3F7A}"/>
              </a:ext>
            </a:extLst>
          </p:cNvPr>
          <p:cNvSpPr>
            <a:spLocks noGrp="1"/>
          </p:cNvSpPr>
          <p:nvPr>
            <p:ph idx="25" hasCustomPrompt="1"/>
          </p:nvPr>
        </p:nvSpPr>
        <p:spPr>
          <a:xfrm>
            <a:off x="3274656" y="4355484"/>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
        <p:nvSpPr>
          <p:cNvPr id="9" name="Content Placeholder 2">
            <a:extLst>
              <a:ext uri="{FF2B5EF4-FFF2-40B4-BE49-F238E27FC236}">
                <a16:creationId xmlns:a16="http://schemas.microsoft.com/office/drawing/2014/main" id="{5AC0E765-2E5D-8A9C-F63D-A1648FC717F7}"/>
              </a:ext>
            </a:extLst>
          </p:cNvPr>
          <p:cNvSpPr>
            <a:spLocks noGrp="1"/>
          </p:cNvSpPr>
          <p:nvPr>
            <p:ph idx="26" hasCustomPrompt="1"/>
          </p:nvPr>
        </p:nvSpPr>
        <p:spPr>
          <a:xfrm>
            <a:off x="7419469" y="4350313"/>
            <a:ext cx="3420000" cy="691795"/>
          </a:xfrm>
          <a:prstGeom prst="rect">
            <a:avLst/>
          </a:prstGeom>
        </p:spPr>
        <p:txBody>
          <a:bodyPr>
            <a:normAutofit/>
          </a:bodyPr>
          <a:lstStyle>
            <a:lvl1pPr marL="228600" indent="-228600">
              <a:lnSpc>
                <a:spcPct val="100000"/>
              </a:lnSpc>
              <a:spcAft>
                <a:spcPts val="600"/>
              </a:spcAft>
              <a:buClr>
                <a:schemeClr val="accent4"/>
              </a:buClr>
              <a:buSzPct val="110000"/>
              <a:buFont typeface="Wingdings" panose="05000000000000000000" pitchFamily="2" charset="2"/>
              <a:buChar char="§"/>
              <a:defRPr sz="1200" b="0" i="0">
                <a:solidFill>
                  <a:schemeClr val="tx1"/>
                </a:solidFill>
                <a:latin typeface="Poppins" panose="00000500000000000000" pitchFamily="2" charset="0"/>
              </a:defRPr>
            </a:lvl1pPr>
            <a:lvl2pPr marL="685800" indent="-228600">
              <a:lnSpc>
                <a:spcPct val="100000"/>
              </a:lnSpc>
              <a:spcAft>
                <a:spcPts val="600"/>
              </a:spcAft>
              <a:buClr>
                <a:schemeClr val="accent4"/>
              </a:buClr>
              <a:buSzPct val="120000"/>
              <a:buFont typeface="Poppins Light" panose="00000400000000000000" pitchFamily="2" charset="0"/>
              <a:buChar char="–"/>
              <a:defRPr sz="1400">
                <a:solidFill>
                  <a:schemeClr val="tx1"/>
                </a:solidFill>
              </a:defRPr>
            </a:lvl2pPr>
            <a:lvl3pPr marL="1143000" indent="-228600">
              <a:lnSpc>
                <a:spcPct val="100000"/>
              </a:lnSpc>
              <a:spcAft>
                <a:spcPts val="600"/>
              </a:spcAft>
              <a:buClr>
                <a:schemeClr val="accent4"/>
              </a:buClr>
              <a:buSzPct val="110000"/>
              <a:buFont typeface="Poppins Light" panose="00000400000000000000" pitchFamily="2" charset="0"/>
              <a:buChar char="॰"/>
              <a:defRPr sz="1400">
                <a:solidFill>
                  <a:schemeClr val="tx1"/>
                </a:solidFill>
              </a:defRPr>
            </a:lvl3pPr>
            <a:lvl4pPr marL="1371600" indent="0">
              <a:lnSpc>
                <a:spcPct val="100000"/>
              </a:lnSpc>
              <a:spcAft>
                <a:spcPts val="600"/>
              </a:spcAft>
              <a:buNone/>
              <a:defRPr sz="1400">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77851809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PhAnim="0" preserve="1" userDrawn="1">
  <p:cSld name="Proposal condi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0359A-65A3-D92C-B159-D20E6631EB44}"/>
              </a:ext>
            </a:extLst>
          </p:cNvPr>
          <p:cNvSpPr>
            <a:spLocks noGrp="1"/>
          </p:cNvSpPr>
          <p:nvPr>
            <p:ph type="title" hasCustomPrompt="1"/>
          </p:nvPr>
        </p:nvSpPr>
        <p:spPr/>
        <p:txBody>
          <a:bodyPr anchor="ctr"/>
          <a:lstStyle/>
          <a:p>
            <a:r>
              <a:rPr lang="en-US"/>
              <a:t>Click to edit Master title style</a:t>
            </a:r>
          </a:p>
        </p:txBody>
      </p:sp>
      <p:sp>
        <p:nvSpPr>
          <p:cNvPr id="5" name="Content Placeholder 2">
            <a:extLst>
              <a:ext uri="{FF2B5EF4-FFF2-40B4-BE49-F238E27FC236}">
                <a16:creationId xmlns:a16="http://schemas.microsoft.com/office/drawing/2014/main" id="{E0BC3D7C-4FBF-5021-E6D4-A7E7F003BB12}"/>
              </a:ext>
            </a:extLst>
          </p:cNvPr>
          <p:cNvSpPr>
            <a:spLocks noGrp="1"/>
          </p:cNvSpPr>
          <p:nvPr>
            <p:ph idx="1" hasCustomPrompt="1"/>
          </p:nvPr>
        </p:nvSpPr>
        <p:spPr>
          <a:xfrm>
            <a:off x="6212052" y="1393371"/>
            <a:ext cx="5675147" cy="4783592"/>
          </a:xfrm>
          <a:prstGeom prst="rect">
            <a:avLst/>
          </a:prstGeom>
        </p:spPr>
        <p:txBody>
          <a:bodyPr/>
          <a:lstStyle>
            <a:lvl1pPr marL="176213" indent="-176213">
              <a:lnSpc>
                <a:spcPct val="100000"/>
              </a:lnSpc>
              <a:spcBef>
                <a:spcPts val="0"/>
              </a:spcBef>
              <a:spcAft>
                <a:spcPts val="600"/>
              </a:spcAft>
              <a:buClr>
                <a:schemeClr val="accent4"/>
              </a:buClr>
              <a:buSzPct val="100000"/>
              <a:buFont typeface="+mj-lt"/>
              <a:buAutoNum type="arabicPeriod"/>
              <a:defRPr sz="1400" b="1" i="0">
                <a:solidFill>
                  <a:schemeClr val="tx1"/>
                </a:solidFill>
              </a:defRPr>
            </a:lvl1pPr>
            <a:lvl2pPr marL="800100" indent="-342900">
              <a:lnSpc>
                <a:spcPct val="100000"/>
              </a:lnSpc>
              <a:spcBef>
                <a:spcPts val="0"/>
              </a:spcBef>
              <a:spcAft>
                <a:spcPts val="600"/>
              </a:spcAft>
              <a:buClr>
                <a:schemeClr val="accent4"/>
              </a:buClr>
              <a:buSzPct val="100000"/>
              <a:buFont typeface="+mj-lt"/>
              <a:buAutoNum type="alphaLcPeriod"/>
              <a:defRPr sz="1400">
                <a:solidFill>
                  <a:schemeClr val="tx1"/>
                </a:solidFill>
                <a:latin typeface="Poppins" panose="00000500000000000000" pitchFamily="2" charset="0"/>
              </a:defRPr>
            </a:lvl2pPr>
            <a:lvl3pPr marL="1257300" indent="-342900">
              <a:lnSpc>
                <a:spcPct val="100000"/>
              </a:lnSpc>
              <a:spcBef>
                <a:spcPts val="0"/>
              </a:spcBef>
              <a:spcAft>
                <a:spcPts val="600"/>
              </a:spcAft>
              <a:buClr>
                <a:schemeClr val="accent4"/>
              </a:buClr>
              <a:buSzPct val="100000"/>
              <a:buFont typeface="+mj-lt"/>
              <a:buAutoNum type="romanLcPeriod"/>
              <a:defRPr sz="1400">
                <a:solidFill>
                  <a:schemeClr val="tx1"/>
                </a:solidFill>
                <a:latin typeface="Poppins" panose="00000500000000000000" pitchFamily="2" charset="0"/>
              </a:defRPr>
            </a:lvl3pPr>
            <a:lvl4pPr marL="1714500" indent="-342900">
              <a:lnSpc>
                <a:spcPct val="100000"/>
              </a:lnSpc>
              <a:spcAft>
                <a:spcPts val="600"/>
              </a:spcAft>
              <a:buFont typeface="+mj-lt"/>
              <a:buAutoNum type="arabicPeriod"/>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pic>
        <p:nvPicPr>
          <p:cNvPr id="4" name="Picture 3" descr="Business handshake">
            <a:extLst>
              <a:ext uri="{FF2B5EF4-FFF2-40B4-BE49-F238E27FC236}">
                <a16:creationId xmlns:a16="http://schemas.microsoft.com/office/drawing/2014/main" id="{48615E60-3881-B76B-965A-6C9CDA27E4A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2742" y="1393371"/>
            <a:ext cx="4087421" cy="2724282"/>
          </a:xfrm>
          <a:prstGeom prst="rect">
            <a:avLst/>
          </a:prstGeom>
        </p:spPr>
      </p:pic>
    </p:spTree>
    <p:extLst>
      <p:ext uri="{BB962C8B-B14F-4D97-AF65-F5344CB8AC3E}">
        <p14:creationId xmlns:p14="http://schemas.microsoft.com/office/powerpoint/2010/main" val="265864864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6" name="Object 5"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1440323" y="572118"/>
            <a:ext cx="2463994" cy="1325563"/>
          </a:xfrm>
        </p:spPr>
        <p:txBody>
          <a:bodyPr>
            <a:normAutofit/>
          </a:bodyPr>
          <a:lstStyle>
            <a:lvl1pPr>
              <a:defRPr sz="2200" b="1">
                <a:solidFill>
                  <a:schemeClr val="tx1">
                    <a:lumMod val="75000"/>
                  </a:schemeClr>
                </a:solidFill>
                <a:latin typeface="Poppins" panose="00000500000000000000" pitchFamily="2" charset="0"/>
                <a:cs typeface="Poppins" panose="00000500000000000000" pitchFamily="2" charset="0"/>
              </a:defRPr>
            </a:lvl1pPr>
          </a:lstStyle>
          <a:p>
            <a:r>
              <a:rPr lang="en-US"/>
              <a:t>Click to edit Master title style</a:t>
            </a:r>
          </a:p>
        </p:txBody>
      </p:sp>
    </p:spTree>
    <p:extLst>
      <p:ext uri="{BB962C8B-B14F-4D97-AF65-F5344CB8AC3E}">
        <p14:creationId xmlns:p14="http://schemas.microsoft.com/office/powerpoint/2010/main" val="382279318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olo el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08616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Bullets footnote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7248AC-B1E6-4AF5-BEB0-DAEC85305A72}"/>
              </a:ext>
            </a:extLst>
          </p:cNvPr>
          <p:cNvSpPr>
            <a:spLocks noGrp="1"/>
          </p:cNvSpPr>
          <p:nvPr>
            <p:ph idx="1" hasCustomPrompt="1"/>
          </p:nvPr>
        </p:nvSpPr>
        <p:spPr>
          <a:xfrm>
            <a:off x="1172095" y="1143992"/>
            <a:ext cx="10715106" cy="5145972"/>
          </a:xfrm>
          <a:prstGeom prst="rect">
            <a:avLst/>
          </a:prstGeom>
        </p:spPr>
        <p:txBody>
          <a:bodyPr/>
          <a:lstStyle>
            <a:lvl1pPr marL="228600" indent="-228600">
              <a:buClr>
                <a:schemeClr val="accent4"/>
              </a:buClr>
              <a:buSzPct val="110000"/>
              <a:buFont typeface="Wingdings" panose="05000000000000000000" pitchFamily="2" charset="2"/>
              <a:buChar char="§"/>
              <a:defRPr sz="1400" i="0">
                <a:solidFill>
                  <a:schemeClr val="tx1"/>
                </a:solidFill>
              </a:defRPr>
            </a:lvl1pPr>
            <a:lvl2pPr marL="685800" indent="-228600">
              <a:buClr>
                <a:schemeClr val="accent4"/>
              </a:buClr>
              <a:buSzPct val="120000"/>
              <a:buFont typeface="Poppins Light" panose="00000400000000000000" pitchFamily="2" charset="0"/>
              <a:buChar char="–"/>
              <a:defRPr sz="1400">
                <a:solidFill>
                  <a:schemeClr val="tx1"/>
                </a:solidFill>
                <a:latin typeface="Poppins" panose="00000500000000000000" pitchFamily="2" charset="0"/>
              </a:defRPr>
            </a:lvl2pPr>
            <a:lvl3pPr marL="1143000" indent="-228600">
              <a:buClr>
                <a:schemeClr val="accent4"/>
              </a:buClr>
              <a:buSzPct val="110000"/>
              <a:buFont typeface="Poppins Light" panose="00000400000000000000" pitchFamily="2" charset="0"/>
              <a:buChar char="॰"/>
              <a:defRPr sz="1400">
                <a:solidFill>
                  <a:schemeClr val="tx1"/>
                </a:solidFill>
                <a:latin typeface="Poppins" panose="00000500000000000000" pitchFamily="2" charset="0"/>
              </a:defRPr>
            </a:lvl3pPr>
            <a:lvl4pPr marL="1371600" indent="0">
              <a:buNone/>
              <a:defRPr sz="1400">
                <a:solidFill>
                  <a:schemeClr val="tx1"/>
                </a:solidFill>
                <a:latin typeface="Poppins" panose="00000500000000000000" pitchFamily="2" charset="0"/>
              </a:defRPr>
            </a:lvl4pPr>
          </a:lstStyle>
          <a:p>
            <a:pPr lvl="0"/>
            <a:r>
              <a:rPr lang="en-US"/>
              <a:t>Click to edit Master text styles</a:t>
            </a:r>
          </a:p>
          <a:p>
            <a:pPr lvl="1"/>
            <a:r>
              <a:rPr lang="en-US"/>
              <a:t>Second level</a:t>
            </a:r>
          </a:p>
          <a:p>
            <a:pPr lvl="2"/>
            <a:r>
              <a:rPr lang="en-US"/>
              <a:t>Third level</a:t>
            </a:r>
          </a:p>
          <a:p>
            <a:pPr lvl="3"/>
            <a:endParaRPr lang="en-US"/>
          </a:p>
        </p:txBody>
      </p:sp>
      <p:sp>
        <p:nvSpPr>
          <p:cNvPr id="10" name="Title 1">
            <a:extLst>
              <a:ext uri="{FF2B5EF4-FFF2-40B4-BE49-F238E27FC236}">
                <a16:creationId xmlns:a16="http://schemas.microsoft.com/office/drawing/2014/main" id="{7D1F879D-2D23-F972-D30B-A7A6E2D054B2}"/>
              </a:ext>
            </a:extLst>
          </p:cNvPr>
          <p:cNvSpPr>
            <a:spLocks noGrp="1"/>
          </p:cNvSpPr>
          <p:nvPr>
            <p:ph type="title" hasCustomPrompt="1"/>
          </p:nvPr>
        </p:nvSpPr>
        <p:spPr>
          <a:xfrm>
            <a:off x="1172094" y="78619"/>
            <a:ext cx="10715106" cy="798836"/>
          </a:xfrm>
        </p:spPr>
        <p:txBody>
          <a:bodyPr/>
          <a:lstStyle/>
          <a:p>
            <a:r>
              <a:rPr lang="en-US"/>
              <a:t>Click to edit Master title style</a:t>
            </a:r>
          </a:p>
        </p:txBody>
      </p:sp>
    </p:spTree>
    <p:extLst>
      <p:ext uri="{BB962C8B-B14F-4D97-AF65-F5344CB8AC3E}">
        <p14:creationId xmlns:p14="http://schemas.microsoft.com/office/powerpoint/2010/main" val="1691342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F97ABF-A7C5-0F17-E9E2-85F5362285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86E9E149-8ED8-AAB2-368A-2C5D6290C4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EE3B25AF-720C-F3D1-1C23-092148CE30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948028B-6A74-1CF1-F691-77A885938027}"/>
              </a:ext>
            </a:extLst>
          </p:cNvPr>
          <p:cNvSpPr>
            <a:spLocks noGrp="1"/>
          </p:cNvSpPr>
          <p:nvPr>
            <p:ph type="dt" sz="half" idx="10"/>
          </p:nvPr>
        </p:nvSpPr>
        <p:spPr/>
        <p:txBody>
          <a:bodyPr/>
          <a:lstStyle/>
          <a:p>
            <a:fld id="{8568C827-29DF-4DCC-98B6-840BEF75D31A}" type="datetime1">
              <a:rPr lang="es-ES_tradnl" smtClean="0"/>
              <a:t>10/07/2024</a:t>
            </a:fld>
            <a:endParaRPr lang="es-CO"/>
          </a:p>
        </p:txBody>
      </p:sp>
      <p:sp>
        <p:nvSpPr>
          <p:cNvPr id="6" name="Marcador de pie de página 5">
            <a:extLst>
              <a:ext uri="{FF2B5EF4-FFF2-40B4-BE49-F238E27FC236}">
                <a16:creationId xmlns:a16="http://schemas.microsoft.com/office/drawing/2014/main" id="{048DD189-81B9-2365-9604-06AB9685AA5D}"/>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D3954215-56E5-243B-541B-2E6E6180850A}"/>
              </a:ext>
            </a:extLst>
          </p:cNvPr>
          <p:cNvSpPr>
            <a:spLocks noGrp="1"/>
          </p:cNvSpPr>
          <p:nvPr>
            <p:ph type="sldNum" sz="quarter" idx="12"/>
          </p:nvPr>
        </p:nvSpPr>
        <p:spPr/>
        <p:txBody>
          <a:bodyPr/>
          <a:lstStyle/>
          <a:p>
            <a:fld id="{F07FE009-00E8-46F4-960E-6E20957D4583}" type="slidenum">
              <a:rPr lang="es-CO" smtClean="0"/>
              <a:t>‹#›</a:t>
            </a:fld>
            <a:endParaRPr lang="es-CO"/>
          </a:p>
        </p:txBody>
      </p:sp>
    </p:spTree>
    <p:extLst>
      <p:ext uri="{BB962C8B-B14F-4D97-AF65-F5344CB8AC3E}">
        <p14:creationId xmlns:p14="http://schemas.microsoft.com/office/powerpoint/2010/main" val="59301376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7595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
        <p:nvSpPr>
          <p:cNvPr id="38" name="Shape 2"/>
          <p:cNvSpPr/>
          <p:nvPr userDrawn="1"/>
        </p:nvSpPr>
        <p:spPr>
          <a:xfrm>
            <a:off x="0" y="1400997"/>
            <a:ext cx="12192000" cy="5467350"/>
          </a:xfrm>
          <a:prstGeom prst="rect">
            <a:avLst/>
          </a:prstGeom>
          <a:solidFill>
            <a:srgbClr val="7B8DB3">
              <a:alpha val="4000"/>
            </a:srgbClr>
          </a:solidFill>
          <a:ln w="25400">
            <a:solidFill>
              <a:srgbClr val="EBEBEB">
                <a:alpha val="10000"/>
              </a:srgbClr>
            </a:solidFill>
            <a:miter lim="400000"/>
          </a:ln>
          <a:effectLst/>
        </p:spPr>
        <p:txBody>
          <a:bodyPr lIns="0" tIns="0" rIns="0" bIns="0" anchor="ctr"/>
          <a:lstStyle/>
          <a:p>
            <a:pPr lvl="0" defTabSz="292027">
              <a:defRPr sz="4000">
                <a:solidFill>
                  <a:srgbClr val="FFFFFF"/>
                </a:solidFill>
                <a:effectLst>
                  <a:outerShdw blurRad="38100" dist="12700" dir="5400000" rotWithShape="0">
                    <a:srgbClr val="000000">
                      <a:alpha val="50000"/>
                    </a:srgbClr>
                  </a:outerShdw>
                </a:effectLst>
              </a:defRPr>
            </a:pPr>
            <a:endParaRPr sz="2000" dirty="0"/>
          </a:p>
        </p:txBody>
      </p:sp>
    </p:spTree>
    <p:extLst>
      <p:ext uri="{BB962C8B-B14F-4D97-AF65-F5344CB8AC3E}">
        <p14:creationId xmlns:p14="http://schemas.microsoft.com/office/powerpoint/2010/main" val="2682836165"/>
      </p:ext>
    </p:extLst>
  </p:cSld>
  <p:clrMapOvr>
    <a:masterClrMapping/>
  </p:clrMapOvr>
  <p:transition spd="slow" advTm="2000">
    <p:cover dir="d"/>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page - Timelin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86B0A44-C28F-4A11-8B5D-8E3838A0900C}"/>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4" name="Subtitle 2">
            <a:extLst>
              <a:ext uri="{FF2B5EF4-FFF2-40B4-BE49-F238E27FC236}">
                <a16:creationId xmlns:a16="http://schemas.microsoft.com/office/drawing/2014/main" id="{45C18F5C-6002-4930-B5D3-8193C946F9C7}"/>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373975581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734363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ext Placeholder 5"/>
          <p:cNvSpPr>
            <a:spLocks noGrp="1"/>
          </p:cNvSpPr>
          <p:nvPr>
            <p:ph type="body" sz="quarter" idx="11"/>
          </p:nvPr>
        </p:nvSpPr>
        <p:spPr>
          <a:xfrm>
            <a:off x="1168400" y="879505"/>
            <a:ext cx="9855200" cy="316100"/>
          </a:xfrm>
          <a:prstGeom prst="rect">
            <a:avLst/>
          </a:prstGeom>
        </p:spPr>
        <p:txBody>
          <a:bodyPr vert="horz" anchor="ctr"/>
          <a:lstStyle>
            <a:lvl1pPr marL="0" indent="0" algn="ctr">
              <a:buNone/>
              <a:defRPr sz="1200" i="0" spc="300">
                <a:solidFill>
                  <a:schemeClr val="tx1">
                    <a:lumMod val="65000"/>
                    <a:lumOff val="35000"/>
                  </a:schemeClr>
                </a:solidFill>
                <a:latin typeface="Calibri"/>
                <a:cs typeface="Calibri"/>
              </a:defRPr>
            </a:lvl1pPr>
            <a:lvl2pPr>
              <a:defRPr sz="3000"/>
            </a:lvl2pPr>
            <a:lvl3pPr>
              <a:defRPr sz="3000"/>
            </a:lvl3pPr>
            <a:lvl4pPr>
              <a:defRPr sz="3000"/>
            </a:lvl4pPr>
            <a:lvl5pPr>
              <a:defRPr sz="3000"/>
            </a:lvl5pPr>
          </a:lstStyle>
          <a:p>
            <a:pPr lvl="0"/>
            <a:endParaRPr lang="en-US"/>
          </a:p>
        </p:txBody>
      </p:sp>
    </p:spTree>
    <p:extLst>
      <p:ext uri="{BB962C8B-B14F-4D97-AF65-F5344CB8AC3E}">
        <p14:creationId xmlns:p14="http://schemas.microsoft.com/office/powerpoint/2010/main" val="190462264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Page with Title">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071F2C-7A73-45F5-A9A4-65C7C6F73B1A}"/>
              </a:ext>
            </a:extLst>
          </p:cNvPr>
          <p:cNvSpPr>
            <a:spLocks noGrp="1"/>
          </p:cNvSpPr>
          <p:nvPr>
            <p:ph type="title" hasCustomPrompt="1"/>
          </p:nvPr>
        </p:nvSpPr>
        <p:spPr>
          <a:xfrm>
            <a:off x="838200" y="371728"/>
            <a:ext cx="10515600" cy="886732"/>
          </a:xfrm>
          <a:prstGeom prst="rect">
            <a:avLst/>
          </a:prstGeom>
        </p:spPr>
        <p:txBody>
          <a:bodyPr anchor="ctr"/>
          <a:lstStyle>
            <a:lvl1pPr algn="ctr">
              <a:defRPr sz="3600">
                <a:solidFill>
                  <a:schemeClr val="tx1"/>
                </a:solidFill>
              </a:defRPr>
            </a:lvl1pPr>
          </a:lstStyle>
          <a:p>
            <a:r>
              <a:rPr lang="en-US"/>
              <a:t>Insert your main title here</a:t>
            </a:r>
            <a:endParaRPr lang="en-MY"/>
          </a:p>
        </p:txBody>
      </p:sp>
      <p:sp>
        <p:nvSpPr>
          <p:cNvPr id="12" name="Subtitle 2">
            <a:extLst>
              <a:ext uri="{FF2B5EF4-FFF2-40B4-BE49-F238E27FC236}">
                <a16:creationId xmlns:a16="http://schemas.microsoft.com/office/drawing/2014/main" id="{140C2DD2-CCDF-4E20-BAE0-355D6473E549}"/>
              </a:ext>
            </a:extLst>
          </p:cNvPr>
          <p:cNvSpPr>
            <a:spLocks noGrp="1"/>
          </p:cNvSpPr>
          <p:nvPr>
            <p:ph type="subTitle" idx="1" hasCustomPrompt="1"/>
          </p:nvPr>
        </p:nvSpPr>
        <p:spPr>
          <a:xfrm>
            <a:off x="1524000" y="1051062"/>
            <a:ext cx="9144000" cy="436562"/>
          </a:xfrm>
          <a:prstGeom prst="rect">
            <a:avLst/>
          </a:prstGeom>
        </p:spPr>
        <p:txBody>
          <a:bodyPr>
            <a:normAutofit/>
          </a:bodyPr>
          <a:lstStyle>
            <a:lvl1pPr marL="0" indent="0" algn="ctr">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Insert your awesome subtitle here</a:t>
            </a:r>
            <a:endParaRPr lang="en-MY"/>
          </a:p>
        </p:txBody>
      </p:sp>
    </p:spTree>
    <p:extLst>
      <p:ext uri="{BB962C8B-B14F-4D97-AF65-F5344CB8AC3E}">
        <p14:creationId xmlns:p14="http://schemas.microsoft.com/office/powerpoint/2010/main" val="7672063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146454-7C42-EA9F-02AF-5F88DB680A10}"/>
              </a:ext>
            </a:extLst>
          </p:cNvPr>
          <p:cNvSpPr>
            <a:spLocks noGrp="1"/>
          </p:cNvSpPr>
          <p:nvPr>
            <p:ph type="title"/>
          </p:nvPr>
        </p:nvSpPr>
        <p:spPr/>
        <p:txBody>
          <a:bodyPr/>
          <a:lstStyle/>
          <a:p>
            <a:r>
              <a:rPr lang="es-MX"/>
              <a:t>Haz clic para modificar el estilo de título del patrón</a:t>
            </a:r>
            <a:endParaRPr lang="es-CO"/>
          </a:p>
        </p:txBody>
      </p:sp>
    </p:spTree>
    <p:extLst>
      <p:ext uri="{BB962C8B-B14F-4D97-AF65-F5344CB8AC3E}">
        <p14:creationId xmlns:p14="http://schemas.microsoft.com/office/powerpoint/2010/main" val="22625677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2_Diseño personalizado">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488251F9-CB2A-5DBD-804A-E0FFD54CAA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640" r="16738"/>
          <a:stretch/>
        </p:blipFill>
        <p:spPr>
          <a:xfrm>
            <a:off x="5776331" y="0"/>
            <a:ext cx="6415669" cy="6858000"/>
          </a:xfrm>
          <a:prstGeom prst="rect">
            <a:avLst/>
          </a:prstGeom>
        </p:spPr>
      </p:pic>
      <p:pic>
        <p:nvPicPr>
          <p:cNvPr id="23" name="Imagen 22">
            <a:extLst>
              <a:ext uri="{FF2B5EF4-FFF2-40B4-BE49-F238E27FC236}">
                <a16:creationId xmlns:a16="http://schemas.microsoft.com/office/drawing/2014/main" id="{27231D3D-FBC8-8BD3-E48D-F6BB616F40B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3022"/>
            <a:ext cx="12192000" cy="6858000"/>
          </a:xfrm>
          <a:prstGeom prst="rect">
            <a:avLst/>
          </a:prstGeom>
        </p:spPr>
      </p:pic>
      <p:sp>
        <p:nvSpPr>
          <p:cNvPr id="24" name="Marcador de fecha 3">
            <a:extLst>
              <a:ext uri="{FF2B5EF4-FFF2-40B4-BE49-F238E27FC236}">
                <a16:creationId xmlns:a16="http://schemas.microsoft.com/office/drawing/2014/main" id="{172FDAF0-80D8-0F7D-8337-03400528968C}"/>
              </a:ext>
            </a:extLst>
          </p:cNvPr>
          <p:cNvSpPr>
            <a:spLocks noGrp="1"/>
          </p:cNvSpPr>
          <p:nvPr>
            <p:ph type="dt" sz="half" idx="10"/>
          </p:nvPr>
        </p:nvSpPr>
        <p:spPr>
          <a:xfrm>
            <a:off x="556807" y="1707447"/>
            <a:ext cx="5645381" cy="3381388"/>
          </a:xfrm>
          <a:prstGeom prst="rect">
            <a:avLst/>
          </a:prstGeom>
        </p:spPr>
        <p:txBody>
          <a:bodyPr/>
          <a:lstStyle>
            <a:lvl1pPr marL="0" indent="0" algn="l">
              <a:buFont typeface="Arial" panose="020B0604020202020204" pitchFamily="34" charset="0"/>
              <a:buNone/>
              <a:defRPr sz="6600" b="0" i="0">
                <a:solidFill>
                  <a:schemeClr val="bg1"/>
                </a:solidFill>
                <a:latin typeface="Poppins Medium" pitchFamily="2" charset="77"/>
                <a:cs typeface="Poppins Medium" pitchFamily="2" charset="77"/>
              </a:defRPr>
            </a:lvl1pPr>
          </a:lstStyle>
          <a:p>
            <a:fld id="{EF2F394F-FC3E-4F0E-B9D4-89E34C73E50F}" type="datetime1">
              <a:rPr lang="es-ES_tradnl" smtClean="0"/>
              <a:t>10/07/2024</a:t>
            </a:fld>
            <a:endParaRPr lang="en-US" dirty="0"/>
          </a:p>
        </p:txBody>
      </p:sp>
      <p:sp>
        <p:nvSpPr>
          <p:cNvPr id="25" name="Marcador de fecha 3">
            <a:extLst>
              <a:ext uri="{FF2B5EF4-FFF2-40B4-BE49-F238E27FC236}">
                <a16:creationId xmlns:a16="http://schemas.microsoft.com/office/drawing/2014/main" id="{45B92016-5D8C-BCF1-0142-9D2A94C15C79}"/>
              </a:ext>
            </a:extLst>
          </p:cNvPr>
          <p:cNvSpPr txBox="1">
            <a:spLocks/>
          </p:cNvSpPr>
          <p:nvPr userDrawn="1"/>
        </p:nvSpPr>
        <p:spPr>
          <a:xfrm>
            <a:off x="982663" y="2445254"/>
            <a:ext cx="5147293"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6600" b="1" i="0" kern="1200">
                <a:solidFill>
                  <a:srgbClr val="6200EE"/>
                </a:solidFill>
                <a:latin typeface="Poppins" pitchFamily="2" charset="77"/>
                <a:ea typeface="+mn-ea"/>
                <a:cs typeface="Poppins"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i="0" dirty="0">
              <a:solidFill>
                <a:schemeClr val="bg1"/>
              </a:solidFill>
              <a:latin typeface="Poppins Medium" pitchFamily="2" charset="77"/>
              <a:cs typeface="Poppins Medium" pitchFamily="2" charset="77"/>
            </a:endParaRPr>
          </a:p>
        </p:txBody>
      </p:sp>
      <p:sp>
        <p:nvSpPr>
          <p:cNvPr id="26" name="Marcador de fecha 3">
            <a:extLst>
              <a:ext uri="{FF2B5EF4-FFF2-40B4-BE49-F238E27FC236}">
                <a16:creationId xmlns:a16="http://schemas.microsoft.com/office/drawing/2014/main" id="{8F38FFB8-7651-DBE7-0C09-DC7679B00352}"/>
              </a:ext>
            </a:extLst>
          </p:cNvPr>
          <p:cNvSpPr txBox="1">
            <a:spLocks/>
          </p:cNvSpPr>
          <p:nvPr userDrawn="1"/>
        </p:nvSpPr>
        <p:spPr>
          <a:xfrm>
            <a:off x="982663" y="3722308"/>
            <a:ext cx="3236717" cy="365125"/>
          </a:xfrm>
          <a:prstGeom prst="rect">
            <a:avLst/>
          </a:prstGeom>
        </p:spPr>
        <p:txBody>
          <a:bodyPr/>
          <a:lstStyle>
            <a:defPPr>
              <a:defRPr lang="es-ES"/>
            </a:defPPr>
            <a:lvl1pPr marL="0" indent="0" algn="l" defTabSz="914400" rtl="0" eaLnBrk="1" latinLnBrk="0" hangingPunct="1">
              <a:buFont typeface="Arial" panose="020B0604020202020204" pitchFamily="34" charset="0"/>
              <a:buNone/>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b="0" dirty="0">
              <a:solidFill>
                <a:srgbClr val="D5B9FF"/>
              </a:solidFill>
            </a:endParaRPr>
          </a:p>
        </p:txBody>
      </p:sp>
      <p:sp>
        <p:nvSpPr>
          <p:cNvPr id="2" name="CuadroTexto 1">
            <a:extLst>
              <a:ext uri="{FF2B5EF4-FFF2-40B4-BE49-F238E27FC236}">
                <a16:creationId xmlns:a16="http://schemas.microsoft.com/office/drawing/2014/main" id="{67017BD7-AB31-38CC-4DE9-36A09F012734}"/>
              </a:ext>
            </a:extLst>
          </p:cNvPr>
          <p:cNvSpPr txBox="1"/>
          <p:nvPr userDrawn="1"/>
        </p:nvSpPr>
        <p:spPr>
          <a:xfrm>
            <a:off x="978946" y="4762529"/>
            <a:ext cx="5780049" cy="1985159"/>
          </a:xfrm>
          <a:prstGeom prst="rect">
            <a:avLst/>
          </a:prstGeom>
          <a:noFill/>
        </p:spPr>
        <p:txBody>
          <a:bodyPr wrap="square" rtlCol="0">
            <a:spAutoFit/>
          </a:bodyPr>
          <a:lstStyle/>
          <a:p>
            <a:pPr algn="l"/>
            <a:r>
              <a:rPr lang="es-CO" sz="3200" b="1" i="0" u="none" dirty="0">
                <a:solidFill>
                  <a:schemeClr val="bg1"/>
                </a:solidFill>
                <a:effectLst/>
                <a:latin typeface="+mj-lt"/>
                <a:cs typeface="Poppins Medium" pitchFamily="2" charset="77"/>
                <a:hlinkClick r:id="rId4">
                  <a:extLst>
                    <a:ext uri="{A12FA001-AC4F-418D-AE19-62706E023703}">
                      <ahyp:hlinkClr xmlns:ahyp="http://schemas.microsoft.com/office/drawing/2018/hyperlinkcolor" val="tx"/>
                    </a:ext>
                  </a:extLst>
                </a:hlinkClick>
              </a:rPr>
              <a:t>www.iotaimpact.com</a:t>
            </a:r>
            <a:endParaRPr lang="es-CO" sz="3200" b="1" i="0" u="none" dirty="0">
              <a:solidFill>
                <a:schemeClr val="bg1"/>
              </a:solidFill>
              <a:effectLst/>
              <a:latin typeface="+mj-lt"/>
              <a:cs typeface="Poppins Medium"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i="0" dirty="0">
                <a:solidFill>
                  <a:schemeClr val="bg1"/>
                </a:solidFill>
                <a:effectLst/>
                <a:latin typeface="+mj-lt"/>
              </a:rPr>
              <a:t>andres@iotaimpact.com</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@iotaimpactus</a:t>
            </a:r>
          </a:p>
          <a:p>
            <a:pPr marL="0" marR="0" lvl="0" indent="0" algn="l" defTabSz="914400" rtl="0" eaLnBrk="1" fontAlgn="auto" latinLnBrk="0" hangingPunct="1">
              <a:lnSpc>
                <a:spcPct val="100000"/>
              </a:lnSpc>
              <a:spcBef>
                <a:spcPts val="0"/>
              </a:spcBef>
              <a:spcAft>
                <a:spcPts val="0"/>
              </a:spcAft>
              <a:buClrTx/>
              <a:buSzTx/>
              <a:buFontTx/>
              <a:buNone/>
              <a:tabLst/>
              <a:defRPr/>
            </a:pPr>
            <a:r>
              <a:rPr lang="es-CO" sz="1400" dirty="0">
                <a:solidFill>
                  <a:schemeClr val="bg1"/>
                </a:solidFill>
                <a:effectLst/>
                <a:latin typeface="+mj-lt"/>
              </a:rPr>
              <a:t>@iotaimpactlatam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CO" dirty="0">
              <a:solidFill>
                <a:schemeClr val="bg1"/>
              </a:solidFill>
              <a:effectLst/>
              <a:latin typeface="+mj-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900" i="1" dirty="0">
                <a:solidFill>
                  <a:schemeClr val="bg1"/>
                </a:solidFill>
                <a:effectLst/>
                <a:latin typeface="+mj-lt"/>
              </a:rPr>
              <a:t>Confidential and proprietary. Not for distribution without IOTA Impact's permission.</a:t>
            </a:r>
            <a:endParaRPr lang="es-CO" sz="900" dirty="0">
              <a:solidFill>
                <a:schemeClr val="bg1"/>
              </a:solidFill>
              <a:effectLst/>
              <a:latin typeface="+mj-lt"/>
            </a:endParaRPr>
          </a:p>
          <a:p>
            <a:pPr algn="l"/>
            <a:endParaRPr lang="es-CO" dirty="0">
              <a:solidFill>
                <a:schemeClr val="bg1"/>
              </a:solidFill>
            </a:endParaRPr>
          </a:p>
        </p:txBody>
      </p:sp>
      <p:pic>
        <p:nvPicPr>
          <p:cNvPr id="3" name="Imagen 2">
            <a:extLst>
              <a:ext uri="{FF2B5EF4-FFF2-40B4-BE49-F238E27FC236}">
                <a16:creationId xmlns:a16="http://schemas.microsoft.com/office/drawing/2014/main" id="{4741025A-CBAB-EEE5-0483-9393666D6C7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832545" y="5492617"/>
            <a:ext cx="668049" cy="668049"/>
          </a:xfrm>
          <a:prstGeom prst="rect">
            <a:avLst/>
          </a:prstGeom>
        </p:spPr>
      </p:pic>
    </p:spTree>
    <p:extLst>
      <p:ext uri="{BB962C8B-B14F-4D97-AF65-F5344CB8AC3E}">
        <p14:creationId xmlns:p14="http://schemas.microsoft.com/office/powerpoint/2010/main" val="180712972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156CC59-C862-D989-1BF0-B89865AC2DB6}"/>
              </a:ext>
            </a:extLst>
          </p:cNvPr>
          <p:cNvSpPr>
            <a:spLocks noGrp="1"/>
          </p:cNvSpPr>
          <p:nvPr>
            <p:ph type="dt" sz="half" idx="10"/>
          </p:nvPr>
        </p:nvSpPr>
        <p:spPr/>
        <p:txBody>
          <a:bodyPr/>
          <a:lstStyle/>
          <a:p>
            <a:fld id="{F920923E-E51F-45A5-BE33-9EE1265A9814}" type="datetime1">
              <a:rPr lang="es-ES_tradnl" smtClean="0"/>
              <a:t>10/07/2024</a:t>
            </a:fld>
            <a:endParaRPr lang="es-CO" dirty="0"/>
          </a:p>
        </p:txBody>
      </p:sp>
      <p:sp>
        <p:nvSpPr>
          <p:cNvPr id="3" name="Marcador de pie de página 2">
            <a:extLst>
              <a:ext uri="{FF2B5EF4-FFF2-40B4-BE49-F238E27FC236}">
                <a16:creationId xmlns:a16="http://schemas.microsoft.com/office/drawing/2014/main" id="{E1B50424-ACE5-91A8-08B3-970065076702}"/>
              </a:ext>
            </a:extLst>
          </p:cNvPr>
          <p:cNvSpPr>
            <a:spLocks noGrp="1"/>
          </p:cNvSpPr>
          <p:nvPr>
            <p:ph type="ftr" sz="quarter" idx="11"/>
          </p:nvPr>
        </p:nvSpPr>
        <p:spPr/>
        <p:txBody>
          <a:bodyPr/>
          <a:lstStyle/>
          <a:p>
            <a:endParaRPr lang="es-CO" dirty="0"/>
          </a:p>
        </p:txBody>
      </p:sp>
      <p:sp>
        <p:nvSpPr>
          <p:cNvPr id="4" name="Marcador de número de diapositiva 3">
            <a:extLst>
              <a:ext uri="{FF2B5EF4-FFF2-40B4-BE49-F238E27FC236}">
                <a16:creationId xmlns:a16="http://schemas.microsoft.com/office/drawing/2014/main" id="{ACB1EBA4-A8C0-2CD6-3EC1-E08EC7B3A2EF}"/>
              </a:ext>
            </a:extLst>
          </p:cNvPr>
          <p:cNvSpPr>
            <a:spLocks noGrp="1"/>
          </p:cNvSpPr>
          <p:nvPr>
            <p:ph type="sldNum" sz="quarter" idx="12"/>
          </p:nvPr>
        </p:nvSpPr>
        <p:spPr/>
        <p:txBody>
          <a:bodyPr/>
          <a:lstStyle/>
          <a:p>
            <a:fld id="{84C6C1A2-A7E8-A349-BC65-CFD954CC74C7}" type="slidenum">
              <a:rPr lang="es-CO" smtClean="0"/>
              <a:t>‹#›</a:t>
            </a:fld>
            <a:endParaRPr lang="es-CO" dirty="0"/>
          </a:p>
        </p:txBody>
      </p:sp>
    </p:spTree>
    <p:extLst>
      <p:ext uri="{BB962C8B-B14F-4D97-AF65-F5344CB8AC3E}">
        <p14:creationId xmlns:p14="http://schemas.microsoft.com/office/powerpoint/2010/main" val="197088316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w/ Green Lin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3637D93-7843-304E-A09E-30A247547AD6}"/>
              </a:ext>
            </a:extLst>
          </p:cNvPr>
          <p:cNvGraphicFramePr>
            <a:graphicFrameLocks noChangeAspect="1"/>
          </p:cNvGraphicFramePr>
          <p:nvPr userDrawn="1">
            <p:custDataLst>
              <p:tags r:id="rId1"/>
            </p:custDataLst>
            <p:extLst>
              <p:ext uri="{D42A27DB-BD31-4B8C-83A1-F6EECF244321}">
                <p14:modId xmlns:p14="http://schemas.microsoft.com/office/powerpoint/2010/main" val="2757489525"/>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Object 6" hidden="1">
                        <a:extLst>
                          <a:ext uri="{FF2B5EF4-FFF2-40B4-BE49-F238E27FC236}">
                            <a16:creationId xmlns:a16="http://schemas.microsoft.com/office/drawing/2014/main" id="{13637D93-7843-304E-A09E-30A247547AD6}"/>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15" name="Content Placeholder 14">
            <a:extLst>
              <a:ext uri="{FF2B5EF4-FFF2-40B4-BE49-F238E27FC236}">
                <a16:creationId xmlns:a16="http://schemas.microsoft.com/office/drawing/2014/main" id="{5AE808F9-EA2B-504C-A2F3-3364D8975BD4}"/>
              </a:ext>
            </a:extLst>
          </p:cNvPr>
          <p:cNvSpPr>
            <a:spLocks noGrp="1"/>
          </p:cNvSpPr>
          <p:nvPr>
            <p:ph sz="quarter" idx="10" hasCustomPrompt="1"/>
          </p:nvPr>
        </p:nvSpPr>
        <p:spPr>
          <a:xfrm>
            <a:off x="0" y="304800"/>
            <a:ext cx="11582400" cy="457200"/>
          </a:xfrm>
          <a:prstGeom prst="rect">
            <a:avLst/>
          </a:prstGeom>
        </p:spPr>
        <p:txBody>
          <a:bodyPr/>
          <a:lstStyle>
            <a:lvl1pPr marL="463550" indent="0">
              <a:tabLst/>
              <a:defRPr sz="3200" b="1" i="0">
                <a:latin typeface="Work Sans" pitchFamily="2" charset="77"/>
              </a:defRPr>
            </a:lvl1pPr>
          </a:lstStyle>
          <a:p>
            <a:pPr lvl="0"/>
            <a:r>
              <a:rPr lang="en-US"/>
              <a:t>Title</a:t>
            </a:r>
          </a:p>
        </p:txBody>
      </p:sp>
      <p:sp>
        <p:nvSpPr>
          <p:cNvPr id="16" name="Content Placeholder 14">
            <a:extLst>
              <a:ext uri="{FF2B5EF4-FFF2-40B4-BE49-F238E27FC236}">
                <a16:creationId xmlns:a16="http://schemas.microsoft.com/office/drawing/2014/main" id="{DDBFD0AC-EDF1-6142-B532-97144ECA12D5}"/>
              </a:ext>
            </a:extLst>
          </p:cNvPr>
          <p:cNvSpPr>
            <a:spLocks noGrp="1"/>
          </p:cNvSpPr>
          <p:nvPr>
            <p:ph sz="quarter" idx="11" hasCustomPrompt="1"/>
          </p:nvPr>
        </p:nvSpPr>
        <p:spPr>
          <a:xfrm>
            <a:off x="0" y="990600"/>
            <a:ext cx="11582400" cy="457200"/>
          </a:xfrm>
          <a:prstGeom prst="rect">
            <a:avLst/>
          </a:prstGeom>
        </p:spPr>
        <p:txBody>
          <a:bodyPr/>
          <a:lstStyle>
            <a:lvl1pPr marL="463550" indent="0">
              <a:tabLst/>
              <a:defRPr sz="2400" b="0" i="0">
                <a:solidFill>
                  <a:schemeClr val="accent1"/>
                </a:solidFill>
                <a:latin typeface="Work Sans" pitchFamily="2" charset="77"/>
              </a:defRPr>
            </a:lvl1pPr>
          </a:lstStyle>
          <a:p>
            <a:pPr lvl="0"/>
            <a:r>
              <a:rPr lang="en-US"/>
              <a:t>Subtitle</a:t>
            </a:r>
          </a:p>
        </p:txBody>
      </p:sp>
      <p:cxnSp>
        <p:nvCxnSpPr>
          <p:cNvPr id="5" name="Straight Connector 4">
            <a:extLst>
              <a:ext uri="{FF2B5EF4-FFF2-40B4-BE49-F238E27FC236}">
                <a16:creationId xmlns:a16="http://schemas.microsoft.com/office/drawing/2014/main" id="{487420CF-3151-8646-A12F-392774BFC63D}"/>
              </a:ext>
            </a:extLst>
          </p:cNvPr>
          <p:cNvCxnSpPr>
            <a:cxnSpLocks/>
          </p:cNvCxnSpPr>
          <p:nvPr userDrawn="1"/>
        </p:nvCxnSpPr>
        <p:spPr>
          <a:xfrm>
            <a:off x="0" y="914400"/>
            <a:ext cx="2438400" cy="0"/>
          </a:xfrm>
          <a:prstGeom prst="line">
            <a:avLst/>
          </a:prstGeom>
          <a:ln w="381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5662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9" Type="http://schemas.openxmlformats.org/officeDocument/2006/relationships/image" Target="../media/image7.png"/><Relationship Id="rId21" Type="http://schemas.openxmlformats.org/officeDocument/2006/relationships/slideLayout" Target="../slideLayouts/slideLayout230.xml"/><Relationship Id="rId34" Type="http://schemas.openxmlformats.org/officeDocument/2006/relationships/slideLayout" Target="../slideLayouts/slideLayout243.xml"/><Relationship Id="rId7" Type="http://schemas.openxmlformats.org/officeDocument/2006/relationships/slideLayout" Target="../slideLayouts/slideLayout21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41" Type="http://schemas.openxmlformats.org/officeDocument/2006/relationships/image" Target="../media/image9.png"/><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slideLayout" Target="../slideLayouts/slideLayout241.xml"/><Relationship Id="rId37" Type="http://schemas.openxmlformats.org/officeDocument/2006/relationships/image" Target="../media/image5.png"/><Relationship Id="rId40" Type="http://schemas.openxmlformats.org/officeDocument/2006/relationships/image" Target="../media/image8.png"/><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36" Type="http://schemas.openxmlformats.org/officeDocument/2006/relationships/theme" Target="../theme/theme10.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35" Type="http://schemas.openxmlformats.org/officeDocument/2006/relationships/slideLayout" Target="../slideLayouts/slideLayout244.xml"/><Relationship Id="rId8" Type="http://schemas.openxmlformats.org/officeDocument/2006/relationships/slideLayout" Target="../slideLayouts/slideLayout217.xml"/><Relationship Id="rId3" Type="http://schemas.openxmlformats.org/officeDocument/2006/relationships/slideLayout" Target="../slideLayouts/slideLayout212.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slideLayout" Target="../slideLayouts/slideLayout242.xml"/><Relationship Id="rId38" Type="http://schemas.openxmlformats.org/officeDocument/2006/relationships/image" Target="../media/image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image" Target="../media/image5.png"/><Relationship Id="rId3" Type="http://schemas.openxmlformats.org/officeDocument/2006/relationships/slideLayout" Target="../slideLayouts/slideLayout247.xml"/><Relationship Id="rId21" Type="http://schemas.openxmlformats.org/officeDocument/2006/relationships/slideLayout" Target="../slideLayouts/slideLayout265.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theme" Target="../theme/theme11.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image" Target="../media/image9.png"/><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image" Target="../media/image7.png"/><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image" Target="../media/image6.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6.xml"/><Relationship Id="rId3" Type="http://schemas.openxmlformats.org/officeDocument/2006/relationships/slideLayout" Target="../slideLayouts/slideLayout271.xml"/><Relationship Id="rId7" Type="http://schemas.openxmlformats.org/officeDocument/2006/relationships/slideLayout" Target="../slideLayouts/slideLayout275.xml"/><Relationship Id="rId2" Type="http://schemas.openxmlformats.org/officeDocument/2006/relationships/slideLayout" Target="../slideLayouts/slideLayout270.xml"/><Relationship Id="rId1" Type="http://schemas.openxmlformats.org/officeDocument/2006/relationships/slideLayout" Target="../slideLayouts/slideLayout269.xml"/><Relationship Id="rId6" Type="http://schemas.openxmlformats.org/officeDocument/2006/relationships/slideLayout" Target="../slideLayouts/slideLayout274.xml"/><Relationship Id="rId11" Type="http://schemas.openxmlformats.org/officeDocument/2006/relationships/theme" Target="../theme/theme12.xml"/><Relationship Id="rId5" Type="http://schemas.openxmlformats.org/officeDocument/2006/relationships/slideLayout" Target="../slideLayouts/slideLayout273.xml"/><Relationship Id="rId10" Type="http://schemas.openxmlformats.org/officeDocument/2006/relationships/slideLayout" Target="../slideLayouts/slideLayout278.xml"/><Relationship Id="rId4" Type="http://schemas.openxmlformats.org/officeDocument/2006/relationships/slideLayout" Target="../slideLayouts/slideLayout272.xml"/><Relationship Id="rId9" Type="http://schemas.openxmlformats.org/officeDocument/2006/relationships/slideLayout" Target="../slideLayouts/slideLayout27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image" Target="../media/image7.png"/><Relationship Id="rId21" Type="http://schemas.openxmlformats.org/officeDocument/2006/relationships/slideLayout" Target="../slideLayouts/slideLayout34.xml"/><Relationship Id="rId34" Type="http://schemas.openxmlformats.org/officeDocument/2006/relationships/slideLayout" Target="../slideLayouts/slideLayout47.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image" Target="../media/image9.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image" Target="../media/image5.png"/><Relationship Id="rId40" Type="http://schemas.openxmlformats.org/officeDocument/2006/relationships/image" Target="../media/image8.png"/><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theme" Target="../theme/theme2.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theme" Target="../theme/theme3.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29" Type="http://schemas.openxmlformats.org/officeDocument/2006/relationships/image" Target="../media/image7.png"/><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image" Target="../media/image6.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image" Target="../media/image5.png"/><Relationship Id="rId30"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image" Target="../media/image8.png"/><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theme" Target="../theme/theme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image" Target="../media/image7.png"/><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image" Target="../media/image6.png"/><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image" Target="../media/image5.png"/><Relationship Id="rId8"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5.png"/><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5.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29" Type="http://schemas.openxmlformats.org/officeDocument/2006/relationships/image" Target="../media/image9.png"/><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28" Type="http://schemas.openxmlformats.org/officeDocument/2006/relationships/image" Target="../media/image7.png"/><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 Id="rId27"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 Type="http://schemas.openxmlformats.org/officeDocument/2006/relationships/slideLayout" Target="../slideLayouts/slideLayout128.xml"/><Relationship Id="rId21" Type="http://schemas.openxmlformats.org/officeDocument/2006/relationships/slideLayout" Target="../slideLayouts/slideLayout146.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image" Target="../media/image8.png"/><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0" Type="http://schemas.openxmlformats.org/officeDocument/2006/relationships/slideLayout" Target="../slideLayouts/slideLayout145.xml"/><Relationship Id="rId29" Type="http://schemas.openxmlformats.org/officeDocument/2006/relationships/theme" Target="../theme/theme6.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image" Target="../media/image7.png"/><Relationship Id="rId5" Type="http://schemas.openxmlformats.org/officeDocument/2006/relationships/slideLayout" Target="../slideLayouts/slideLayout130.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10" Type="http://schemas.openxmlformats.org/officeDocument/2006/relationships/slideLayout" Target="../slideLayouts/slideLayout135.xml"/><Relationship Id="rId19" Type="http://schemas.openxmlformats.org/officeDocument/2006/relationships/slideLayout" Target="../slideLayouts/slideLayout144.xml"/><Relationship Id="rId31" Type="http://schemas.openxmlformats.org/officeDocument/2006/relationships/image" Target="../media/image6.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image" Target="../media/image5.png"/><Relationship Id="rId8"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slideLayout" Target="../slideLayouts/slideLayout174.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24" Type="http://schemas.openxmlformats.org/officeDocument/2006/relationships/image" Target="../media/image70.png"/><Relationship Id="rId5" Type="http://schemas.openxmlformats.org/officeDocument/2006/relationships/slideLayout" Target="../slideLayouts/slideLayout158.xml"/><Relationship Id="rId15" Type="http://schemas.openxmlformats.org/officeDocument/2006/relationships/slideLayout" Target="../slideLayouts/slideLayout168.xml"/><Relationship Id="rId23" Type="http://schemas.openxmlformats.org/officeDocument/2006/relationships/theme" Target="../theme/theme7.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 Id="rId22" Type="http://schemas.openxmlformats.org/officeDocument/2006/relationships/slideLayout" Target="../slideLayouts/slideLayout1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image" Target="../media/image70.png"/><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theme" Target="../theme/theme8.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theme" Target="../theme/theme9.xml"/><Relationship Id="rId3" Type="http://schemas.openxmlformats.org/officeDocument/2006/relationships/slideLayout" Target="../slideLayouts/slideLayout200.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2" Type="http://schemas.openxmlformats.org/officeDocument/2006/relationships/slideLayout" Target="../slideLayouts/slideLayout199.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5" Type="http://schemas.openxmlformats.org/officeDocument/2006/relationships/slideLayout" Target="../slideLayouts/slideLayout202.xml"/><Relationship Id="rId10" Type="http://schemas.openxmlformats.org/officeDocument/2006/relationships/slideLayout" Target="../slideLayouts/slideLayout207.xml"/><Relationship Id="rId4" Type="http://schemas.openxmlformats.org/officeDocument/2006/relationships/slideLayout" Target="../slideLayouts/slideLayout201.xml"/><Relationship Id="rId9"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1D1CACC-0E69-0215-9F51-FD343AE2725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70B8A6D-3300-A82A-8F62-6A3DE44D65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452736F-2476-DE6D-4246-40475BDC8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CC35965-6642-445B-AB06-F120E3D91191}" type="datetime1">
              <a:rPr lang="es-ES_tradnl" smtClean="0"/>
              <a:t>10/07/2024</a:t>
            </a:fld>
            <a:endParaRPr lang="es-CO"/>
          </a:p>
        </p:txBody>
      </p:sp>
      <p:sp>
        <p:nvSpPr>
          <p:cNvPr id="5" name="Marcador de pie de página 4">
            <a:extLst>
              <a:ext uri="{FF2B5EF4-FFF2-40B4-BE49-F238E27FC236}">
                <a16:creationId xmlns:a16="http://schemas.microsoft.com/office/drawing/2014/main" id="{3E98BD21-2F97-4402-A207-84CE23533D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O"/>
          </a:p>
        </p:txBody>
      </p:sp>
      <p:sp>
        <p:nvSpPr>
          <p:cNvPr id="6" name="Marcador de número de diapositiva 5">
            <a:extLst>
              <a:ext uri="{FF2B5EF4-FFF2-40B4-BE49-F238E27FC236}">
                <a16:creationId xmlns:a16="http://schemas.microsoft.com/office/drawing/2014/main" id="{21739516-A0E4-965B-2082-308B043B2B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7FE009-00E8-46F4-960E-6E20957D4583}" type="slidenum">
              <a:rPr lang="es-CO" smtClean="0"/>
              <a:t>‹#›</a:t>
            </a:fld>
            <a:endParaRPr lang="es-CO"/>
          </a:p>
        </p:txBody>
      </p:sp>
    </p:spTree>
    <p:extLst>
      <p:ext uri="{BB962C8B-B14F-4D97-AF65-F5344CB8AC3E}">
        <p14:creationId xmlns:p14="http://schemas.microsoft.com/office/powerpoint/2010/main" val="9216711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C33EE28-B846-B066-52DB-8BF1AF2CDEE8}"/>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9022"/>
          <a:stretch/>
        </p:blipFill>
        <p:spPr>
          <a:xfrm>
            <a:off x="-5628" y="-73746"/>
            <a:ext cx="709114" cy="7005491"/>
          </a:xfrm>
          <a:prstGeom prst="rect">
            <a:avLst/>
          </a:prstGeom>
        </p:spPr>
      </p:pic>
      <p:sp>
        <p:nvSpPr>
          <p:cNvPr id="32" name="Title Placeholder 31">
            <a:extLst>
              <a:ext uri="{FF2B5EF4-FFF2-40B4-BE49-F238E27FC236}">
                <a16:creationId xmlns:a16="http://schemas.microsoft.com/office/drawing/2014/main" id="{1B8FC68B-EA32-27FE-9BE3-CCC32898434C}"/>
              </a:ext>
            </a:extLst>
          </p:cNvPr>
          <p:cNvSpPr>
            <a:spLocks noGrp="1"/>
          </p:cNvSpPr>
          <p:nvPr>
            <p:ph type="title"/>
          </p:nvPr>
        </p:nvSpPr>
        <p:spPr>
          <a:xfrm>
            <a:off x="1112742" y="146747"/>
            <a:ext cx="10550013" cy="798836"/>
          </a:xfrm>
          <a:prstGeom prst="rect">
            <a:avLst/>
          </a:prstGeom>
        </p:spPr>
        <p:txBody>
          <a:bodyPr vert="horz" lIns="91440" tIns="45720" rIns="91440" bIns="45720" rtlCol="0" anchor="ctr">
            <a:normAutofit/>
          </a:bodyPr>
          <a:lstStyle/>
          <a:p>
            <a:r>
              <a:rPr lang="en-US"/>
              <a:t>Click to edit Master title style</a:t>
            </a:r>
          </a:p>
        </p:txBody>
      </p:sp>
      <p:sp>
        <p:nvSpPr>
          <p:cNvPr id="5" name="CuadroTexto 4">
            <a:extLst>
              <a:ext uri="{FF2B5EF4-FFF2-40B4-BE49-F238E27FC236}">
                <a16:creationId xmlns:a16="http://schemas.microsoft.com/office/drawing/2014/main" id="{66DCE04E-FB8B-3B68-E5F2-240EBC7C4ED4}"/>
              </a:ext>
            </a:extLst>
          </p:cNvPr>
          <p:cNvSpPr txBox="1"/>
          <p:nvPr userDrawn="1"/>
        </p:nvSpPr>
        <p:spPr>
          <a:xfrm>
            <a:off x="88467" y="6377303"/>
            <a:ext cx="476225" cy="215444"/>
          </a:xfrm>
          <a:prstGeom prst="rect">
            <a:avLst/>
          </a:prstGeom>
          <a:noFill/>
        </p:spPr>
        <p:txBody>
          <a:bodyPr wrap="square" rtlCol="0">
            <a:spAutoFit/>
          </a:bodyPr>
          <a:lstStyle/>
          <a:p>
            <a:pPr algn="ctr"/>
            <a:fld id="{FCB3D6B4-27BA-497C-95E2-6025F3A9E3F0}" type="slidenum">
              <a:rPr lang="en-US" sz="800" smtClean="0">
                <a:solidFill>
                  <a:srgbClr val="BBC1C8"/>
                </a:solidFill>
                <a:latin typeface="Poppins" panose="00000500000000000000" pitchFamily="2" charset="0"/>
              </a:rPr>
              <a:pPr algn="ctr"/>
              <a:t>‹#›</a:t>
            </a:fld>
            <a:endParaRPr lang="en-US" sz="800" dirty="0">
              <a:solidFill>
                <a:srgbClr val="BBC1C8"/>
              </a:solidFill>
              <a:latin typeface="Poppins" panose="00000500000000000000" pitchFamily="2" charset="0"/>
            </a:endParaRPr>
          </a:p>
        </p:txBody>
      </p:sp>
      <p:pic>
        <p:nvPicPr>
          <p:cNvPr id="11" name="Imagen 10">
            <a:extLst>
              <a:ext uri="{FF2B5EF4-FFF2-40B4-BE49-F238E27FC236}">
                <a16:creationId xmlns:a16="http://schemas.microsoft.com/office/drawing/2014/main" id="{950540AE-9C3E-EC29-0324-9C276ABFA1CB}"/>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234519" y="5536094"/>
            <a:ext cx="228820" cy="749685"/>
          </a:xfrm>
          <a:prstGeom prst="rect">
            <a:avLst/>
          </a:prstGeom>
        </p:spPr>
      </p:pic>
      <p:pic>
        <p:nvPicPr>
          <p:cNvPr id="13" name="Imagen 12">
            <a:extLst>
              <a:ext uri="{FF2B5EF4-FFF2-40B4-BE49-F238E27FC236}">
                <a16:creationId xmlns:a16="http://schemas.microsoft.com/office/drawing/2014/main" id="{137A0A6F-340F-F9CA-221D-A5B3C6237EB1}"/>
              </a:ext>
            </a:extLst>
          </p:cNvPr>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16200000">
            <a:off x="89626" y="6452047"/>
            <a:ext cx="403481" cy="546652"/>
          </a:xfrm>
          <a:prstGeom prst="rect">
            <a:avLst/>
          </a:prstGeom>
        </p:spPr>
      </p:pic>
      <p:pic>
        <p:nvPicPr>
          <p:cNvPr id="7" name="Imagen 6">
            <a:extLst>
              <a:ext uri="{FF2B5EF4-FFF2-40B4-BE49-F238E27FC236}">
                <a16:creationId xmlns:a16="http://schemas.microsoft.com/office/drawing/2014/main" id="{8084F9FB-4FAF-CC69-F121-B90BF889365C}"/>
              </a:ext>
            </a:extLst>
          </p:cNvPr>
          <p:cNvPicPr>
            <a:picLocks noChangeAspect="1"/>
          </p:cNvPicPr>
          <p:nvPr userDrawn="1"/>
        </p:nvPicPr>
        <p:blipFill rotWithShape="1">
          <a:blip r:embed="rId40" cstate="print">
            <a:alphaModFix amt="70000"/>
            <a:extLst>
              <a:ext uri="{28A0092B-C50C-407E-A947-70E740481C1C}">
                <a14:useLocalDpi xmlns:a14="http://schemas.microsoft.com/office/drawing/2010/main" val="0"/>
              </a:ext>
            </a:extLst>
          </a:blip>
          <a:srcRect r="36808"/>
          <a:stretch/>
        </p:blipFill>
        <p:spPr>
          <a:xfrm>
            <a:off x="10587428" y="-1"/>
            <a:ext cx="1604572" cy="2657857"/>
          </a:xfrm>
          <a:prstGeom prst="rect">
            <a:avLst/>
          </a:prstGeom>
        </p:spPr>
      </p:pic>
      <p:sp>
        <p:nvSpPr>
          <p:cNvPr id="2" name="Rectángulo 1">
            <a:extLst>
              <a:ext uri="{FF2B5EF4-FFF2-40B4-BE49-F238E27FC236}">
                <a16:creationId xmlns:a16="http://schemas.microsoft.com/office/drawing/2014/main" id="{1F79DDBF-360C-3665-FC7A-3502A0AEA4B6}"/>
              </a:ext>
            </a:extLst>
          </p:cNvPr>
          <p:cNvSpPr/>
          <p:nvPr userDrawn="1"/>
        </p:nvSpPr>
        <p:spPr>
          <a:xfrm>
            <a:off x="60449" y="401030"/>
            <a:ext cx="567965" cy="276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4" name="Picture 6" descr="Princeton Review Online — Scholarship Gold Consulting, 45% OFF">
            <a:extLst>
              <a:ext uri="{FF2B5EF4-FFF2-40B4-BE49-F238E27FC236}">
                <a16:creationId xmlns:a16="http://schemas.microsoft.com/office/drawing/2014/main" id="{3B9F643D-1C3D-BA0B-BD70-5093EBFF7F68}"/>
              </a:ext>
            </a:extLst>
          </p:cNvPr>
          <p:cNvPicPr>
            <a:picLocks noChangeAspect="1" noChangeArrowheads="1"/>
          </p:cNvPicPr>
          <p:nvPr userDrawn="1"/>
        </p:nvPicPr>
        <p:blipFill>
          <a:blip r:embed="rId41">
            <a:extLst>
              <a:ext uri="{28A0092B-C50C-407E-A947-70E740481C1C}">
                <a14:useLocalDpi xmlns:a14="http://schemas.microsoft.com/office/drawing/2010/main" val="0"/>
              </a:ext>
            </a:extLst>
          </a:blip>
          <a:srcRect/>
          <a:stretch>
            <a:fillRect/>
          </a:stretch>
        </p:blipFill>
        <p:spPr bwMode="auto">
          <a:xfrm>
            <a:off x="31878" y="248001"/>
            <a:ext cx="614809" cy="58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027826"/>
      </p:ext>
    </p:extLst>
  </p:cSld>
  <p:clrMap bg1="lt1" tx1="dk1" bg2="lt2" tx2="dk2" accent1="accent1" accent2="accent2" accent3="accent3" accent4="accent4" accent5="accent5" accent6="accent6" hlink="hlink" folHlink="folHlink"/>
  <p:sldLayoutIdLst>
    <p:sldLayoutId id="2147483906"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 id="2147483917" r:id="rId12"/>
    <p:sldLayoutId id="2147483918" r:id="rId13"/>
    <p:sldLayoutId id="2147483919" r:id="rId14"/>
    <p:sldLayoutId id="2147483920" r:id="rId15"/>
    <p:sldLayoutId id="2147483921" r:id="rId16"/>
    <p:sldLayoutId id="2147483922" r:id="rId17"/>
    <p:sldLayoutId id="2147483923" r:id="rId18"/>
    <p:sldLayoutId id="2147483924" r:id="rId19"/>
    <p:sldLayoutId id="2147483925" r:id="rId20"/>
    <p:sldLayoutId id="2147483926" r:id="rId21"/>
    <p:sldLayoutId id="2147483927" r:id="rId22"/>
    <p:sldLayoutId id="2147483928" r:id="rId23"/>
    <p:sldLayoutId id="2147483929"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Lst>
  <p:hf sldNum="0" hdr="0" ftr="0"/>
  <p:txStyles>
    <p:title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 name="Title Placeholder 31">
            <a:extLst>
              <a:ext uri="{FF2B5EF4-FFF2-40B4-BE49-F238E27FC236}">
                <a16:creationId xmlns:a16="http://schemas.microsoft.com/office/drawing/2014/main" id="{1B8FC68B-EA32-27FE-9BE3-CCC32898434C}"/>
              </a:ext>
            </a:extLst>
          </p:cNvPr>
          <p:cNvSpPr>
            <a:spLocks noGrp="1"/>
          </p:cNvSpPr>
          <p:nvPr>
            <p:ph type="title"/>
          </p:nvPr>
        </p:nvSpPr>
        <p:spPr>
          <a:xfrm>
            <a:off x="1112742" y="136808"/>
            <a:ext cx="10550013" cy="798836"/>
          </a:xfrm>
          <a:prstGeom prst="rect">
            <a:avLst/>
          </a:prstGeom>
        </p:spPr>
        <p:txBody>
          <a:bodyPr vert="horz" lIns="91440" tIns="45720" rIns="91440" bIns="45720" rtlCol="0" anchor="ctr">
            <a:normAutofit/>
          </a:bodyPr>
          <a:lstStyle/>
          <a:p>
            <a:r>
              <a:rPr lang="es-MX"/>
              <a:t>Haz clic para modificar el estilo de título del patrón</a:t>
            </a:r>
            <a:endParaRPr lang="en-US"/>
          </a:p>
        </p:txBody>
      </p:sp>
      <p:pic>
        <p:nvPicPr>
          <p:cNvPr id="6" name="Imagen 5">
            <a:extLst>
              <a:ext uri="{FF2B5EF4-FFF2-40B4-BE49-F238E27FC236}">
                <a16:creationId xmlns:a16="http://schemas.microsoft.com/office/drawing/2014/main" id="{7A619830-EED1-B8FA-2085-F28BD01A58FA}"/>
              </a:ext>
            </a:extLst>
          </p:cNvPr>
          <p:cNvPicPr>
            <a:picLocks noChangeAspect="1"/>
          </p:cNvPicPr>
          <p:nvPr/>
        </p:nvPicPr>
        <p:blipFill rotWithShape="1">
          <a:blip r:embed="rId26">
            <a:extLst>
              <a:ext uri="{28A0092B-C50C-407E-A947-70E740481C1C}">
                <a14:useLocalDpi xmlns:a14="http://schemas.microsoft.com/office/drawing/2010/main" val="0"/>
              </a:ext>
            </a:extLst>
          </a:blip>
          <a:srcRect l="19022"/>
          <a:stretch/>
        </p:blipFill>
        <p:spPr>
          <a:xfrm>
            <a:off x="-19878" y="-73746"/>
            <a:ext cx="709114" cy="7005491"/>
          </a:xfrm>
          <a:prstGeom prst="rect">
            <a:avLst/>
          </a:prstGeom>
        </p:spPr>
      </p:pic>
      <p:sp>
        <p:nvSpPr>
          <p:cNvPr id="7" name="CuadroTexto 6">
            <a:extLst>
              <a:ext uri="{FF2B5EF4-FFF2-40B4-BE49-F238E27FC236}">
                <a16:creationId xmlns:a16="http://schemas.microsoft.com/office/drawing/2014/main" id="{8F037697-63C1-F258-AAFA-80267CB344C2}"/>
              </a:ext>
            </a:extLst>
          </p:cNvPr>
          <p:cNvSpPr txBox="1"/>
          <p:nvPr/>
        </p:nvSpPr>
        <p:spPr>
          <a:xfrm>
            <a:off x="68589" y="6377303"/>
            <a:ext cx="476225" cy="215444"/>
          </a:xfrm>
          <a:prstGeom prst="rect">
            <a:avLst/>
          </a:prstGeom>
          <a:noFill/>
        </p:spPr>
        <p:txBody>
          <a:bodyPr wrap="square" rtlCol="0">
            <a:spAutoFit/>
          </a:bodyPr>
          <a:lstStyle/>
          <a:p>
            <a:pPr algn="ctr"/>
            <a:fld id="{FCB3D6B4-27BA-497C-95E2-6025F3A9E3F0}" type="slidenum">
              <a:rPr lang="en-US" sz="800" smtClean="0">
                <a:solidFill>
                  <a:srgbClr val="BBC1C8"/>
                </a:solidFill>
                <a:latin typeface="Poppins" panose="00000500000000000000" pitchFamily="2" charset="0"/>
              </a:rPr>
              <a:pPr algn="ctr"/>
              <a:t>‹#›</a:t>
            </a:fld>
            <a:endParaRPr lang="en-US" sz="800" dirty="0">
              <a:solidFill>
                <a:srgbClr val="BBC1C8"/>
              </a:solidFill>
              <a:latin typeface="Poppins" panose="00000500000000000000" pitchFamily="2" charset="0"/>
            </a:endParaRPr>
          </a:p>
        </p:txBody>
      </p:sp>
      <p:pic>
        <p:nvPicPr>
          <p:cNvPr id="9" name="Imagen 8">
            <a:extLst>
              <a:ext uri="{FF2B5EF4-FFF2-40B4-BE49-F238E27FC236}">
                <a16:creationId xmlns:a16="http://schemas.microsoft.com/office/drawing/2014/main" id="{CF2A1CFE-083A-7E30-E9BE-40F820CC369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14641" y="5536094"/>
            <a:ext cx="228820" cy="749685"/>
          </a:xfrm>
          <a:prstGeom prst="rect">
            <a:avLst/>
          </a:prstGeom>
        </p:spPr>
      </p:pic>
      <p:pic>
        <p:nvPicPr>
          <p:cNvPr id="10" name="Imagen 9">
            <a:extLst>
              <a:ext uri="{FF2B5EF4-FFF2-40B4-BE49-F238E27FC236}">
                <a16:creationId xmlns:a16="http://schemas.microsoft.com/office/drawing/2014/main" id="{0B47389C-6D30-5650-19FA-099C4D394C3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rot="16200000">
            <a:off x="69748" y="6452047"/>
            <a:ext cx="403481" cy="546652"/>
          </a:xfrm>
          <a:prstGeom prst="rect">
            <a:avLst/>
          </a:prstGeom>
        </p:spPr>
      </p:pic>
      <p:sp>
        <p:nvSpPr>
          <p:cNvPr id="2" name="Rectángulo 1">
            <a:extLst>
              <a:ext uri="{FF2B5EF4-FFF2-40B4-BE49-F238E27FC236}">
                <a16:creationId xmlns:a16="http://schemas.microsoft.com/office/drawing/2014/main" id="{EF274895-29B7-6DA7-FA1C-6B3B6871F1DA}"/>
              </a:ext>
            </a:extLst>
          </p:cNvPr>
          <p:cNvSpPr/>
          <p:nvPr userDrawn="1"/>
        </p:nvSpPr>
        <p:spPr>
          <a:xfrm>
            <a:off x="43197" y="409656"/>
            <a:ext cx="567965" cy="276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2054" name="Picture 6" descr="Princeton Review Online — Scholarship Gold Consulting, 45% OFF">
            <a:extLst>
              <a:ext uri="{FF2B5EF4-FFF2-40B4-BE49-F238E27FC236}">
                <a16:creationId xmlns:a16="http://schemas.microsoft.com/office/drawing/2014/main" id="{4DD6D387-6D15-0549-0B03-D013D5409ED0}"/>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14626" y="256627"/>
            <a:ext cx="614809" cy="58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515375"/>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4" r:id="rId13"/>
    <p:sldLayoutId id="2147483955" r:id="rId14"/>
    <p:sldLayoutId id="2147483956" r:id="rId15"/>
    <p:sldLayoutId id="2147483957" r:id="rId16"/>
    <p:sldLayoutId id="2147483958" r:id="rId17"/>
    <p:sldLayoutId id="2147483959" r:id="rId18"/>
    <p:sldLayoutId id="2147483960" r:id="rId19"/>
    <p:sldLayoutId id="2147483961" r:id="rId20"/>
    <p:sldLayoutId id="2147483962" r:id="rId21"/>
    <p:sldLayoutId id="2147483963" r:id="rId22"/>
    <p:sldLayoutId id="2147483964" r:id="rId23"/>
    <p:sldLayoutId id="2147483965" r:id="rId24"/>
  </p:sldLayoutIdLst>
  <p:hf sldNum="0" hdr="0" ftr="0"/>
  <p:txStyles>
    <p:title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6EA92BD-D8A9-A258-6100-A8C69F9DF057}"/>
              </a:ext>
            </a:extLst>
          </p:cNvPr>
          <p:cNvSpPr txBox="1"/>
          <p:nvPr/>
        </p:nvSpPr>
        <p:spPr>
          <a:xfrm>
            <a:off x="3046912" y="3244334"/>
            <a:ext cx="6093822" cy="369332"/>
          </a:xfrm>
          <a:prstGeom prst="rect">
            <a:avLst/>
          </a:prstGeom>
          <a:noFill/>
        </p:spPr>
        <p:txBody>
          <a:bodyPr wrap="square">
            <a:spAutoFit/>
          </a:bodyPr>
          <a:lstStyle/>
          <a:p>
            <a:endParaRPr lang="es-CO" dirty="0">
              <a:latin typeface="Poppins" panose="00000500000000000000" pitchFamily="2" charset="0"/>
            </a:endParaRPr>
          </a:p>
        </p:txBody>
      </p:sp>
      <p:sp>
        <p:nvSpPr>
          <p:cNvPr id="3" name="CuadroTexto 2">
            <a:extLst>
              <a:ext uri="{FF2B5EF4-FFF2-40B4-BE49-F238E27FC236}">
                <a16:creationId xmlns:a16="http://schemas.microsoft.com/office/drawing/2014/main" id="{4D000E91-3B11-497E-5E8F-D1E2C3FA8C5C}"/>
              </a:ext>
            </a:extLst>
          </p:cNvPr>
          <p:cNvSpPr txBox="1"/>
          <p:nvPr/>
        </p:nvSpPr>
        <p:spPr>
          <a:xfrm>
            <a:off x="152421" y="6358830"/>
            <a:ext cx="476225" cy="215444"/>
          </a:xfrm>
          <a:prstGeom prst="rect">
            <a:avLst/>
          </a:prstGeom>
          <a:noFill/>
        </p:spPr>
        <p:txBody>
          <a:bodyPr wrap="square" rtlCol="0">
            <a:spAutoFit/>
          </a:bodyPr>
          <a:lstStyle/>
          <a:p>
            <a:pPr algn="ctr"/>
            <a:fld id="{FCB3D6B4-27BA-497C-95E2-6025F3A9E3F0}" type="slidenum">
              <a:rPr lang="es-CO" sz="800" smtClean="0">
                <a:solidFill>
                  <a:srgbClr val="BBC1C8"/>
                </a:solidFill>
                <a:latin typeface="Poppins" panose="00000500000000000000" pitchFamily="2" charset="0"/>
              </a:rPr>
              <a:pPr algn="ctr"/>
              <a:t>‹#›</a:t>
            </a:fld>
            <a:endParaRPr lang="es-CO" sz="800" dirty="0">
              <a:solidFill>
                <a:srgbClr val="BBC1C8"/>
              </a:solidFill>
              <a:latin typeface="Poppins" panose="00000500000000000000" pitchFamily="2" charset="0"/>
            </a:endParaRPr>
          </a:p>
        </p:txBody>
      </p:sp>
    </p:spTree>
    <p:extLst>
      <p:ext uri="{BB962C8B-B14F-4D97-AF65-F5344CB8AC3E}">
        <p14:creationId xmlns:p14="http://schemas.microsoft.com/office/powerpoint/2010/main" val="4023518665"/>
      </p:ext>
    </p:extLst>
  </p:cSld>
  <p:clrMap bg1="lt1" tx1="dk1" bg2="lt2" tx2="dk2" accent1="accent1" accent2="accent2" accent3="accent3" accent4="accent4" accent5="accent5" accent6="accent6" hlink="hlink" folHlink="folHlink"/>
  <p:sldLayoutIdLst>
    <p:sldLayoutId id="2147483967" r:id="rId1"/>
    <p:sldLayoutId id="2147483968" r:id="rId2"/>
    <p:sldLayoutId id="2147483969" r:id="rId3"/>
    <p:sldLayoutId id="2147483970" r:id="rId4"/>
    <p:sldLayoutId id="2147483971" r:id="rId5"/>
    <p:sldLayoutId id="2147483972" r:id="rId6"/>
    <p:sldLayoutId id="2147483973" r:id="rId7"/>
    <p:sldLayoutId id="2147483974" r:id="rId8"/>
    <p:sldLayoutId id="2147483975" r:id="rId9"/>
    <p:sldLayoutId id="2147483976" r:id="rId10"/>
  </p:sldLayoutIdLst>
  <p:hf sldNum="0" hdr="0" ftr="0"/>
  <p:txStyles>
    <p:titleStyle>
      <a:lvl1pPr algn="l" defTabSz="914400" rtl="0" eaLnBrk="1" latinLnBrk="0" hangingPunct="1">
        <a:lnSpc>
          <a:spcPct val="90000"/>
        </a:lnSpc>
        <a:spcBef>
          <a:spcPct val="0"/>
        </a:spcBef>
        <a:buNone/>
        <a:defRPr sz="1400" b="0" i="0" kern="1200">
          <a:solidFill>
            <a:schemeClr val="tx1">
              <a:lumMod val="40000"/>
              <a:lumOff val="6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C33EE28-B846-B066-52DB-8BF1AF2CDEE8}"/>
              </a:ext>
            </a:extLst>
          </p:cNvPr>
          <p:cNvPicPr>
            <a:picLocks noChangeAspect="1"/>
          </p:cNvPicPr>
          <p:nvPr userDrawn="1"/>
        </p:nvPicPr>
        <p:blipFill rotWithShape="1">
          <a:blip r:embed="rId37">
            <a:extLst>
              <a:ext uri="{28A0092B-C50C-407E-A947-70E740481C1C}">
                <a14:useLocalDpi xmlns:a14="http://schemas.microsoft.com/office/drawing/2010/main" val="0"/>
              </a:ext>
            </a:extLst>
          </a:blip>
          <a:srcRect l="19022"/>
          <a:stretch/>
        </p:blipFill>
        <p:spPr>
          <a:xfrm>
            <a:off x="-5628" y="-73746"/>
            <a:ext cx="709114" cy="7005491"/>
          </a:xfrm>
          <a:prstGeom prst="rect">
            <a:avLst/>
          </a:prstGeom>
        </p:spPr>
      </p:pic>
      <p:sp>
        <p:nvSpPr>
          <p:cNvPr id="32" name="Title Placeholder 31">
            <a:extLst>
              <a:ext uri="{FF2B5EF4-FFF2-40B4-BE49-F238E27FC236}">
                <a16:creationId xmlns:a16="http://schemas.microsoft.com/office/drawing/2014/main" id="{1B8FC68B-EA32-27FE-9BE3-CCC32898434C}"/>
              </a:ext>
            </a:extLst>
          </p:cNvPr>
          <p:cNvSpPr>
            <a:spLocks noGrp="1"/>
          </p:cNvSpPr>
          <p:nvPr>
            <p:ph type="title"/>
          </p:nvPr>
        </p:nvSpPr>
        <p:spPr>
          <a:xfrm>
            <a:off x="1112742" y="146747"/>
            <a:ext cx="10550013" cy="798836"/>
          </a:xfrm>
          <a:prstGeom prst="rect">
            <a:avLst/>
          </a:prstGeom>
        </p:spPr>
        <p:txBody>
          <a:bodyPr vert="horz" lIns="91440" tIns="45720" rIns="91440" bIns="45720" rtlCol="0" anchor="ctr">
            <a:normAutofit/>
          </a:bodyPr>
          <a:lstStyle/>
          <a:p>
            <a:r>
              <a:rPr lang="en-US"/>
              <a:t>Click to edit Master title style</a:t>
            </a:r>
          </a:p>
        </p:txBody>
      </p:sp>
      <p:sp>
        <p:nvSpPr>
          <p:cNvPr id="5" name="CuadroTexto 4">
            <a:extLst>
              <a:ext uri="{FF2B5EF4-FFF2-40B4-BE49-F238E27FC236}">
                <a16:creationId xmlns:a16="http://schemas.microsoft.com/office/drawing/2014/main" id="{66DCE04E-FB8B-3B68-E5F2-240EBC7C4ED4}"/>
              </a:ext>
            </a:extLst>
          </p:cNvPr>
          <p:cNvSpPr txBox="1"/>
          <p:nvPr userDrawn="1"/>
        </p:nvSpPr>
        <p:spPr>
          <a:xfrm>
            <a:off x="88467" y="6377303"/>
            <a:ext cx="476225" cy="215444"/>
          </a:xfrm>
          <a:prstGeom prst="rect">
            <a:avLst/>
          </a:prstGeom>
          <a:noFill/>
        </p:spPr>
        <p:txBody>
          <a:bodyPr wrap="square" rtlCol="0">
            <a:spAutoFit/>
          </a:bodyPr>
          <a:lstStyle/>
          <a:p>
            <a:pPr algn="ctr"/>
            <a:fld id="{FCB3D6B4-27BA-497C-95E2-6025F3A9E3F0}" type="slidenum">
              <a:rPr lang="en-US" sz="800" smtClean="0">
                <a:solidFill>
                  <a:srgbClr val="BBC1C8"/>
                </a:solidFill>
                <a:latin typeface="Poppins" panose="00000500000000000000" pitchFamily="2" charset="0"/>
              </a:rPr>
              <a:pPr algn="ctr"/>
              <a:t>‹#›</a:t>
            </a:fld>
            <a:endParaRPr lang="en-US" sz="800" dirty="0">
              <a:solidFill>
                <a:srgbClr val="BBC1C8"/>
              </a:solidFill>
              <a:latin typeface="Poppins" panose="00000500000000000000" pitchFamily="2" charset="0"/>
            </a:endParaRPr>
          </a:p>
        </p:txBody>
      </p:sp>
      <p:pic>
        <p:nvPicPr>
          <p:cNvPr id="11" name="Imagen 10">
            <a:extLst>
              <a:ext uri="{FF2B5EF4-FFF2-40B4-BE49-F238E27FC236}">
                <a16:creationId xmlns:a16="http://schemas.microsoft.com/office/drawing/2014/main" id="{950540AE-9C3E-EC29-0324-9C276ABFA1CB}"/>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234519" y="5536094"/>
            <a:ext cx="228820" cy="749685"/>
          </a:xfrm>
          <a:prstGeom prst="rect">
            <a:avLst/>
          </a:prstGeom>
        </p:spPr>
      </p:pic>
      <p:pic>
        <p:nvPicPr>
          <p:cNvPr id="13" name="Imagen 12">
            <a:extLst>
              <a:ext uri="{FF2B5EF4-FFF2-40B4-BE49-F238E27FC236}">
                <a16:creationId xmlns:a16="http://schemas.microsoft.com/office/drawing/2014/main" id="{137A0A6F-340F-F9CA-221D-A5B3C6237EB1}"/>
              </a:ext>
            </a:extLst>
          </p:cNvPr>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16200000">
            <a:off x="89626" y="6452047"/>
            <a:ext cx="403481" cy="546652"/>
          </a:xfrm>
          <a:prstGeom prst="rect">
            <a:avLst/>
          </a:prstGeom>
        </p:spPr>
      </p:pic>
      <p:pic>
        <p:nvPicPr>
          <p:cNvPr id="7" name="Imagen 6">
            <a:extLst>
              <a:ext uri="{FF2B5EF4-FFF2-40B4-BE49-F238E27FC236}">
                <a16:creationId xmlns:a16="http://schemas.microsoft.com/office/drawing/2014/main" id="{8084F9FB-4FAF-CC69-F121-B90BF889365C}"/>
              </a:ext>
            </a:extLst>
          </p:cNvPr>
          <p:cNvPicPr>
            <a:picLocks noChangeAspect="1"/>
          </p:cNvPicPr>
          <p:nvPr userDrawn="1"/>
        </p:nvPicPr>
        <p:blipFill rotWithShape="1">
          <a:blip r:embed="rId40" cstate="print">
            <a:alphaModFix amt="70000"/>
            <a:extLst>
              <a:ext uri="{28A0092B-C50C-407E-A947-70E740481C1C}">
                <a14:useLocalDpi xmlns:a14="http://schemas.microsoft.com/office/drawing/2010/main" val="0"/>
              </a:ext>
            </a:extLst>
          </a:blip>
          <a:srcRect r="36808"/>
          <a:stretch/>
        </p:blipFill>
        <p:spPr>
          <a:xfrm>
            <a:off x="10587428" y="-1"/>
            <a:ext cx="1604572" cy="2657857"/>
          </a:xfrm>
          <a:prstGeom prst="rect">
            <a:avLst/>
          </a:prstGeom>
        </p:spPr>
      </p:pic>
      <p:sp>
        <p:nvSpPr>
          <p:cNvPr id="2" name="Rectángulo 1">
            <a:extLst>
              <a:ext uri="{FF2B5EF4-FFF2-40B4-BE49-F238E27FC236}">
                <a16:creationId xmlns:a16="http://schemas.microsoft.com/office/drawing/2014/main" id="{1F79DDBF-360C-3665-FC7A-3502A0AEA4B6}"/>
              </a:ext>
            </a:extLst>
          </p:cNvPr>
          <p:cNvSpPr/>
          <p:nvPr userDrawn="1"/>
        </p:nvSpPr>
        <p:spPr>
          <a:xfrm>
            <a:off x="60449" y="401030"/>
            <a:ext cx="567965" cy="276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4" name="Picture 6" descr="Princeton Review Online — Scholarship Gold Consulting, 45% OFF">
            <a:extLst>
              <a:ext uri="{FF2B5EF4-FFF2-40B4-BE49-F238E27FC236}">
                <a16:creationId xmlns:a16="http://schemas.microsoft.com/office/drawing/2014/main" id="{3B9F643D-1C3D-BA0B-BD70-5093EBFF7F68}"/>
              </a:ext>
            </a:extLst>
          </p:cNvPr>
          <p:cNvPicPr>
            <a:picLocks noChangeAspect="1" noChangeArrowheads="1"/>
          </p:cNvPicPr>
          <p:nvPr userDrawn="1"/>
        </p:nvPicPr>
        <p:blipFill>
          <a:blip r:embed="rId41">
            <a:extLst>
              <a:ext uri="{28A0092B-C50C-407E-A947-70E740481C1C}">
                <a14:useLocalDpi xmlns:a14="http://schemas.microsoft.com/office/drawing/2010/main" val="0"/>
              </a:ext>
            </a:extLst>
          </a:blip>
          <a:srcRect/>
          <a:stretch>
            <a:fillRect/>
          </a:stretch>
        </p:blipFill>
        <p:spPr bwMode="auto">
          <a:xfrm>
            <a:off x="31878" y="248001"/>
            <a:ext cx="614809" cy="58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466602"/>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904" r:id="rId35"/>
  </p:sldLayoutIdLst>
  <p:hf sldNum="0" hdr="0" ftr="0" dt="0"/>
  <p:txStyles>
    <p:title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C33EE28-B846-B066-52DB-8BF1AF2CDEE8}"/>
              </a:ext>
            </a:extLst>
          </p:cNvPr>
          <p:cNvPicPr>
            <a:picLocks noChangeAspect="1"/>
          </p:cNvPicPr>
          <p:nvPr userDrawn="1"/>
        </p:nvPicPr>
        <p:blipFill rotWithShape="1">
          <a:blip r:embed="rId27">
            <a:extLst>
              <a:ext uri="{28A0092B-C50C-407E-A947-70E740481C1C}">
                <a14:useLocalDpi xmlns:a14="http://schemas.microsoft.com/office/drawing/2010/main" val="0"/>
              </a:ext>
            </a:extLst>
          </a:blip>
          <a:srcRect l="19022"/>
          <a:stretch/>
        </p:blipFill>
        <p:spPr>
          <a:xfrm>
            <a:off x="-5628" y="-73746"/>
            <a:ext cx="709114" cy="7005491"/>
          </a:xfrm>
          <a:prstGeom prst="rect">
            <a:avLst/>
          </a:prstGeom>
        </p:spPr>
      </p:pic>
      <p:sp>
        <p:nvSpPr>
          <p:cNvPr id="32" name="Title Placeholder 31">
            <a:extLst>
              <a:ext uri="{FF2B5EF4-FFF2-40B4-BE49-F238E27FC236}">
                <a16:creationId xmlns:a16="http://schemas.microsoft.com/office/drawing/2014/main" id="{1B8FC68B-EA32-27FE-9BE3-CCC32898434C}"/>
              </a:ext>
            </a:extLst>
          </p:cNvPr>
          <p:cNvSpPr>
            <a:spLocks noGrp="1"/>
          </p:cNvSpPr>
          <p:nvPr>
            <p:ph type="title"/>
          </p:nvPr>
        </p:nvSpPr>
        <p:spPr>
          <a:xfrm>
            <a:off x="1112742" y="146747"/>
            <a:ext cx="10550013" cy="798836"/>
          </a:xfrm>
          <a:prstGeom prst="rect">
            <a:avLst/>
          </a:prstGeom>
        </p:spPr>
        <p:txBody>
          <a:bodyPr vert="horz" lIns="91440" tIns="45720" rIns="91440" bIns="45720" rtlCol="0" anchor="ctr">
            <a:normAutofit/>
          </a:bodyPr>
          <a:lstStyle/>
          <a:p>
            <a:r>
              <a:rPr lang="es-CO"/>
              <a:t>Click to edit Master title style</a:t>
            </a:r>
          </a:p>
        </p:txBody>
      </p:sp>
      <p:sp>
        <p:nvSpPr>
          <p:cNvPr id="5" name="CuadroTexto 4">
            <a:extLst>
              <a:ext uri="{FF2B5EF4-FFF2-40B4-BE49-F238E27FC236}">
                <a16:creationId xmlns:a16="http://schemas.microsoft.com/office/drawing/2014/main" id="{66DCE04E-FB8B-3B68-E5F2-240EBC7C4ED4}"/>
              </a:ext>
            </a:extLst>
          </p:cNvPr>
          <p:cNvSpPr txBox="1"/>
          <p:nvPr userDrawn="1"/>
        </p:nvSpPr>
        <p:spPr>
          <a:xfrm>
            <a:off x="88467" y="6377303"/>
            <a:ext cx="476225" cy="215444"/>
          </a:xfrm>
          <a:prstGeom prst="rect">
            <a:avLst/>
          </a:prstGeom>
          <a:noFill/>
        </p:spPr>
        <p:txBody>
          <a:bodyPr wrap="square" rtlCol="0">
            <a:spAutoFit/>
          </a:bodyPr>
          <a:lstStyle/>
          <a:p>
            <a:pPr algn="ctr"/>
            <a:fld id="{FCB3D6B4-27BA-497C-95E2-6025F3A9E3F0}" type="slidenum">
              <a:rPr lang="es-CO" sz="800" smtClean="0">
                <a:solidFill>
                  <a:srgbClr val="BBC1C8"/>
                </a:solidFill>
                <a:latin typeface="Poppins" panose="00000500000000000000" pitchFamily="2" charset="0"/>
              </a:rPr>
              <a:pPr algn="ctr"/>
              <a:t>‹#›</a:t>
            </a:fld>
            <a:endParaRPr lang="es-CO" sz="800">
              <a:solidFill>
                <a:srgbClr val="BBC1C8"/>
              </a:solidFill>
              <a:latin typeface="Poppins" panose="00000500000000000000" pitchFamily="2" charset="0"/>
            </a:endParaRPr>
          </a:p>
        </p:txBody>
      </p:sp>
      <p:sp>
        <p:nvSpPr>
          <p:cNvPr id="3" name="Picture Placeholder 3">
            <a:extLst>
              <a:ext uri="{FF2B5EF4-FFF2-40B4-BE49-F238E27FC236}">
                <a16:creationId xmlns:a16="http://schemas.microsoft.com/office/drawing/2014/main" id="{59DF720C-1289-AE59-F9A7-CC99DA8AB7CC}"/>
              </a:ext>
            </a:extLst>
          </p:cNvPr>
          <p:cNvSpPr txBox="1">
            <a:spLocks/>
          </p:cNvSpPr>
          <p:nvPr userDrawn="1"/>
        </p:nvSpPr>
        <p:spPr>
          <a:xfrm>
            <a:off x="88965" y="256186"/>
            <a:ext cx="450715" cy="420241"/>
          </a:xfrm>
          <a:prstGeom prst="rect">
            <a:avLst/>
          </a:prstGeom>
          <a:solidFill>
            <a:srgbClr val="FFFFFF"/>
          </a:solidFill>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O" sz="800"/>
              <a:t>Logo </a:t>
            </a:r>
            <a:r>
              <a:rPr lang="es-CO" sz="800" err="1"/>
              <a:t>here</a:t>
            </a:r>
            <a:endParaRPr lang="es-CO" sz="800"/>
          </a:p>
        </p:txBody>
      </p:sp>
      <p:pic>
        <p:nvPicPr>
          <p:cNvPr id="11" name="Imagen 10">
            <a:extLst>
              <a:ext uri="{FF2B5EF4-FFF2-40B4-BE49-F238E27FC236}">
                <a16:creationId xmlns:a16="http://schemas.microsoft.com/office/drawing/2014/main" id="{950540AE-9C3E-EC29-0324-9C276ABFA1CB}"/>
              </a:ext>
            </a:extLst>
          </p:cNvPr>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234519" y="5536094"/>
            <a:ext cx="228820" cy="749685"/>
          </a:xfrm>
          <a:prstGeom prst="rect">
            <a:avLst/>
          </a:prstGeom>
        </p:spPr>
      </p:pic>
      <p:pic>
        <p:nvPicPr>
          <p:cNvPr id="13" name="Imagen 12">
            <a:extLst>
              <a:ext uri="{FF2B5EF4-FFF2-40B4-BE49-F238E27FC236}">
                <a16:creationId xmlns:a16="http://schemas.microsoft.com/office/drawing/2014/main" id="{137A0A6F-340F-F9CA-221D-A5B3C6237EB1}"/>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16200000">
            <a:off x="89626" y="6452047"/>
            <a:ext cx="403481" cy="546652"/>
          </a:xfrm>
          <a:prstGeom prst="rect">
            <a:avLst/>
          </a:prstGeom>
        </p:spPr>
      </p:pic>
      <p:pic>
        <p:nvPicPr>
          <p:cNvPr id="7" name="Imagen 6">
            <a:extLst>
              <a:ext uri="{FF2B5EF4-FFF2-40B4-BE49-F238E27FC236}">
                <a16:creationId xmlns:a16="http://schemas.microsoft.com/office/drawing/2014/main" id="{8084F9FB-4FAF-CC69-F121-B90BF889365C}"/>
              </a:ext>
            </a:extLst>
          </p:cNvPr>
          <p:cNvPicPr>
            <a:picLocks noChangeAspect="1"/>
          </p:cNvPicPr>
          <p:nvPr userDrawn="1"/>
        </p:nvPicPr>
        <p:blipFill rotWithShape="1">
          <a:blip r:embed="rId30" cstate="print">
            <a:alphaModFix amt="70000"/>
            <a:extLst>
              <a:ext uri="{28A0092B-C50C-407E-A947-70E740481C1C}">
                <a14:useLocalDpi xmlns:a14="http://schemas.microsoft.com/office/drawing/2010/main" val="0"/>
              </a:ext>
            </a:extLst>
          </a:blip>
          <a:srcRect r="36808"/>
          <a:stretch/>
        </p:blipFill>
        <p:spPr>
          <a:xfrm>
            <a:off x="10587428" y="-1"/>
            <a:ext cx="1604572" cy="2657857"/>
          </a:xfrm>
          <a:prstGeom prst="rect">
            <a:avLst/>
          </a:prstGeom>
        </p:spPr>
      </p:pic>
    </p:spTree>
    <p:extLst>
      <p:ext uri="{BB962C8B-B14F-4D97-AF65-F5344CB8AC3E}">
        <p14:creationId xmlns:p14="http://schemas.microsoft.com/office/powerpoint/2010/main" val="75821872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2" r:id="rId22"/>
    <p:sldLayoutId id="2147483733" r:id="rId23"/>
    <p:sldLayoutId id="2147483734" r:id="rId24"/>
    <p:sldLayoutId id="2147483735" r:id="rId25"/>
  </p:sldLayoutIdLst>
  <p:hf sldNum="0" hdr="0" ftr="0" dt="0"/>
  <p:txStyles>
    <p:title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C33EE28-B846-B066-52DB-8BF1AF2CDEE8}"/>
              </a:ext>
            </a:extLst>
          </p:cNvPr>
          <p:cNvPicPr>
            <a:picLocks noChangeAspect="1"/>
          </p:cNvPicPr>
          <p:nvPr userDrawn="1"/>
        </p:nvPicPr>
        <p:blipFill rotWithShape="1">
          <a:blip r:embed="rId30">
            <a:extLst>
              <a:ext uri="{28A0092B-C50C-407E-A947-70E740481C1C}">
                <a14:useLocalDpi xmlns:a14="http://schemas.microsoft.com/office/drawing/2010/main" val="0"/>
              </a:ext>
            </a:extLst>
          </a:blip>
          <a:srcRect l="19022"/>
          <a:stretch/>
        </p:blipFill>
        <p:spPr>
          <a:xfrm>
            <a:off x="-5628" y="-73746"/>
            <a:ext cx="709114" cy="7005491"/>
          </a:xfrm>
          <a:prstGeom prst="rect">
            <a:avLst/>
          </a:prstGeom>
        </p:spPr>
      </p:pic>
      <p:sp>
        <p:nvSpPr>
          <p:cNvPr id="32" name="Title Placeholder 31">
            <a:extLst>
              <a:ext uri="{FF2B5EF4-FFF2-40B4-BE49-F238E27FC236}">
                <a16:creationId xmlns:a16="http://schemas.microsoft.com/office/drawing/2014/main" id="{1B8FC68B-EA32-27FE-9BE3-CCC32898434C}"/>
              </a:ext>
            </a:extLst>
          </p:cNvPr>
          <p:cNvSpPr>
            <a:spLocks noGrp="1"/>
          </p:cNvSpPr>
          <p:nvPr>
            <p:ph type="title"/>
          </p:nvPr>
        </p:nvSpPr>
        <p:spPr>
          <a:xfrm>
            <a:off x="1112742" y="146747"/>
            <a:ext cx="10550013" cy="798836"/>
          </a:xfrm>
          <a:prstGeom prst="rect">
            <a:avLst/>
          </a:prstGeom>
        </p:spPr>
        <p:txBody>
          <a:bodyPr vert="horz" lIns="91440" tIns="45720" rIns="91440" bIns="45720" rtlCol="0" anchor="ctr">
            <a:normAutofit/>
          </a:bodyPr>
          <a:lstStyle/>
          <a:p>
            <a:r>
              <a:rPr lang="en-US"/>
              <a:t>Click to edit Master title style</a:t>
            </a:r>
          </a:p>
        </p:txBody>
      </p:sp>
      <p:sp>
        <p:nvSpPr>
          <p:cNvPr id="5" name="CuadroTexto 4">
            <a:extLst>
              <a:ext uri="{FF2B5EF4-FFF2-40B4-BE49-F238E27FC236}">
                <a16:creationId xmlns:a16="http://schemas.microsoft.com/office/drawing/2014/main" id="{66DCE04E-FB8B-3B68-E5F2-240EBC7C4ED4}"/>
              </a:ext>
            </a:extLst>
          </p:cNvPr>
          <p:cNvSpPr txBox="1"/>
          <p:nvPr userDrawn="1"/>
        </p:nvSpPr>
        <p:spPr>
          <a:xfrm>
            <a:off x="88467" y="6377303"/>
            <a:ext cx="476225" cy="215444"/>
          </a:xfrm>
          <a:prstGeom prst="rect">
            <a:avLst/>
          </a:prstGeom>
          <a:noFill/>
        </p:spPr>
        <p:txBody>
          <a:bodyPr wrap="square" rtlCol="0">
            <a:spAutoFit/>
          </a:bodyPr>
          <a:lstStyle/>
          <a:p>
            <a:pPr algn="ctr"/>
            <a:fld id="{FCB3D6B4-27BA-497C-95E2-6025F3A9E3F0}" type="slidenum">
              <a:rPr lang="en-US" sz="800" smtClean="0">
                <a:solidFill>
                  <a:srgbClr val="BBC1C8"/>
                </a:solidFill>
                <a:latin typeface="Poppins" panose="00000500000000000000" pitchFamily="2" charset="0"/>
              </a:rPr>
              <a:pPr algn="ctr"/>
              <a:t>‹#›</a:t>
            </a:fld>
            <a:endParaRPr lang="en-US" sz="800" dirty="0">
              <a:solidFill>
                <a:srgbClr val="BBC1C8"/>
              </a:solidFill>
              <a:latin typeface="Poppins" panose="00000500000000000000" pitchFamily="2" charset="0"/>
            </a:endParaRPr>
          </a:p>
        </p:txBody>
      </p:sp>
      <p:sp>
        <p:nvSpPr>
          <p:cNvPr id="3" name="Picture Placeholder 3">
            <a:extLst>
              <a:ext uri="{FF2B5EF4-FFF2-40B4-BE49-F238E27FC236}">
                <a16:creationId xmlns:a16="http://schemas.microsoft.com/office/drawing/2014/main" id="{59DF720C-1289-AE59-F9A7-CC99DA8AB7CC}"/>
              </a:ext>
            </a:extLst>
          </p:cNvPr>
          <p:cNvSpPr txBox="1">
            <a:spLocks/>
          </p:cNvSpPr>
          <p:nvPr userDrawn="1"/>
        </p:nvSpPr>
        <p:spPr>
          <a:xfrm>
            <a:off x="88965" y="256186"/>
            <a:ext cx="450715" cy="420241"/>
          </a:xfrm>
          <a:prstGeom prst="rect">
            <a:avLst/>
          </a:prstGeom>
          <a:solidFill>
            <a:srgbClr val="FFFFFF"/>
          </a:solidFill>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800" dirty="0"/>
              <a:t>Logo here</a:t>
            </a:r>
            <a:endParaRPr lang="es-CO" sz="800" dirty="0"/>
          </a:p>
        </p:txBody>
      </p:sp>
      <p:pic>
        <p:nvPicPr>
          <p:cNvPr id="11" name="Imagen 10">
            <a:extLst>
              <a:ext uri="{FF2B5EF4-FFF2-40B4-BE49-F238E27FC236}">
                <a16:creationId xmlns:a16="http://schemas.microsoft.com/office/drawing/2014/main" id="{950540AE-9C3E-EC29-0324-9C276ABFA1CB}"/>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234519" y="5536094"/>
            <a:ext cx="228820" cy="749685"/>
          </a:xfrm>
          <a:prstGeom prst="rect">
            <a:avLst/>
          </a:prstGeom>
        </p:spPr>
      </p:pic>
      <p:pic>
        <p:nvPicPr>
          <p:cNvPr id="13" name="Imagen 12">
            <a:extLst>
              <a:ext uri="{FF2B5EF4-FFF2-40B4-BE49-F238E27FC236}">
                <a16:creationId xmlns:a16="http://schemas.microsoft.com/office/drawing/2014/main" id="{137A0A6F-340F-F9CA-221D-A5B3C6237EB1}"/>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16200000">
            <a:off x="89626" y="6452047"/>
            <a:ext cx="403481" cy="546652"/>
          </a:xfrm>
          <a:prstGeom prst="rect">
            <a:avLst/>
          </a:prstGeom>
        </p:spPr>
      </p:pic>
      <p:pic>
        <p:nvPicPr>
          <p:cNvPr id="7" name="Imagen 6">
            <a:extLst>
              <a:ext uri="{FF2B5EF4-FFF2-40B4-BE49-F238E27FC236}">
                <a16:creationId xmlns:a16="http://schemas.microsoft.com/office/drawing/2014/main" id="{8084F9FB-4FAF-CC69-F121-B90BF889365C}"/>
              </a:ext>
            </a:extLst>
          </p:cNvPr>
          <p:cNvPicPr>
            <a:picLocks noChangeAspect="1"/>
          </p:cNvPicPr>
          <p:nvPr userDrawn="1"/>
        </p:nvPicPr>
        <p:blipFill rotWithShape="1">
          <a:blip r:embed="rId33" cstate="print">
            <a:alphaModFix amt="70000"/>
            <a:extLst>
              <a:ext uri="{28A0092B-C50C-407E-A947-70E740481C1C}">
                <a14:useLocalDpi xmlns:a14="http://schemas.microsoft.com/office/drawing/2010/main" val="0"/>
              </a:ext>
            </a:extLst>
          </a:blip>
          <a:srcRect r="36808"/>
          <a:stretch/>
        </p:blipFill>
        <p:spPr>
          <a:xfrm>
            <a:off x="10587428" y="-1"/>
            <a:ext cx="1604572" cy="2657857"/>
          </a:xfrm>
          <a:prstGeom prst="rect">
            <a:avLst/>
          </a:prstGeom>
        </p:spPr>
      </p:pic>
    </p:spTree>
    <p:extLst>
      <p:ext uri="{BB962C8B-B14F-4D97-AF65-F5344CB8AC3E}">
        <p14:creationId xmlns:p14="http://schemas.microsoft.com/office/powerpoint/2010/main" val="201186253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9" r:id="rId22"/>
    <p:sldLayoutId id="2147483760" r:id="rId23"/>
    <p:sldLayoutId id="2147483761" r:id="rId24"/>
    <p:sldLayoutId id="2147483762" r:id="rId25"/>
    <p:sldLayoutId id="2147483763" r:id="rId26"/>
    <p:sldLayoutId id="2147483764" r:id="rId27"/>
    <p:sldLayoutId id="2147483765" r:id="rId28"/>
  </p:sldLayoutIdLst>
  <p:hf sldNum="0" hdr="0" ftr="0" dt="0"/>
  <p:txStyles>
    <p:title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2" name="Title Placeholder 31">
            <a:extLst>
              <a:ext uri="{FF2B5EF4-FFF2-40B4-BE49-F238E27FC236}">
                <a16:creationId xmlns:a16="http://schemas.microsoft.com/office/drawing/2014/main" id="{1B8FC68B-EA32-27FE-9BE3-CCC32898434C}"/>
              </a:ext>
            </a:extLst>
          </p:cNvPr>
          <p:cNvSpPr>
            <a:spLocks noGrp="1"/>
          </p:cNvSpPr>
          <p:nvPr>
            <p:ph type="title"/>
          </p:nvPr>
        </p:nvSpPr>
        <p:spPr>
          <a:xfrm>
            <a:off x="1112742" y="136808"/>
            <a:ext cx="10550013" cy="798836"/>
          </a:xfrm>
          <a:prstGeom prst="rect">
            <a:avLst/>
          </a:prstGeom>
        </p:spPr>
        <p:txBody>
          <a:bodyPr vert="horz" lIns="91440" tIns="45720" rIns="91440" bIns="45720" rtlCol="0" anchor="ctr">
            <a:normAutofit/>
          </a:bodyPr>
          <a:lstStyle/>
          <a:p>
            <a:r>
              <a:rPr lang="es-MX"/>
              <a:t>Haz clic para modificar el estilo de título del patrón</a:t>
            </a:r>
            <a:endParaRPr lang="en-US"/>
          </a:p>
        </p:txBody>
      </p:sp>
      <p:pic>
        <p:nvPicPr>
          <p:cNvPr id="6" name="Imagen 5">
            <a:extLst>
              <a:ext uri="{FF2B5EF4-FFF2-40B4-BE49-F238E27FC236}">
                <a16:creationId xmlns:a16="http://schemas.microsoft.com/office/drawing/2014/main" id="{7A619830-EED1-B8FA-2085-F28BD01A58FA}"/>
              </a:ext>
            </a:extLst>
          </p:cNvPr>
          <p:cNvPicPr>
            <a:picLocks noChangeAspect="1"/>
          </p:cNvPicPr>
          <p:nvPr/>
        </p:nvPicPr>
        <p:blipFill rotWithShape="1">
          <a:blip r:embed="rId26">
            <a:extLst>
              <a:ext uri="{28A0092B-C50C-407E-A947-70E740481C1C}">
                <a14:useLocalDpi xmlns:a14="http://schemas.microsoft.com/office/drawing/2010/main" val="0"/>
              </a:ext>
            </a:extLst>
          </a:blip>
          <a:srcRect l="19022"/>
          <a:stretch/>
        </p:blipFill>
        <p:spPr>
          <a:xfrm>
            <a:off x="-19878" y="-73746"/>
            <a:ext cx="709114" cy="7005491"/>
          </a:xfrm>
          <a:prstGeom prst="rect">
            <a:avLst/>
          </a:prstGeom>
        </p:spPr>
      </p:pic>
      <p:sp>
        <p:nvSpPr>
          <p:cNvPr id="7" name="CuadroTexto 6">
            <a:extLst>
              <a:ext uri="{FF2B5EF4-FFF2-40B4-BE49-F238E27FC236}">
                <a16:creationId xmlns:a16="http://schemas.microsoft.com/office/drawing/2014/main" id="{8F037697-63C1-F258-AAFA-80267CB344C2}"/>
              </a:ext>
            </a:extLst>
          </p:cNvPr>
          <p:cNvSpPr txBox="1"/>
          <p:nvPr/>
        </p:nvSpPr>
        <p:spPr>
          <a:xfrm>
            <a:off x="68589" y="6377303"/>
            <a:ext cx="476225" cy="215444"/>
          </a:xfrm>
          <a:prstGeom prst="rect">
            <a:avLst/>
          </a:prstGeom>
          <a:noFill/>
        </p:spPr>
        <p:txBody>
          <a:bodyPr wrap="square" rtlCol="0">
            <a:spAutoFit/>
          </a:bodyPr>
          <a:lstStyle/>
          <a:p>
            <a:pPr algn="ctr"/>
            <a:fld id="{FCB3D6B4-27BA-497C-95E2-6025F3A9E3F0}" type="slidenum">
              <a:rPr lang="en-US" sz="800" smtClean="0">
                <a:solidFill>
                  <a:srgbClr val="BBC1C8"/>
                </a:solidFill>
                <a:latin typeface="Poppins" panose="00000500000000000000" pitchFamily="2" charset="0"/>
              </a:rPr>
              <a:pPr algn="ctr"/>
              <a:t>‹#›</a:t>
            </a:fld>
            <a:endParaRPr lang="en-US" sz="800" dirty="0">
              <a:solidFill>
                <a:srgbClr val="BBC1C8"/>
              </a:solidFill>
              <a:latin typeface="Poppins" panose="00000500000000000000" pitchFamily="2" charset="0"/>
            </a:endParaRPr>
          </a:p>
        </p:txBody>
      </p:sp>
      <p:pic>
        <p:nvPicPr>
          <p:cNvPr id="9" name="Imagen 8">
            <a:extLst>
              <a:ext uri="{FF2B5EF4-FFF2-40B4-BE49-F238E27FC236}">
                <a16:creationId xmlns:a16="http://schemas.microsoft.com/office/drawing/2014/main" id="{CF2A1CFE-083A-7E30-E9BE-40F820CC369B}"/>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14641" y="5536094"/>
            <a:ext cx="228820" cy="749685"/>
          </a:xfrm>
          <a:prstGeom prst="rect">
            <a:avLst/>
          </a:prstGeom>
        </p:spPr>
      </p:pic>
      <p:pic>
        <p:nvPicPr>
          <p:cNvPr id="10" name="Imagen 9">
            <a:extLst>
              <a:ext uri="{FF2B5EF4-FFF2-40B4-BE49-F238E27FC236}">
                <a16:creationId xmlns:a16="http://schemas.microsoft.com/office/drawing/2014/main" id="{0B47389C-6D30-5650-19FA-099C4D394C38}"/>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rot="16200000">
            <a:off x="69748" y="6452047"/>
            <a:ext cx="403481" cy="546652"/>
          </a:xfrm>
          <a:prstGeom prst="rect">
            <a:avLst/>
          </a:prstGeom>
        </p:spPr>
      </p:pic>
      <p:sp>
        <p:nvSpPr>
          <p:cNvPr id="2" name="Rectángulo 1">
            <a:extLst>
              <a:ext uri="{FF2B5EF4-FFF2-40B4-BE49-F238E27FC236}">
                <a16:creationId xmlns:a16="http://schemas.microsoft.com/office/drawing/2014/main" id="{EF274895-29B7-6DA7-FA1C-6B3B6871F1DA}"/>
              </a:ext>
            </a:extLst>
          </p:cNvPr>
          <p:cNvSpPr/>
          <p:nvPr userDrawn="1"/>
        </p:nvSpPr>
        <p:spPr>
          <a:xfrm>
            <a:off x="43197" y="409656"/>
            <a:ext cx="567965" cy="27604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419" dirty="0"/>
          </a:p>
        </p:txBody>
      </p:sp>
      <p:pic>
        <p:nvPicPr>
          <p:cNvPr id="2054" name="Picture 6" descr="Princeton Review Online — Scholarship Gold Consulting, 45% OFF">
            <a:extLst>
              <a:ext uri="{FF2B5EF4-FFF2-40B4-BE49-F238E27FC236}">
                <a16:creationId xmlns:a16="http://schemas.microsoft.com/office/drawing/2014/main" id="{4DD6D387-6D15-0549-0B03-D013D5409ED0}"/>
              </a:ext>
            </a:extLst>
          </p:cNvPr>
          <p:cNvPicPr>
            <a:picLocks noChangeAspect="1" noChangeArrowheads="1"/>
          </p:cNvPicPr>
          <p:nvPr userDrawn="1"/>
        </p:nvPicPr>
        <p:blipFill>
          <a:blip r:embed="rId29">
            <a:extLst>
              <a:ext uri="{28A0092B-C50C-407E-A947-70E740481C1C}">
                <a14:useLocalDpi xmlns:a14="http://schemas.microsoft.com/office/drawing/2010/main" val="0"/>
              </a:ext>
            </a:extLst>
          </a:blip>
          <a:srcRect/>
          <a:stretch>
            <a:fillRect/>
          </a:stretch>
        </p:blipFill>
        <p:spPr bwMode="auto">
          <a:xfrm>
            <a:off x="14626" y="256627"/>
            <a:ext cx="614809" cy="58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00410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Lst>
  <p:hf sldNum="0" hdr="0" ftr="0" dt="0"/>
  <p:txStyles>
    <p:title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C33EE28-B846-B066-52DB-8BF1AF2CDEE8}"/>
              </a:ext>
            </a:extLst>
          </p:cNvPr>
          <p:cNvPicPr>
            <a:picLocks noChangeAspect="1"/>
          </p:cNvPicPr>
          <p:nvPr userDrawn="1"/>
        </p:nvPicPr>
        <p:blipFill rotWithShape="1">
          <a:blip r:embed="rId30">
            <a:extLst>
              <a:ext uri="{28A0092B-C50C-407E-A947-70E740481C1C}">
                <a14:useLocalDpi xmlns:a14="http://schemas.microsoft.com/office/drawing/2010/main" val="0"/>
              </a:ext>
            </a:extLst>
          </a:blip>
          <a:srcRect l="19022"/>
          <a:stretch/>
        </p:blipFill>
        <p:spPr>
          <a:xfrm>
            <a:off x="-5628" y="-73746"/>
            <a:ext cx="709114" cy="7005491"/>
          </a:xfrm>
          <a:prstGeom prst="rect">
            <a:avLst/>
          </a:prstGeom>
        </p:spPr>
      </p:pic>
      <p:sp>
        <p:nvSpPr>
          <p:cNvPr id="32" name="Title Placeholder 31">
            <a:extLst>
              <a:ext uri="{FF2B5EF4-FFF2-40B4-BE49-F238E27FC236}">
                <a16:creationId xmlns:a16="http://schemas.microsoft.com/office/drawing/2014/main" id="{1B8FC68B-EA32-27FE-9BE3-CCC32898434C}"/>
              </a:ext>
            </a:extLst>
          </p:cNvPr>
          <p:cNvSpPr>
            <a:spLocks noGrp="1"/>
          </p:cNvSpPr>
          <p:nvPr>
            <p:ph type="title"/>
          </p:nvPr>
        </p:nvSpPr>
        <p:spPr>
          <a:xfrm>
            <a:off x="1112742" y="146747"/>
            <a:ext cx="10550013" cy="798836"/>
          </a:xfrm>
          <a:prstGeom prst="rect">
            <a:avLst/>
          </a:prstGeom>
        </p:spPr>
        <p:txBody>
          <a:bodyPr vert="horz" lIns="91440" tIns="45720" rIns="91440" bIns="45720" rtlCol="0" anchor="ctr">
            <a:normAutofit/>
          </a:bodyPr>
          <a:lstStyle/>
          <a:p>
            <a:r>
              <a:rPr lang="en-US"/>
              <a:t>Click to edit Master title style</a:t>
            </a:r>
          </a:p>
        </p:txBody>
      </p:sp>
      <p:sp>
        <p:nvSpPr>
          <p:cNvPr id="5" name="CuadroTexto 4">
            <a:extLst>
              <a:ext uri="{FF2B5EF4-FFF2-40B4-BE49-F238E27FC236}">
                <a16:creationId xmlns:a16="http://schemas.microsoft.com/office/drawing/2014/main" id="{66DCE04E-FB8B-3B68-E5F2-240EBC7C4ED4}"/>
              </a:ext>
            </a:extLst>
          </p:cNvPr>
          <p:cNvSpPr txBox="1"/>
          <p:nvPr userDrawn="1"/>
        </p:nvSpPr>
        <p:spPr>
          <a:xfrm>
            <a:off x="88467" y="6377303"/>
            <a:ext cx="476225" cy="215444"/>
          </a:xfrm>
          <a:prstGeom prst="rect">
            <a:avLst/>
          </a:prstGeom>
          <a:noFill/>
        </p:spPr>
        <p:txBody>
          <a:bodyPr wrap="square" rtlCol="0">
            <a:spAutoFit/>
          </a:bodyPr>
          <a:lstStyle/>
          <a:p>
            <a:pPr algn="ctr"/>
            <a:fld id="{FCB3D6B4-27BA-497C-95E2-6025F3A9E3F0}" type="slidenum">
              <a:rPr lang="en-US" sz="800" smtClean="0">
                <a:solidFill>
                  <a:srgbClr val="BBC1C8"/>
                </a:solidFill>
                <a:latin typeface="Poppins" panose="00000500000000000000" pitchFamily="2" charset="0"/>
              </a:rPr>
              <a:pPr algn="ctr"/>
              <a:t>‹#›</a:t>
            </a:fld>
            <a:endParaRPr lang="en-US" sz="800" dirty="0">
              <a:solidFill>
                <a:srgbClr val="BBC1C8"/>
              </a:solidFill>
              <a:latin typeface="Poppins" panose="00000500000000000000" pitchFamily="2" charset="0"/>
            </a:endParaRPr>
          </a:p>
        </p:txBody>
      </p:sp>
      <p:sp>
        <p:nvSpPr>
          <p:cNvPr id="3" name="Picture Placeholder 3">
            <a:extLst>
              <a:ext uri="{FF2B5EF4-FFF2-40B4-BE49-F238E27FC236}">
                <a16:creationId xmlns:a16="http://schemas.microsoft.com/office/drawing/2014/main" id="{59DF720C-1289-AE59-F9A7-CC99DA8AB7CC}"/>
              </a:ext>
            </a:extLst>
          </p:cNvPr>
          <p:cNvSpPr txBox="1">
            <a:spLocks/>
          </p:cNvSpPr>
          <p:nvPr userDrawn="1"/>
        </p:nvSpPr>
        <p:spPr>
          <a:xfrm>
            <a:off x="88965" y="256186"/>
            <a:ext cx="450715" cy="420241"/>
          </a:xfrm>
          <a:prstGeom prst="rect">
            <a:avLst/>
          </a:prstGeom>
          <a:solidFill>
            <a:srgbClr val="FFFFFF"/>
          </a:solidFill>
        </p:spPr>
        <p:txBody>
          <a:bodyPr anchor="ctr"/>
          <a:lstStyle>
            <a:lvl1pPr marL="0" indent="0" algn="ctr"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800" dirty="0"/>
              <a:t>Logo here</a:t>
            </a:r>
            <a:endParaRPr lang="es-CO" sz="800" dirty="0"/>
          </a:p>
        </p:txBody>
      </p:sp>
      <p:pic>
        <p:nvPicPr>
          <p:cNvPr id="11" name="Imagen 10">
            <a:extLst>
              <a:ext uri="{FF2B5EF4-FFF2-40B4-BE49-F238E27FC236}">
                <a16:creationId xmlns:a16="http://schemas.microsoft.com/office/drawing/2014/main" id="{950540AE-9C3E-EC29-0324-9C276ABFA1CB}"/>
              </a:ext>
            </a:extLst>
          </p:cNvPr>
          <p:cNvPicPr>
            <a:picLocks noChangeAspect="1"/>
          </p:cNvPicPr>
          <p:nvPr userDrawn="1"/>
        </p:nvPicPr>
        <p:blipFill>
          <a:blip r:embed="rId31" cstate="print">
            <a:extLst>
              <a:ext uri="{28A0092B-C50C-407E-A947-70E740481C1C}">
                <a14:useLocalDpi xmlns:a14="http://schemas.microsoft.com/office/drawing/2010/main" val="0"/>
              </a:ext>
            </a:extLst>
          </a:blip>
          <a:stretch>
            <a:fillRect/>
          </a:stretch>
        </p:blipFill>
        <p:spPr>
          <a:xfrm>
            <a:off x="234519" y="5536094"/>
            <a:ext cx="228820" cy="749685"/>
          </a:xfrm>
          <a:prstGeom prst="rect">
            <a:avLst/>
          </a:prstGeom>
        </p:spPr>
      </p:pic>
      <p:pic>
        <p:nvPicPr>
          <p:cNvPr id="13" name="Imagen 12">
            <a:extLst>
              <a:ext uri="{FF2B5EF4-FFF2-40B4-BE49-F238E27FC236}">
                <a16:creationId xmlns:a16="http://schemas.microsoft.com/office/drawing/2014/main" id="{137A0A6F-340F-F9CA-221D-A5B3C6237EB1}"/>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16200000">
            <a:off x="89626" y="6452047"/>
            <a:ext cx="403481" cy="546652"/>
          </a:xfrm>
          <a:prstGeom prst="rect">
            <a:avLst/>
          </a:prstGeom>
        </p:spPr>
      </p:pic>
      <p:pic>
        <p:nvPicPr>
          <p:cNvPr id="7" name="Imagen 6">
            <a:extLst>
              <a:ext uri="{FF2B5EF4-FFF2-40B4-BE49-F238E27FC236}">
                <a16:creationId xmlns:a16="http://schemas.microsoft.com/office/drawing/2014/main" id="{8084F9FB-4FAF-CC69-F121-B90BF889365C}"/>
              </a:ext>
            </a:extLst>
          </p:cNvPr>
          <p:cNvPicPr>
            <a:picLocks noChangeAspect="1"/>
          </p:cNvPicPr>
          <p:nvPr userDrawn="1"/>
        </p:nvPicPr>
        <p:blipFill rotWithShape="1">
          <a:blip r:embed="rId33" cstate="print">
            <a:alphaModFix amt="70000"/>
            <a:extLst>
              <a:ext uri="{28A0092B-C50C-407E-A947-70E740481C1C}">
                <a14:useLocalDpi xmlns:a14="http://schemas.microsoft.com/office/drawing/2010/main" val="0"/>
              </a:ext>
            </a:extLst>
          </a:blip>
          <a:srcRect r="36808"/>
          <a:stretch/>
        </p:blipFill>
        <p:spPr>
          <a:xfrm>
            <a:off x="10587428" y="-1"/>
            <a:ext cx="1604572" cy="2657857"/>
          </a:xfrm>
          <a:prstGeom prst="rect">
            <a:avLst/>
          </a:prstGeom>
        </p:spPr>
      </p:pic>
    </p:spTree>
    <p:extLst>
      <p:ext uri="{BB962C8B-B14F-4D97-AF65-F5344CB8AC3E}">
        <p14:creationId xmlns:p14="http://schemas.microsoft.com/office/powerpoint/2010/main" val="1180034722"/>
      </p:ext>
    </p:extLst>
  </p:cSld>
  <p:clrMap bg1="lt1" tx1="dk1" bg2="lt2" tx2="dk2" accent1="accent1" accent2="accent2" accent3="accent3" accent4="accent4" accent5="accent5" accent6="accent6" hlink="hlink" folHlink="folHlink"/>
  <p:sldLayoutIdLst>
    <p:sldLayoutId id="2147483813"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 id="2147483831" r:id="rId18"/>
    <p:sldLayoutId id="2147483832" r:id="rId19"/>
    <p:sldLayoutId id="2147483833" r:id="rId20"/>
    <p:sldLayoutId id="2147483834" r:id="rId21"/>
    <p:sldLayoutId id="2147483835" r:id="rId22"/>
    <p:sldLayoutId id="2147483836" r:id="rId23"/>
    <p:sldLayoutId id="2147483837" r:id="rId24"/>
    <p:sldLayoutId id="2147483838" r:id="rId25"/>
    <p:sldLayoutId id="2147483840" r:id="rId26"/>
    <p:sldLayoutId id="2147483841" r:id="rId27"/>
    <p:sldLayoutId id="2147483977" r:id="rId28"/>
  </p:sldLayoutIdLst>
  <p:hf sldNum="0" hdr="0" ftr="0"/>
  <p:txStyles>
    <p:title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663051-F24C-2005-848F-BCFFB5CCA770}"/>
              </a:ext>
            </a:extLst>
          </p:cNvPr>
          <p:cNvSpPr/>
          <p:nvPr userDrawn="1"/>
        </p:nvSpPr>
        <p:spPr>
          <a:xfrm>
            <a:off x="0" y="0"/>
            <a:ext cx="628646" cy="6858000"/>
          </a:xfrm>
          <a:prstGeom prst="rect">
            <a:avLst/>
          </a:prstGeom>
          <a:gradFill flip="none" rotWithShape="1">
            <a:gsLst>
              <a:gs pos="0">
                <a:srgbClr val="40009E">
                  <a:shade val="30000"/>
                  <a:satMod val="115000"/>
                </a:srgbClr>
              </a:gs>
              <a:gs pos="50000">
                <a:srgbClr val="40009E">
                  <a:shade val="67500"/>
                  <a:satMod val="115000"/>
                </a:srgbClr>
              </a:gs>
              <a:gs pos="100000">
                <a:srgbClr val="40009E">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Title Placeholder 31">
            <a:extLst>
              <a:ext uri="{FF2B5EF4-FFF2-40B4-BE49-F238E27FC236}">
                <a16:creationId xmlns:a16="http://schemas.microsoft.com/office/drawing/2014/main" id="{1B8FC68B-EA32-27FE-9BE3-CCC32898434C}"/>
              </a:ext>
            </a:extLst>
          </p:cNvPr>
          <p:cNvSpPr>
            <a:spLocks noGrp="1"/>
          </p:cNvSpPr>
          <p:nvPr>
            <p:ph type="title"/>
          </p:nvPr>
        </p:nvSpPr>
        <p:spPr>
          <a:xfrm>
            <a:off x="1112742" y="136808"/>
            <a:ext cx="10550013" cy="798836"/>
          </a:xfrm>
          <a:prstGeom prst="rect">
            <a:avLst/>
          </a:prstGeom>
        </p:spPr>
        <p:txBody>
          <a:bodyPr vert="horz" lIns="91440" tIns="45720" rIns="91440" bIns="45720" rtlCol="0" anchor="ctr">
            <a:normAutofit/>
          </a:bodyP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uadroTexto 4">
            <a:extLst>
              <a:ext uri="{FF2B5EF4-FFF2-40B4-BE49-F238E27FC236}">
                <a16:creationId xmlns:a16="http://schemas.microsoft.com/office/drawing/2014/main" id="{66DCE04E-FB8B-3B68-E5F2-240EBC7C4ED4}"/>
              </a:ext>
            </a:extLst>
          </p:cNvPr>
          <p:cNvSpPr txBox="1"/>
          <p:nvPr userDrawn="1"/>
        </p:nvSpPr>
        <p:spPr>
          <a:xfrm>
            <a:off x="78530" y="6377303"/>
            <a:ext cx="476225" cy="215444"/>
          </a:xfrm>
          <a:prstGeom prst="rect">
            <a:avLst/>
          </a:prstGeom>
          <a:noFill/>
        </p:spPr>
        <p:txBody>
          <a:bodyPr wrap="square" rtlCol="0">
            <a:spAutoFit/>
          </a:bodyPr>
          <a:lstStyle/>
          <a:p>
            <a:pPr algn="ctr"/>
            <a:fld id="{FCB3D6B4-27BA-497C-95E2-6025F3A9E3F0}" type="slidenum">
              <a:rPr lang="es-CO" sz="800" smtClean="0">
                <a:solidFill>
                  <a:srgbClr val="BBC1C8"/>
                </a:solidFill>
                <a:latin typeface="Poppins" panose="00000500000000000000" pitchFamily="2" charset="0"/>
              </a:rPr>
              <a:pPr algn="ctr"/>
              <a:t>‹#›</a:t>
            </a:fld>
            <a:endParaRPr lang="es-CO" sz="800">
              <a:solidFill>
                <a:srgbClr val="BBC1C8"/>
              </a:solidFill>
              <a:latin typeface="Poppins" panose="00000500000000000000" pitchFamily="2" charset="0"/>
            </a:endParaRPr>
          </a:p>
        </p:txBody>
      </p:sp>
      <p:pic>
        <p:nvPicPr>
          <p:cNvPr id="2" name="Imagen 1" descr="Icono&#10;&#10;Descripción generada automáticamente con confianza media">
            <a:extLst>
              <a:ext uri="{FF2B5EF4-FFF2-40B4-BE49-F238E27FC236}">
                <a16:creationId xmlns:a16="http://schemas.microsoft.com/office/drawing/2014/main" id="{D8C8AE5B-8BEE-B3F3-91A8-8103DA8F2BFD}"/>
              </a:ext>
            </a:extLst>
          </p:cNvPr>
          <p:cNvPicPr>
            <a:picLocks noChangeAspect="1"/>
          </p:cNvPicPr>
          <p:nvPr userDrawn="1"/>
        </p:nvPicPr>
        <p:blipFill>
          <a:blip r:embed="rId24" cstate="print">
            <a:biLevel thresh="25000"/>
            <a:extLst>
              <a:ext uri="{28A0092B-C50C-407E-A947-70E740481C1C}">
                <a14:useLocalDpi xmlns:a14="http://schemas.microsoft.com/office/drawing/2010/main" val="0"/>
              </a:ext>
            </a:extLst>
          </a:blip>
          <a:stretch>
            <a:fillRect/>
          </a:stretch>
        </p:blipFill>
        <p:spPr>
          <a:xfrm rot="16200000">
            <a:off x="28994" y="5909800"/>
            <a:ext cx="575295" cy="134562"/>
          </a:xfrm>
          <a:prstGeom prst="rect">
            <a:avLst/>
          </a:prstGeom>
        </p:spPr>
      </p:pic>
    </p:spTree>
    <p:extLst>
      <p:ext uri="{BB962C8B-B14F-4D97-AF65-F5344CB8AC3E}">
        <p14:creationId xmlns:p14="http://schemas.microsoft.com/office/powerpoint/2010/main" val="1265566180"/>
      </p:ext>
    </p:extLst>
  </p:cSld>
  <p:clrMap bg1="lt1" tx1="dk1" bg2="lt2" tx2="dk2" accent1="accent1" accent2="accent2" accent3="accent3" accent4="accent4" accent5="accent5" accent6="accent6" hlink="hlink" folHlink="folHlink"/>
  <p:sldLayoutIdLst>
    <p:sldLayoutId id="2147483843"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 id="2147483859" r:id="rId16"/>
    <p:sldLayoutId id="2147483860" r:id="rId17"/>
    <p:sldLayoutId id="2147483861" r:id="rId18"/>
    <p:sldLayoutId id="2147483862" r:id="rId19"/>
    <p:sldLayoutId id="2147483863" r:id="rId20"/>
    <p:sldLayoutId id="2147483864" r:id="rId21"/>
    <p:sldLayoutId id="2147483865" r:id="rId22"/>
  </p:sldLayoutIdLst>
  <p:hf sldNum="0" hdr="0" ftr="0"/>
  <p:txStyles>
    <p:title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85663051-F24C-2005-848F-BCFFB5CCA770}"/>
              </a:ext>
            </a:extLst>
          </p:cNvPr>
          <p:cNvSpPr/>
          <p:nvPr userDrawn="1"/>
        </p:nvSpPr>
        <p:spPr>
          <a:xfrm>
            <a:off x="0" y="0"/>
            <a:ext cx="628646" cy="6858000"/>
          </a:xfrm>
          <a:prstGeom prst="rect">
            <a:avLst/>
          </a:prstGeom>
          <a:gradFill flip="none" rotWithShape="1">
            <a:gsLst>
              <a:gs pos="0">
                <a:srgbClr val="40009E">
                  <a:shade val="30000"/>
                  <a:satMod val="115000"/>
                </a:srgbClr>
              </a:gs>
              <a:gs pos="50000">
                <a:srgbClr val="40009E">
                  <a:shade val="67500"/>
                  <a:satMod val="115000"/>
                </a:srgbClr>
              </a:gs>
              <a:gs pos="100000">
                <a:srgbClr val="40009E">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Title Placeholder 31">
            <a:extLst>
              <a:ext uri="{FF2B5EF4-FFF2-40B4-BE49-F238E27FC236}">
                <a16:creationId xmlns:a16="http://schemas.microsoft.com/office/drawing/2014/main" id="{1B8FC68B-EA32-27FE-9BE3-CCC32898434C}"/>
              </a:ext>
            </a:extLst>
          </p:cNvPr>
          <p:cNvSpPr>
            <a:spLocks noGrp="1"/>
          </p:cNvSpPr>
          <p:nvPr>
            <p:ph type="title"/>
          </p:nvPr>
        </p:nvSpPr>
        <p:spPr>
          <a:xfrm>
            <a:off x="1112742" y="136808"/>
            <a:ext cx="10550013" cy="798836"/>
          </a:xfrm>
          <a:prstGeom prst="rect">
            <a:avLst/>
          </a:prstGeom>
        </p:spPr>
        <p:txBody>
          <a:bodyPr vert="horz" lIns="91440" tIns="45720" rIns="91440" bIns="45720" rtlCol="0" anchor="ctr">
            <a:normAutofit/>
          </a:bodyPr>
          <a:lstStyle/>
          <a:p>
            <a:r>
              <a:rPr lang="es-CO" err="1"/>
              <a:t>Click</a:t>
            </a:r>
            <a:r>
              <a:rPr lang="es-CO"/>
              <a:t> to </a:t>
            </a:r>
            <a:r>
              <a:rPr lang="es-CO" err="1"/>
              <a:t>edit</a:t>
            </a:r>
            <a:r>
              <a:rPr lang="es-CO"/>
              <a:t> Master </a:t>
            </a:r>
            <a:r>
              <a:rPr lang="es-CO" err="1"/>
              <a:t>title</a:t>
            </a:r>
            <a:r>
              <a:rPr lang="es-CO"/>
              <a:t> </a:t>
            </a:r>
            <a:r>
              <a:rPr lang="es-CO" err="1"/>
              <a:t>style</a:t>
            </a:r>
            <a:endParaRPr lang="es-CO"/>
          </a:p>
        </p:txBody>
      </p:sp>
      <p:sp>
        <p:nvSpPr>
          <p:cNvPr id="5" name="CuadroTexto 4">
            <a:extLst>
              <a:ext uri="{FF2B5EF4-FFF2-40B4-BE49-F238E27FC236}">
                <a16:creationId xmlns:a16="http://schemas.microsoft.com/office/drawing/2014/main" id="{66DCE04E-FB8B-3B68-E5F2-240EBC7C4ED4}"/>
              </a:ext>
            </a:extLst>
          </p:cNvPr>
          <p:cNvSpPr txBox="1"/>
          <p:nvPr userDrawn="1"/>
        </p:nvSpPr>
        <p:spPr>
          <a:xfrm>
            <a:off x="78530" y="6377303"/>
            <a:ext cx="476225" cy="215444"/>
          </a:xfrm>
          <a:prstGeom prst="rect">
            <a:avLst/>
          </a:prstGeom>
          <a:noFill/>
        </p:spPr>
        <p:txBody>
          <a:bodyPr wrap="square" rtlCol="0">
            <a:spAutoFit/>
          </a:bodyPr>
          <a:lstStyle/>
          <a:p>
            <a:pPr algn="ctr"/>
            <a:fld id="{FCB3D6B4-27BA-497C-95E2-6025F3A9E3F0}" type="slidenum">
              <a:rPr lang="es-CO" sz="800" smtClean="0">
                <a:solidFill>
                  <a:srgbClr val="BBC1C8"/>
                </a:solidFill>
                <a:latin typeface="Poppins" panose="00000500000000000000" pitchFamily="2" charset="0"/>
              </a:rPr>
              <a:pPr algn="ctr"/>
              <a:t>‹#›</a:t>
            </a:fld>
            <a:endParaRPr lang="es-CO" sz="800">
              <a:solidFill>
                <a:srgbClr val="BBC1C8"/>
              </a:solidFill>
              <a:latin typeface="Poppins" panose="00000500000000000000" pitchFamily="2" charset="0"/>
            </a:endParaRPr>
          </a:p>
        </p:txBody>
      </p:sp>
      <p:pic>
        <p:nvPicPr>
          <p:cNvPr id="2" name="Imagen 1" descr="Icono&#10;&#10;Descripción generada automáticamente con confianza media">
            <a:extLst>
              <a:ext uri="{FF2B5EF4-FFF2-40B4-BE49-F238E27FC236}">
                <a16:creationId xmlns:a16="http://schemas.microsoft.com/office/drawing/2014/main" id="{D8C8AE5B-8BEE-B3F3-91A8-8103DA8F2BFD}"/>
              </a:ext>
            </a:extLst>
          </p:cNvPr>
          <p:cNvPicPr>
            <a:picLocks noChangeAspect="1"/>
          </p:cNvPicPr>
          <p:nvPr userDrawn="1"/>
        </p:nvPicPr>
        <p:blipFill>
          <a:blip r:embed="rId24" cstate="print">
            <a:biLevel thresh="25000"/>
            <a:extLst>
              <a:ext uri="{28A0092B-C50C-407E-A947-70E740481C1C}">
                <a14:useLocalDpi xmlns:a14="http://schemas.microsoft.com/office/drawing/2010/main" val="0"/>
              </a:ext>
            </a:extLst>
          </a:blip>
          <a:stretch>
            <a:fillRect/>
          </a:stretch>
        </p:blipFill>
        <p:spPr>
          <a:xfrm rot="16200000">
            <a:off x="28994" y="5909800"/>
            <a:ext cx="575295" cy="134562"/>
          </a:xfrm>
          <a:prstGeom prst="rect">
            <a:avLst/>
          </a:prstGeom>
        </p:spPr>
      </p:pic>
    </p:spTree>
    <p:extLst>
      <p:ext uri="{BB962C8B-B14F-4D97-AF65-F5344CB8AC3E}">
        <p14:creationId xmlns:p14="http://schemas.microsoft.com/office/powerpoint/2010/main" val="4196404289"/>
      </p:ext>
    </p:extLst>
  </p:cSld>
  <p:clrMap bg1="lt1" tx1="dk1" bg2="lt2" tx2="dk2" accent1="accent1" accent2="accent2" accent3="accent3" accent4="accent4" accent5="accent5" accent6="accent6" hlink="hlink" folHlink="folHlink"/>
  <p:sldLayoutIdLst>
    <p:sldLayoutId id="2147483867"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 id="2147483886" r:id="rId19"/>
    <p:sldLayoutId id="2147483887" r:id="rId20"/>
    <p:sldLayoutId id="2147483888" r:id="rId21"/>
    <p:sldLayoutId id="2147483889" r:id="rId22"/>
  </p:sldLayoutIdLst>
  <p:hf sldNum="0" hdr="0" ftr="0"/>
  <p:txStyles>
    <p:title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900" i="1" kern="1200">
          <a:solidFill>
            <a:schemeClr val="bg2">
              <a:lumMod val="75000"/>
            </a:schemeClr>
          </a:solidFill>
          <a:latin typeface="Poppins" panose="000005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13" name="CuadroTexto 12">
            <a:extLst>
              <a:ext uri="{FF2B5EF4-FFF2-40B4-BE49-F238E27FC236}">
                <a16:creationId xmlns:a16="http://schemas.microsoft.com/office/drawing/2014/main" id="{A6EA92BD-D8A9-A258-6100-A8C69F9DF057}"/>
              </a:ext>
            </a:extLst>
          </p:cNvPr>
          <p:cNvSpPr txBox="1"/>
          <p:nvPr/>
        </p:nvSpPr>
        <p:spPr>
          <a:xfrm>
            <a:off x="3046912" y="3244334"/>
            <a:ext cx="6093822" cy="369332"/>
          </a:xfrm>
          <a:prstGeom prst="rect">
            <a:avLst/>
          </a:prstGeom>
          <a:noFill/>
        </p:spPr>
        <p:txBody>
          <a:bodyPr wrap="square">
            <a:spAutoFit/>
          </a:bodyPr>
          <a:lstStyle/>
          <a:p>
            <a:endParaRPr lang="es-CO">
              <a:latin typeface="Poppins" panose="00000500000000000000" pitchFamily="2" charset="0"/>
            </a:endParaRPr>
          </a:p>
        </p:txBody>
      </p:sp>
      <p:sp>
        <p:nvSpPr>
          <p:cNvPr id="3" name="CuadroTexto 2">
            <a:extLst>
              <a:ext uri="{FF2B5EF4-FFF2-40B4-BE49-F238E27FC236}">
                <a16:creationId xmlns:a16="http://schemas.microsoft.com/office/drawing/2014/main" id="{4D000E91-3B11-497E-5E8F-D1E2C3FA8C5C}"/>
              </a:ext>
            </a:extLst>
          </p:cNvPr>
          <p:cNvSpPr txBox="1"/>
          <p:nvPr userDrawn="1"/>
        </p:nvSpPr>
        <p:spPr>
          <a:xfrm>
            <a:off x="152421" y="6358830"/>
            <a:ext cx="476225" cy="215444"/>
          </a:xfrm>
          <a:prstGeom prst="rect">
            <a:avLst/>
          </a:prstGeom>
          <a:noFill/>
        </p:spPr>
        <p:txBody>
          <a:bodyPr wrap="square" rtlCol="0">
            <a:spAutoFit/>
          </a:bodyPr>
          <a:lstStyle/>
          <a:p>
            <a:pPr algn="ctr"/>
            <a:fld id="{FCB3D6B4-27BA-497C-95E2-6025F3A9E3F0}" type="slidenum">
              <a:rPr lang="es-CO" sz="800" smtClean="0">
                <a:solidFill>
                  <a:srgbClr val="BBC1C8"/>
                </a:solidFill>
                <a:latin typeface="Poppins" panose="00000500000000000000" pitchFamily="2" charset="0"/>
              </a:rPr>
              <a:pPr algn="ctr"/>
              <a:t>‹#›</a:t>
            </a:fld>
            <a:endParaRPr lang="es-CO" sz="800">
              <a:solidFill>
                <a:srgbClr val="BBC1C8"/>
              </a:solidFill>
              <a:latin typeface="Poppins" panose="00000500000000000000" pitchFamily="2" charset="0"/>
            </a:endParaRPr>
          </a:p>
        </p:txBody>
      </p:sp>
    </p:spTree>
    <p:extLst>
      <p:ext uri="{BB962C8B-B14F-4D97-AF65-F5344CB8AC3E}">
        <p14:creationId xmlns:p14="http://schemas.microsoft.com/office/powerpoint/2010/main" val="3224589169"/>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3" r:id="rId12"/>
  </p:sldLayoutIdLst>
  <p:hf sldNum="0" hdr="0" ftr="0"/>
  <p:txStyles>
    <p:titleStyle>
      <a:lvl1pPr algn="l" defTabSz="914400" rtl="0" eaLnBrk="1" latinLnBrk="0" hangingPunct="1">
        <a:lnSpc>
          <a:spcPct val="90000"/>
        </a:lnSpc>
        <a:spcBef>
          <a:spcPct val="0"/>
        </a:spcBef>
        <a:buNone/>
        <a:defRPr sz="1400" b="0" i="0" kern="1200">
          <a:solidFill>
            <a:schemeClr val="tx1">
              <a:lumMod val="40000"/>
              <a:lumOff val="6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98.xml"/><Relationship Id="rId5" Type="http://schemas.openxmlformats.org/officeDocument/2006/relationships/image" Target="../media/image102.png"/><Relationship Id="rId4"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91.jpeg"/><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88.svg"/><Relationship Id="rId7" Type="http://schemas.openxmlformats.org/officeDocument/2006/relationships/image" Target="../media/image105.svg"/><Relationship Id="rId2" Type="http://schemas.openxmlformats.org/officeDocument/2006/relationships/image" Target="../media/image87.png"/><Relationship Id="rId1" Type="http://schemas.openxmlformats.org/officeDocument/2006/relationships/slideLayout" Target="../slideLayouts/slideLayout44.xml"/><Relationship Id="rId6" Type="http://schemas.openxmlformats.org/officeDocument/2006/relationships/image" Target="../media/image104.png"/><Relationship Id="rId5" Type="http://schemas.openxmlformats.org/officeDocument/2006/relationships/hyperlink" Target="https://www.mastercard.us/content/dam/public/mastercardcom/na/us/en/documents/business-payments-2022-whitepaper.pdf" TargetMode="External"/><Relationship Id="rId4" Type="http://schemas.openxmlformats.org/officeDocument/2006/relationships/image" Target="../media/image91.jpeg"/><Relationship Id="rId9" Type="http://schemas.openxmlformats.org/officeDocument/2006/relationships/image" Target="../media/image107.svg"/></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xml"/><Relationship Id="rId1" Type="http://schemas.openxmlformats.org/officeDocument/2006/relationships/slideLayout" Target="../slideLayouts/slideLayout150.xml"/><Relationship Id="rId4" Type="http://schemas.openxmlformats.org/officeDocument/2006/relationships/image" Target="../media/image108.png"/></Relationships>
</file>

<file path=ppt/slides/_rels/slide14.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112.png"/><Relationship Id="rId18" Type="http://schemas.openxmlformats.org/officeDocument/2006/relationships/image" Target="../media/image116.png"/><Relationship Id="rId26" Type="http://schemas.openxmlformats.org/officeDocument/2006/relationships/image" Target="../media/image124.png"/><Relationship Id="rId3" Type="http://schemas.microsoft.com/office/2007/relationships/media" Target="../media/media2.m4a"/><Relationship Id="rId21" Type="http://schemas.openxmlformats.org/officeDocument/2006/relationships/image" Target="../media/image119.png"/><Relationship Id="rId7" Type="http://schemas.openxmlformats.org/officeDocument/2006/relationships/image" Target="../media/image87.png"/><Relationship Id="rId12" Type="http://schemas.openxmlformats.org/officeDocument/2006/relationships/image" Target="../media/image111.png"/><Relationship Id="rId17" Type="http://schemas.openxmlformats.org/officeDocument/2006/relationships/image" Target="../media/image115.png"/><Relationship Id="rId25" Type="http://schemas.openxmlformats.org/officeDocument/2006/relationships/image" Target="../media/image123.png"/><Relationship Id="rId2" Type="http://schemas.microsoft.com/office/2007/relationships/media" Target="../media/media1.m4a"/><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audio" Target="NULL" TargetMode="External"/><Relationship Id="rId6" Type="http://schemas.openxmlformats.org/officeDocument/2006/relationships/slideLayout" Target="../slideLayouts/slideLayout44.xml"/><Relationship Id="rId11" Type="http://schemas.openxmlformats.org/officeDocument/2006/relationships/image" Target="../media/image110.png"/><Relationship Id="rId24" Type="http://schemas.openxmlformats.org/officeDocument/2006/relationships/image" Target="../media/image122.png"/><Relationship Id="rId5" Type="http://schemas.microsoft.com/office/2007/relationships/media" Target="../media/media4.m4a"/><Relationship Id="rId15" Type="http://schemas.openxmlformats.org/officeDocument/2006/relationships/image" Target="../media/image113.png"/><Relationship Id="rId23" Type="http://schemas.openxmlformats.org/officeDocument/2006/relationships/image" Target="../media/image121.png"/><Relationship Id="rId10" Type="http://schemas.openxmlformats.org/officeDocument/2006/relationships/image" Target="../media/image109.png"/><Relationship Id="rId19" Type="http://schemas.openxmlformats.org/officeDocument/2006/relationships/image" Target="../media/image117.png"/><Relationship Id="rId4" Type="http://schemas.microsoft.com/office/2007/relationships/media" Target="../media/media3.m4a"/><Relationship Id="rId9" Type="http://schemas.openxmlformats.org/officeDocument/2006/relationships/image" Target="../media/image91.jpeg"/><Relationship Id="rId14" Type="http://schemas.microsoft.com/office/2007/relationships/hdphoto" Target="../media/hdphoto6.wdp"/><Relationship Id="rId22" Type="http://schemas.openxmlformats.org/officeDocument/2006/relationships/image" Target="../media/image120.png"/><Relationship Id="rId27" Type="http://schemas.openxmlformats.org/officeDocument/2006/relationships/image" Target="../media/image125.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image" Target="../media/image117.png"/><Relationship Id="rId3" Type="http://schemas.microsoft.com/office/2007/relationships/media" Target="../media/media6.mp3"/><Relationship Id="rId7" Type="http://schemas.microsoft.com/office/2007/relationships/media" Target="../media/media10.mp3"/><Relationship Id="rId12" Type="http://schemas.openxmlformats.org/officeDocument/2006/relationships/image" Target="../media/image128.png"/><Relationship Id="rId2" Type="http://schemas.microsoft.com/office/2007/relationships/media" Target="../media/media5.mp3"/><Relationship Id="rId1" Type="http://schemas.openxmlformats.org/officeDocument/2006/relationships/audio" Target="NULL" TargetMode="External"/><Relationship Id="rId6" Type="http://schemas.microsoft.com/office/2007/relationships/media" Target="../media/media9.mp3"/><Relationship Id="rId11" Type="http://schemas.openxmlformats.org/officeDocument/2006/relationships/image" Target="../media/image127.png"/><Relationship Id="rId5" Type="http://schemas.microsoft.com/office/2007/relationships/media" Target="../media/media8.mp3"/><Relationship Id="rId10" Type="http://schemas.openxmlformats.org/officeDocument/2006/relationships/image" Target="../media/image126.png"/><Relationship Id="rId4" Type="http://schemas.microsoft.com/office/2007/relationships/media" Target="../media/media7.mp3"/><Relationship Id="rId9" Type="http://schemas.openxmlformats.org/officeDocument/2006/relationships/notesSlide" Target="../notesSlides/notesSlide8.xml"/><Relationship Id="rId14" Type="http://schemas.openxmlformats.org/officeDocument/2006/relationships/image" Target="../media/image91.jpeg"/></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xml"/><Relationship Id="rId1" Type="http://schemas.openxmlformats.org/officeDocument/2006/relationships/slideLayout" Target="../slideLayouts/slideLayout150.xml"/><Relationship Id="rId4" Type="http://schemas.openxmlformats.org/officeDocument/2006/relationships/image" Target="../media/image129.png"/></Relationships>
</file>

<file path=ppt/slides/_rels/slide17.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xml"/><Relationship Id="rId1" Type="http://schemas.openxmlformats.org/officeDocument/2006/relationships/slideLayout" Target="../slideLayouts/slideLayout153.xml"/></Relationships>
</file>

<file path=ppt/slides/_rels/slide19.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44.xml"/><Relationship Id="rId4" Type="http://schemas.openxmlformats.org/officeDocument/2006/relationships/image" Target="../media/image9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9.xml"/><Relationship Id="rId6" Type="http://schemas.openxmlformats.org/officeDocument/2006/relationships/image" Target="../media/image91.jpeg"/><Relationship Id="rId5" Type="http://schemas.openxmlformats.org/officeDocument/2006/relationships/image" Target="../media/image133.png"/><Relationship Id="rId4" Type="http://schemas.openxmlformats.org/officeDocument/2006/relationships/image" Target="../media/image132.png"/></Relationships>
</file>

<file path=ppt/slides/_rels/slide22.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png"/><Relationship Id="rId1" Type="http://schemas.openxmlformats.org/officeDocument/2006/relationships/slideLayout" Target="../slideLayouts/slideLayout15.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91.jpeg"/><Relationship Id="rId4" Type="http://schemas.openxmlformats.org/officeDocument/2006/relationships/image" Target="../media/image136.png"/><Relationship Id="rId9" Type="http://schemas.openxmlformats.org/officeDocument/2006/relationships/image" Target="../media/image140.png"/></Relationships>
</file>

<file path=ppt/slides/_rels/slide2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3.xml"/><Relationship Id="rId1" Type="http://schemas.openxmlformats.org/officeDocument/2006/relationships/slideLayout" Target="../slideLayouts/slideLayout43.xml"/><Relationship Id="rId4" Type="http://schemas.openxmlformats.org/officeDocument/2006/relationships/image" Target="../media/image91.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2.png"/><Relationship Id="rId7" Type="http://schemas.openxmlformats.org/officeDocument/2006/relationships/image" Target="../media/image77.png"/><Relationship Id="rId12" Type="http://schemas.openxmlformats.org/officeDocument/2006/relationships/image" Target="../media/image91.jpeg"/><Relationship Id="rId2" Type="http://schemas.microsoft.com/office/2018/10/relationships/comments" Target="../comments/modernComment_7FFFDF19_24A3850.xml"/><Relationship Id="rId1" Type="http://schemas.openxmlformats.org/officeDocument/2006/relationships/slideLayout" Target="../slideLayouts/slideLayout211.xml"/><Relationship Id="rId6" Type="http://schemas.openxmlformats.org/officeDocument/2006/relationships/image" Target="../media/image145.jpeg"/><Relationship Id="rId11" Type="http://schemas.openxmlformats.org/officeDocument/2006/relationships/image" Target="../media/image149.png"/><Relationship Id="rId5" Type="http://schemas.openxmlformats.org/officeDocument/2006/relationships/image" Target="../media/image144.png"/><Relationship Id="rId10" Type="http://schemas.openxmlformats.org/officeDocument/2006/relationships/image" Target="../media/image148.png"/><Relationship Id="rId4" Type="http://schemas.openxmlformats.org/officeDocument/2006/relationships/image" Target="../media/image143.png"/><Relationship Id="rId9" Type="http://schemas.openxmlformats.org/officeDocument/2006/relationships/image" Target="../media/image147.png"/></Relationships>
</file>

<file path=ppt/slides/_rels/slide2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91.jpeg"/><Relationship Id="rId1" Type="http://schemas.openxmlformats.org/officeDocument/2006/relationships/slideLayout" Target="../slideLayouts/slideLayout211.xml"/><Relationship Id="rId4" Type="http://schemas.openxmlformats.org/officeDocument/2006/relationships/image" Target="../media/image149.png"/></Relationships>
</file>

<file path=ppt/slides/_rels/slide2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4.xml"/></Relationships>
</file>

<file path=ppt/slides/_rels/slide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65.xml"/><Relationship Id="rId5" Type="http://schemas.openxmlformats.org/officeDocument/2006/relationships/image" Target="../media/image91.jpeg"/><Relationship Id="rId4" Type="http://schemas.openxmlformats.org/officeDocument/2006/relationships/image" Target="../media/image153.png"/></Relationships>
</file>

<file path=ppt/slides/_rels/slide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44.xml"/><Relationship Id="rId6" Type="http://schemas.openxmlformats.org/officeDocument/2006/relationships/image" Target="../media/image91.jpeg"/><Relationship Id="rId5" Type="http://schemas.openxmlformats.org/officeDocument/2006/relationships/image" Target="../media/image90.svg"/><Relationship Id="rId4" Type="http://schemas.openxmlformats.org/officeDocument/2006/relationships/image" Target="../media/image89.png"/></Relationships>
</file>

<file path=ppt/slides/_rels/slide30.xml.rels><?xml version="1.0" encoding="UTF-8" standalone="yes"?>
<Relationships xmlns="http://schemas.openxmlformats.org/package/2006/relationships"><Relationship Id="rId2" Type="http://schemas.microsoft.com/office/2018/10/relationships/comments" Target="../comments/modernComment_7FFFCF54_A840E54B.xml"/><Relationship Id="rId1" Type="http://schemas.openxmlformats.org/officeDocument/2006/relationships/slideLayout" Target="../slideLayouts/slideLayout27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4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eg"/></Relationships>
</file>

<file path=ppt/slides/_rels/slide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98.xml"/><Relationship Id="rId5" Type="http://schemas.openxmlformats.org/officeDocument/2006/relationships/image" Target="../media/image96.png"/><Relationship Id="rId4" Type="http://schemas.openxmlformats.org/officeDocument/2006/relationships/image" Target="../media/image95.png"/></Relationships>
</file>

<file path=ppt/slides/_rels/slide7.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44.xml"/><Relationship Id="rId6" Type="http://schemas.openxmlformats.org/officeDocument/2006/relationships/image" Target="../media/image98.png"/><Relationship Id="rId5" Type="http://schemas.openxmlformats.org/officeDocument/2006/relationships/image" Target="../media/image97.jpeg"/><Relationship Id="rId4" Type="http://schemas.openxmlformats.org/officeDocument/2006/relationships/image" Target="../media/image91.jpeg"/></Relationships>
</file>

<file path=ppt/slides/_rels/slide8.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44.xml"/><Relationship Id="rId4" Type="http://schemas.openxmlformats.org/officeDocument/2006/relationships/image" Target="../media/image91.jpeg"/></Relationships>
</file>

<file path=ppt/slides/_rels/slide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xml"/><Relationship Id="rId1" Type="http://schemas.openxmlformats.org/officeDocument/2006/relationships/slideLayout" Target="../slideLayouts/slideLayout98.xml"/><Relationship Id="rId5" Type="http://schemas.openxmlformats.org/officeDocument/2006/relationships/image" Target="../media/image100.png"/><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Marcador de fecha 3">
            <a:extLst>
              <a:ext uri="{FF2B5EF4-FFF2-40B4-BE49-F238E27FC236}">
                <a16:creationId xmlns:a16="http://schemas.microsoft.com/office/drawing/2014/main" id="{F5DB64F8-C4A5-813C-72BE-D00AECE93775}"/>
              </a:ext>
            </a:extLst>
          </p:cNvPr>
          <p:cNvSpPr txBox="1">
            <a:spLocks/>
          </p:cNvSpPr>
          <p:nvPr/>
        </p:nvSpPr>
        <p:spPr>
          <a:xfrm>
            <a:off x="1033057" y="6029325"/>
            <a:ext cx="5234393" cy="390525"/>
          </a:xfrm>
          <a:prstGeom prst="rect">
            <a:avLst/>
          </a:prstGeom>
        </p:spPr>
        <p:txBody>
          <a:bodyPr lIns="91440" tIns="45720" rIns="91440" bIns="45720" anchor="t"/>
          <a:lstStyle>
            <a:defPPr>
              <a:defRPr lang="es-ES"/>
            </a:defPPr>
            <a:lvl1pPr marL="0" indent="0" algn="l" defTabSz="914400" rtl="0" eaLnBrk="1" latinLnBrk="0" hangingPunct="1">
              <a:buFont typeface="Arial" panose="020B0604020202020204" pitchFamily="34" charset="0"/>
              <a:buNone/>
              <a:defRPr sz="6600" b="0" i="0" kern="1200">
                <a:solidFill>
                  <a:schemeClr val="bg1"/>
                </a:solidFill>
                <a:latin typeface="Poppins Medium" pitchFamily="2" charset="77"/>
                <a:ea typeface="+mn-ea"/>
                <a:cs typeface="Poppins Medium" pitchFamily="2" charset="77"/>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400" b="0" i="1" u="none" strike="noStrike" kern="1200" cap="none" spc="0" normalizeH="0" baseline="0" noProof="0" dirty="0">
                <a:ln>
                  <a:noFill/>
                </a:ln>
                <a:solidFill>
                  <a:prstClr val="white"/>
                </a:solidFill>
                <a:effectLst/>
                <a:uLnTx/>
                <a:uFillTx/>
                <a:latin typeface="Poppins Medium"/>
                <a:ea typeface="+mn-ea"/>
                <a:cs typeface="Poppins Medium"/>
              </a:rPr>
              <a:t>Jul 09, 2024</a:t>
            </a:r>
          </a:p>
        </p:txBody>
      </p:sp>
      <p:pic>
        <p:nvPicPr>
          <p:cNvPr id="7" name="Picture 2" descr="Global Property Management Group Odevo Continues U.S. Expansion With ...">
            <a:extLst>
              <a:ext uri="{FF2B5EF4-FFF2-40B4-BE49-F238E27FC236}">
                <a16:creationId xmlns:a16="http://schemas.microsoft.com/office/drawing/2014/main" id="{5631AA62-8E19-A2B7-3F95-073E00E7D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057" y="3599159"/>
            <a:ext cx="2966115" cy="1552264"/>
          </a:xfrm>
          <a:prstGeom prst="rect">
            <a:avLst/>
          </a:prstGeom>
          <a:noFill/>
          <a:extLst>
            <a:ext uri="{909E8E84-426E-40DD-AFC4-6F175D3DCCD1}">
              <a14:hiddenFill xmlns:a14="http://schemas.microsoft.com/office/drawing/2010/main">
                <a:solidFill>
                  <a:srgbClr val="FFFFFF"/>
                </a:solidFill>
              </a14:hiddenFill>
            </a:ext>
          </a:extLst>
        </p:spPr>
      </p:pic>
      <p:sp>
        <p:nvSpPr>
          <p:cNvPr id="8" name="Título 1">
            <a:extLst>
              <a:ext uri="{FF2B5EF4-FFF2-40B4-BE49-F238E27FC236}">
                <a16:creationId xmlns:a16="http://schemas.microsoft.com/office/drawing/2014/main" id="{6ACF5B25-6349-C5F4-C3E8-6D19EA278FA9}"/>
              </a:ext>
            </a:extLst>
          </p:cNvPr>
          <p:cNvSpPr>
            <a:spLocks noGrp="1"/>
          </p:cNvSpPr>
          <p:nvPr/>
        </p:nvSpPr>
        <p:spPr>
          <a:xfrm>
            <a:off x="926615" y="1827794"/>
            <a:ext cx="6337139" cy="2387600"/>
          </a:xfrm>
          <a:prstGeom prst="rect">
            <a:avLst/>
          </a:prstGeom>
        </p:spPr>
        <p:txBody>
          <a:bodyPr lIns="91440" tIns="45720" rIns="91440" bIns="45720" anchor="b">
            <a:noAutofit/>
          </a:bodyPr>
          <a:lstStyle>
            <a:lvl1pPr algn="l" defTabSz="914400" rtl="0" eaLnBrk="1" latinLnBrk="0" hangingPunct="1">
              <a:lnSpc>
                <a:spcPct val="100000"/>
              </a:lnSpc>
              <a:spcBef>
                <a:spcPct val="0"/>
              </a:spcBef>
              <a:buNone/>
              <a:defRPr sz="2200" b="0" i="0" kern="1200">
                <a:solidFill>
                  <a:schemeClr val="accent4"/>
                </a:solidFill>
                <a:latin typeface="+mj-lt"/>
                <a:ea typeface="+mj-ea"/>
                <a:cs typeface="+mj-cs"/>
              </a:defRPr>
            </a:lvl1pPr>
          </a:lstStyle>
          <a:p>
            <a:r>
              <a:rPr lang="es-CO" sz="2400" spc="-150" dirty="0">
                <a:solidFill>
                  <a:schemeClr val="bg1"/>
                </a:solidFill>
                <a:latin typeface="Poppins"/>
                <a:cs typeface="Poppins"/>
              </a:rPr>
              <a:t>Discussion document</a:t>
            </a:r>
            <a:r>
              <a:rPr lang="es-CO" sz="4400" spc="-150" dirty="0">
                <a:solidFill>
                  <a:schemeClr val="bg1"/>
                </a:solidFill>
                <a:latin typeface="Poppins"/>
                <a:cs typeface="Poppins"/>
              </a:rPr>
              <a:t> </a:t>
            </a:r>
            <a:br>
              <a:rPr lang="es-CO" sz="4400" spc="-150" dirty="0">
                <a:latin typeface="Poppins"/>
                <a:cs typeface="Poppins"/>
              </a:rPr>
            </a:br>
            <a:r>
              <a:rPr lang="en" sz="4000" spc="-150" dirty="0">
                <a:solidFill>
                  <a:schemeClr val="bg1"/>
                </a:solidFill>
                <a:latin typeface="Poppins"/>
                <a:cs typeface="Poppins ExtraLight"/>
              </a:rPr>
              <a:t>Industry due diligence </a:t>
            </a:r>
            <a:br>
              <a:rPr lang="es-CO" sz="4000" spc="-150" dirty="0">
                <a:cs typeface="Poppins ExtraLight"/>
              </a:rPr>
            </a:br>
            <a:r>
              <a:rPr lang="es-CO" sz="4400" spc="-150" dirty="0">
                <a:solidFill>
                  <a:schemeClr val="bg1"/>
                </a:solidFill>
                <a:latin typeface="Poppins ExtraLight"/>
                <a:cs typeface="Poppins ExtraLight"/>
              </a:rPr>
              <a:t> </a:t>
            </a:r>
            <a:r>
              <a:rPr lang="es-CO" sz="1800" spc="-150" dirty="0">
                <a:solidFill>
                  <a:schemeClr val="bg1"/>
                </a:solidFill>
                <a:latin typeface="Poppins ExtraLight"/>
                <a:cs typeface="Poppins ExtraLight"/>
              </a:rPr>
              <a:t>July, 2024</a:t>
            </a:r>
            <a:endParaRPr lang="es-CO" sz="4400" spc="-150" dirty="0">
              <a:solidFill>
                <a:schemeClr val="bg1"/>
              </a:solidFill>
              <a:latin typeface="Poppins ExtraLight"/>
              <a:cs typeface="Poppins ExtraLight"/>
            </a:endParaRPr>
          </a:p>
        </p:txBody>
      </p:sp>
    </p:spTree>
    <p:extLst>
      <p:ext uri="{BB962C8B-B14F-4D97-AF65-F5344CB8AC3E}">
        <p14:creationId xmlns:p14="http://schemas.microsoft.com/office/powerpoint/2010/main" val="1702435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ángulo 254">
            <a:extLst>
              <a:ext uri="{FF2B5EF4-FFF2-40B4-BE49-F238E27FC236}">
                <a16:creationId xmlns:a16="http://schemas.microsoft.com/office/drawing/2014/main" id="{BF801C84-8C0C-F330-D65F-9CB048C643ED}"/>
              </a:ext>
            </a:extLst>
          </p:cNvPr>
          <p:cNvSpPr/>
          <p:nvPr/>
        </p:nvSpPr>
        <p:spPr>
          <a:xfrm>
            <a:off x="-20573" y="-77821"/>
            <a:ext cx="4008938" cy="54612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50" name="bg object 16">
            <a:extLst>
              <a:ext uri="{FF2B5EF4-FFF2-40B4-BE49-F238E27FC236}">
                <a16:creationId xmlns:a16="http://schemas.microsoft.com/office/drawing/2014/main" id="{B2B6884F-5F3A-E0D1-E0AC-5852BF5DAE2C}"/>
              </a:ext>
            </a:extLst>
          </p:cNvPr>
          <p:cNvSpPr/>
          <p:nvPr/>
        </p:nvSpPr>
        <p:spPr>
          <a:xfrm>
            <a:off x="8541072" y="-12028"/>
            <a:ext cx="3672148" cy="1353956"/>
          </a:xfrm>
          <a:custGeom>
            <a:avLst/>
            <a:gdLst/>
            <a:ahLst/>
            <a:cxnLst/>
            <a:rect l="l" t="t" r="r" b="b"/>
            <a:pathLst>
              <a:path w="3664584" h="1221739">
                <a:moveTo>
                  <a:pt x="0" y="1221460"/>
                </a:moveTo>
                <a:lnTo>
                  <a:pt x="3664381" y="1221460"/>
                </a:lnTo>
                <a:lnTo>
                  <a:pt x="3664381" y="0"/>
                </a:lnTo>
                <a:lnTo>
                  <a:pt x="0" y="0"/>
                </a:lnTo>
                <a:lnTo>
                  <a:pt x="0" y="1221460"/>
                </a:lnTo>
                <a:close/>
              </a:path>
            </a:pathLst>
          </a:custGeom>
          <a:solidFill>
            <a:srgbClr val="8A88C7"/>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253" name="bg object 19">
            <a:extLst>
              <a:ext uri="{FF2B5EF4-FFF2-40B4-BE49-F238E27FC236}">
                <a16:creationId xmlns:a16="http://schemas.microsoft.com/office/drawing/2014/main" id="{795E4931-AE54-AEC7-628B-40C432ED2CD7}"/>
              </a:ext>
            </a:extLst>
          </p:cNvPr>
          <p:cNvSpPr/>
          <p:nvPr/>
        </p:nvSpPr>
        <p:spPr>
          <a:xfrm>
            <a:off x="3570022" y="-98188"/>
            <a:ext cx="4995795" cy="5550489"/>
          </a:xfrm>
          <a:custGeom>
            <a:avLst/>
            <a:gdLst/>
            <a:ahLst/>
            <a:cxnLst/>
            <a:rect l="l" t="t" r="r" b="b"/>
            <a:pathLst>
              <a:path w="8183880" h="2945765">
                <a:moveTo>
                  <a:pt x="8183270" y="0"/>
                </a:moveTo>
                <a:lnTo>
                  <a:pt x="0" y="0"/>
                </a:lnTo>
                <a:lnTo>
                  <a:pt x="0" y="2945485"/>
                </a:lnTo>
                <a:lnTo>
                  <a:pt x="8183270" y="2945485"/>
                </a:lnTo>
                <a:lnTo>
                  <a:pt x="8183270" y="0"/>
                </a:lnTo>
                <a:close/>
              </a:path>
            </a:pathLst>
          </a:custGeom>
          <a:solidFill>
            <a:srgbClr val="8980F6"/>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254" name="bg object 20">
            <a:extLst>
              <a:ext uri="{FF2B5EF4-FFF2-40B4-BE49-F238E27FC236}">
                <a16:creationId xmlns:a16="http://schemas.microsoft.com/office/drawing/2014/main" id="{87300C3D-5135-1B2B-0EDC-2E9D4111661B}"/>
              </a:ext>
            </a:extLst>
          </p:cNvPr>
          <p:cNvSpPr/>
          <p:nvPr/>
        </p:nvSpPr>
        <p:spPr>
          <a:xfrm>
            <a:off x="-20572" y="5383407"/>
            <a:ext cx="8598966" cy="1623830"/>
          </a:xfrm>
          <a:custGeom>
            <a:avLst/>
            <a:gdLst/>
            <a:ahLst/>
            <a:cxnLst/>
            <a:rect l="l" t="t" r="r" b="b"/>
            <a:pathLst>
              <a:path w="12193270" h="1400175">
                <a:moveTo>
                  <a:pt x="12193206" y="0"/>
                </a:moveTo>
                <a:lnTo>
                  <a:pt x="0" y="0"/>
                </a:lnTo>
                <a:lnTo>
                  <a:pt x="0" y="1399616"/>
                </a:lnTo>
                <a:lnTo>
                  <a:pt x="12193206" y="1399616"/>
                </a:lnTo>
                <a:lnTo>
                  <a:pt x="12193206" y="0"/>
                </a:lnTo>
                <a:close/>
              </a:path>
            </a:pathLst>
          </a:custGeom>
          <a:solidFill>
            <a:srgbClr val="412E91"/>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192" name="object 2">
            <a:extLst>
              <a:ext uri="{FF2B5EF4-FFF2-40B4-BE49-F238E27FC236}">
                <a16:creationId xmlns:a16="http://schemas.microsoft.com/office/drawing/2014/main" id="{AB358DD3-4D52-0F22-8DE3-EC16CA46AF2B}"/>
              </a:ext>
            </a:extLst>
          </p:cNvPr>
          <p:cNvSpPr txBox="1"/>
          <p:nvPr/>
        </p:nvSpPr>
        <p:spPr>
          <a:xfrm>
            <a:off x="918477" y="1191102"/>
            <a:ext cx="1255503" cy="382797"/>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lang="es-ES" sz="2400" b="1" i="0" u="none" strike="noStrike" kern="1200" cap="none" spc="0" normalizeH="0" baseline="0" noProof="0" dirty="0">
                <a:ln>
                  <a:noFill/>
                </a:ln>
                <a:solidFill>
                  <a:srgbClr val="8980F6"/>
                </a:solidFill>
                <a:effectLst/>
                <a:uLnTx/>
                <a:uFillTx/>
                <a:latin typeface="Poppins" pitchFamily="2" charset="77"/>
                <a:ea typeface="+mn-ea"/>
                <a:cs typeface="Poppins" pitchFamily="2" charset="77"/>
              </a:rPr>
              <a:t>PHASE</a:t>
            </a:r>
            <a:endParaRPr kumimoji="0" lang="es-CO" sz="2400" b="1" i="0" u="none" strike="noStrike" kern="1200" cap="none" spc="0" normalizeH="0" baseline="0" noProof="0" dirty="0">
              <a:ln>
                <a:noFill/>
              </a:ln>
              <a:solidFill>
                <a:srgbClr val="8980F6"/>
              </a:solidFill>
              <a:effectLst/>
              <a:uLnTx/>
              <a:uFillTx/>
              <a:latin typeface="Poppins" pitchFamily="2" charset="77"/>
              <a:ea typeface="+mn-ea"/>
              <a:cs typeface="Poppins" pitchFamily="2" charset="77"/>
            </a:endParaRPr>
          </a:p>
        </p:txBody>
      </p:sp>
      <p:sp>
        <p:nvSpPr>
          <p:cNvPr id="193" name="object 3">
            <a:extLst>
              <a:ext uri="{FF2B5EF4-FFF2-40B4-BE49-F238E27FC236}">
                <a16:creationId xmlns:a16="http://schemas.microsoft.com/office/drawing/2014/main" id="{1EE053BD-7733-BC77-6A21-F24185BC521C}"/>
              </a:ext>
            </a:extLst>
          </p:cNvPr>
          <p:cNvSpPr txBox="1"/>
          <p:nvPr/>
        </p:nvSpPr>
        <p:spPr>
          <a:xfrm>
            <a:off x="350681" y="1643045"/>
            <a:ext cx="3432143" cy="764312"/>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200" b="0" i="0" u="none" strike="noStrike" kern="1200" cap="none" spc="0" normalizeH="0" baseline="0" noProof="0" dirty="0" err="1">
                <a:ln>
                  <a:noFill/>
                </a:ln>
                <a:solidFill>
                  <a:srgbClr val="535353"/>
                </a:solidFill>
                <a:effectLst/>
                <a:uLnTx/>
                <a:uFillTx/>
                <a:latin typeface="Poppins Medium" pitchFamily="2" charset="77"/>
                <a:ea typeface="+mn-ea"/>
                <a:cs typeface="Poppins Medium" pitchFamily="2" charset="77"/>
              </a:rPr>
              <a:t>Market</a:t>
            </a:r>
            <a:r>
              <a:rPr kumimoji="0" lang="es-CO"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 </a:t>
            </a:r>
            <a:r>
              <a:rPr lang="es-CO" sz="1200" dirty="0">
                <a:solidFill>
                  <a:srgbClr val="535353"/>
                </a:solidFill>
                <a:latin typeface="Poppins Medium" pitchFamily="2" charset="77"/>
                <a:cs typeface="Poppins Medium" pitchFamily="2" charset="77"/>
              </a:rPr>
              <a:t>size analysis</a:t>
            </a:r>
            <a:r>
              <a:rPr kumimoji="0" lang="es-CO"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419" sz="1200" b="0" i="0" u="none" strike="noStrike" kern="1200" cap="none" spc="0" normalizeH="0" baseline="0" noProof="0" dirty="0" err="1">
                <a:ln>
                  <a:noFill/>
                </a:ln>
                <a:solidFill>
                  <a:srgbClr val="535353"/>
                </a:solidFill>
                <a:effectLst/>
                <a:uLnTx/>
                <a:uFillTx/>
                <a:latin typeface="Poppins Medium" pitchFamily="2" charset="77"/>
                <a:ea typeface="+mn-ea"/>
                <a:cs typeface="Poppins Medium" pitchFamily="2" charset="77"/>
              </a:rPr>
              <a:t>Duration</a:t>
            </a:r>
            <a:r>
              <a:rPr kumimoji="0" lang="es-419"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 2 weeks.</a:t>
            </a:r>
          </a:p>
          <a:p>
            <a:pPr marL="12700" marR="5080" lvl="0" indent="0" algn="l" defTabSz="914400" rtl="0" eaLnBrk="1" fontAlgn="auto" latinLnBrk="0" hangingPunct="1">
              <a:lnSpc>
                <a:spcPct val="100000"/>
              </a:lnSpc>
              <a:spcBef>
                <a:spcPts val="10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Medium" pitchFamily="2" charset="77"/>
              <a:ea typeface="+mn-ea"/>
              <a:cs typeface="Poppins Medium" pitchFamily="2" charset="77"/>
            </a:endParaRPr>
          </a:p>
        </p:txBody>
      </p:sp>
      <p:sp>
        <p:nvSpPr>
          <p:cNvPr id="195" name="object 5">
            <a:extLst>
              <a:ext uri="{FF2B5EF4-FFF2-40B4-BE49-F238E27FC236}">
                <a16:creationId xmlns:a16="http://schemas.microsoft.com/office/drawing/2014/main" id="{BDA64AEE-7204-6E8E-5A04-E0380B31472E}"/>
              </a:ext>
            </a:extLst>
          </p:cNvPr>
          <p:cNvSpPr txBox="1"/>
          <p:nvPr/>
        </p:nvSpPr>
        <p:spPr>
          <a:xfrm>
            <a:off x="4183010" y="384882"/>
            <a:ext cx="4209027" cy="295466"/>
          </a:xfrm>
          <a:prstGeom prst="rect">
            <a:avLst/>
          </a:prstGeom>
        </p:spPr>
        <p:txBody>
          <a:bodyPr vert="horz" wrap="square" lIns="0" tIns="38100" rIns="0" bIns="0" rtlCol="0">
            <a:spAutoFit/>
          </a:bodyPr>
          <a:lstStyle/>
          <a:p>
            <a:pPr marL="12700" marR="5080" lvl="0" indent="0" algn="l" defTabSz="914400" rtl="0" eaLnBrk="1" fontAlgn="auto" latinLnBrk="0" hangingPunct="1">
              <a:lnSpc>
                <a:spcPts val="2000"/>
              </a:lnSpc>
              <a:spcBef>
                <a:spcPts val="300"/>
              </a:spcBef>
              <a:spcAft>
                <a:spcPts val="0"/>
              </a:spcAft>
              <a:buClrTx/>
              <a:buSzTx/>
              <a:buFontTx/>
              <a:buNone/>
              <a:tabLst/>
              <a:defRPr/>
            </a:pPr>
            <a:r>
              <a:rPr kumimoji="0" lang="es-CO" sz="1800" b="1" i="0" u="none" strike="noStrike" kern="1200" cap="none" spc="0" normalizeH="0" baseline="0" noProof="0" dirty="0">
                <a:ln>
                  <a:noFill/>
                </a:ln>
                <a:solidFill>
                  <a:srgbClr val="412E91"/>
                </a:solidFill>
                <a:effectLst/>
                <a:uLnTx/>
                <a:uFillTx/>
                <a:latin typeface="Poppins" pitchFamily="2" charset="77"/>
                <a:ea typeface="+mn-ea"/>
                <a:cs typeface="Poppins" pitchFamily="2" charset="77"/>
              </a:rPr>
              <a:t>Action details</a:t>
            </a:r>
            <a:endParaRPr kumimoji="0" lang="es-CO" sz="1800" b="0" i="0" u="none" strike="noStrike" kern="1200" cap="none" spc="0" normalizeH="0" baseline="0" noProof="0" dirty="0">
              <a:ln>
                <a:noFill/>
              </a:ln>
              <a:solidFill>
                <a:srgbClr val="412E91"/>
              </a:solidFill>
              <a:effectLst/>
              <a:uLnTx/>
              <a:uFillTx/>
              <a:latin typeface="Poppins" pitchFamily="2" charset="77"/>
              <a:ea typeface="+mn-ea"/>
              <a:cs typeface="Poppins" pitchFamily="2" charset="77"/>
            </a:endParaRPr>
          </a:p>
        </p:txBody>
      </p:sp>
      <p:sp>
        <p:nvSpPr>
          <p:cNvPr id="200" name="object 10">
            <a:extLst>
              <a:ext uri="{FF2B5EF4-FFF2-40B4-BE49-F238E27FC236}">
                <a16:creationId xmlns:a16="http://schemas.microsoft.com/office/drawing/2014/main" id="{8C6AA9F5-FF9D-D505-3D6B-9A7D7F371F29}"/>
              </a:ext>
            </a:extLst>
          </p:cNvPr>
          <p:cNvSpPr txBox="1"/>
          <p:nvPr/>
        </p:nvSpPr>
        <p:spPr>
          <a:xfrm>
            <a:off x="8727428" y="53816"/>
            <a:ext cx="3336757" cy="894476"/>
          </a:xfrm>
          <a:prstGeom prst="rect">
            <a:avLst/>
          </a:prstGeom>
        </p:spPr>
        <p:txBody>
          <a:bodyPr vert="horz" wrap="square" lIns="0" tIns="154305"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Deliverable – Summary of understanding and analysis of secondary research</a:t>
            </a:r>
            <a:endParaRPr kumimoji="0" lang="es-CO" sz="1600" b="1" i="0" u="none" strike="noStrike" kern="1200" cap="none" spc="0" normalizeH="0" baseline="0" noProof="0" dirty="0">
              <a:ln>
                <a:noFill/>
              </a:ln>
              <a:solidFill>
                <a:srgbClr val="FFFFFF"/>
              </a:solidFill>
              <a:effectLst/>
              <a:uLnTx/>
              <a:uFillTx/>
              <a:latin typeface="Poppins" pitchFamily="2" charset="77"/>
              <a:ea typeface="+mn-ea"/>
              <a:cs typeface="Poppins" pitchFamily="2" charset="77"/>
            </a:endParaRPr>
          </a:p>
        </p:txBody>
      </p:sp>
      <p:sp>
        <p:nvSpPr>
          <p:cNvPr id="208" name="object 18">
            <a:extLst>
              <a:ext uri="{FF2B5EF4-FFF2-40B4-BE49-F238E27FC236}">
                <a16:creationId xmlns:a16="http://schemas.microsoft.com/office/drawing/2014/main" id="{DA81DA77-AF07-3822-A60C-F2F45DDD23F6}"/>
              </a:ext>
            </a:extLst>
          </p:cNvPr>
          <p:cNvSpPr txBox="1"/>
          <p:nvPr/>
        </p:nvSpPr>
        <p:spPr>
          <a:xfrm>
            <a:off x="3956633" y="1128076"/>
            <a:ext cx="4278733" cy="3488134"/>
          </a:xfrm>
          <a:prstGeom prst="rect">
            <a:avLst/>
          </a:prstGeom>
        </p:spPr>
        <p:txBody>
          <a:bodyPr vert="horz" wrap="square" lIns="0" tIns="12700" rIns="0" bIns="0" rtlCol="0" anchor="t">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lang="es-419" sz="1100" b="1" i="0" u="none" strike="noStrike" kern="100" cap="none" spc="0" normalizeH="0" baseline="0" noProof="0" dirty="0">
                <a:ln>
                  <a:noFill/>
                </a:ln>
                <a:solidFill>
                  <a:srgbClr val="FFFFFF"/>
                </a:solidFill>
                <a:effectLst/>
                <a:uLnTx/>
                <a:uFillTx/>
                <a:latin typeface="Poppins"/>
                <a:ea typeface="Calibri"/>
                <a:cs typeface="Poppins ExtraLight"/>
              </a:rPr>
              <a:t>SECONDARY RESEARCH:</a:t>
            </a: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Web mining and content analysis to identify and quantify shifts in competitors' strategies and industry benchmarks.</a:t>
            </a:r>
            <a:endParaRPr kumimoji="0" lang="en-US" sz="1800" b="0" i="0" u="none" strike="noStrike" kern="1200" cap="none" spc="0" normalizeH="0" baseline="0" noProof="0" dirty="0">
              <a:ln>
                <a:noFill/>
              </a:ln>
              <a:solidFill>
                <a:srgbClr val="FFFFFF"/>
              </a:solidFill>
              <a:effectLst/>
              <a:uLnTx/>
              <a:uFillTx/>
              <a:latin typeface="Poppins Light"/>
              <a:ea typeface="+mn-ea"/>
              <a:cs typeface="Poppins Ligh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Analysis of secondary data on the current market size, growth projections, and key players.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Collect and review data on competitors through their websites, press releases, benchmarks, databases and case studies to evaluate their strategies, strengths, and market positioning.</a:t>
            </a:r>
          </a:p>
          <a:p>
            <a:pPr marR="0" lvl="0" algn="l" defTabSz="914400" rtl="0" eaLnBrk="1" fontAlgn="auto" latinLnBrk="0" hangingPunct="1">
              <a:lnSpc>
                <a:spcPct val="100000"/>
              </a:lnSpc>
              <a:spcBef>
                <a:spcPts val="0"/>
              </a:spcBef>
              <a:spcAft>
                <a:spcPts val="0"/>
              </a:spcAft>
              <a:buClrTx/>
              <a:buSzTx/>
              <a:tabLst/>
              <a:defRPr/>
            </a:pPr>
            <a:endParaRPr kumimoji="0" lang="en-US" sz="1100" b="0" i="0" u="none" strike="noStrike" kern="100" cap="none" spc="0" normalizeH="0" baseline="0" noProof="0" dirty="0">
              <a:ln>
                <a:noFill/>
              </a:ln>
              <a:solidFill>
                <a:srgbClr val="FFFFFF"/>
              </a:solidFill>
              <a:effectLst/>
              <a:uLnTx/>
              <a:uFillTx/>
              <a:latin typeface="Poppins"/>
              <a:ea typeface="Calibri"/>
              <a:cs typeface="Poppins ExtraLight"/>
            </a:endParaRP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100" b="0" i="0" u="sng" strike="noStrike" kern="100" cap="none" spc="0" normalizeH="0" baseline="0" noProof="0" dirty="0">
                <a:ln>
                  <a:noFill/>
                </a:ln>
                <a:solidFill>
                  <a:srgbClr val="FFFFFF"/>
                </a:solidFill>
                <a:effectLst/>
                <a:uLnTx/>
                <a:uFillTx/>
                <a:latin typeface="Poppins"/>
                <a:ea typeface="Calibri"/>
                <a:cs typeface="Poppins ExtraLight"/>
              </a:rPr>
              <a:t>Tools</a:t>
            </a: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 Use of analytics platforms and social listening tools to aggregate and analyze data.</a:t>
            </a: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kumimoji="0" lang="en-US" sz="1100" b="0" i="0" u="none" strike="noStrike" kern="100" cap="none" spc="0" normalizeH="0" baseline="0" noProof="0" dirty="0">
              <a:ln>
                <a:noFill/>
              </a:ln>
              <a:solidFill>
                <a:srgbClr val="FFFFFF"/>
              </a:solidFill>
              <a:effectLst/>
              <a:uLnTx/>
              <a:uFillTx/>
              <a:latin typeface="Poppins"/>
              <a:ea typeface="Calibri"/>
              <a:cs typeface="Poppins ExtraLight"/>
            </a:endParaRP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100" b="0" i="0" u="sng" strike="noStrike" kern="100" cap="none" spc="0" normalizeH="0" baseline="0" noProof="0" dirty="0">
                <a:ln>
                  <a:noFill/>
                </a:ln>
                <a:solidFill>
                  <a:srgbClr val="FFFFFF"/>
                </a:solidFill>
                <a:effectLst/>
                <a:uLnTx/>
                <a:uFillTx/>
                <a:latin typeface="Poppins"/>
                <a:ea typeface="Calibri"/>
                <a:cs typeface="Poppins ExtraLight"/>
              </a:rPr>
              <a:t>Sources</a:t>
            </a: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 Industry reports, review forums, social media, and other relevant online content that reflect market behavior.</a:t>
            </a: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lang="en-US" sz="1100" kern="100" dirty="0">
              <a:solidFill>
                <a:srgbClr val="FFFFFF"/>
              </a:solidFill>
              <a:latin typeface="Poppins"/>
              <a:ea typeface="Calibri"/>
              <a:cs typeface="Poppins ExtraLight"/>
            </a:endParaRPr>
          </a:p>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lang="es-419" sz="1100" b="1" i="0" u="none" strike="noStrike" kern="100" cap="none" spc="0" normalizeH="0" baseline="0" noProof="0" dirty="0">
                <a:ln>
                  <a:noFill/>
                </a:ln>
                <a:solidFill>
                  <a:srgbClr val="FFFFFF"/>
                </a:solidFill>
                <a:effectLst/>
                <a:uLnTx/>
                <a:uFillTx/>
                <a:latin typeface="Poppins"/>
                <a:ea typeface="Calibri"/>
                <a:cs typeface="Poppins ExtraLight"/>
              </a:rPr>
              <a:t>MARKET SIZING MODEL:</a:t>
            </a: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Market size estimates: create a model and estimate size of the opportunity by service, TAM and SAM by state, and market share of the target company. </a:t>
            </a:r>
          </a:p>
        </p:txBody>
      </p:sp>
      <p:sp>
        <p:nvSpPr>
          <p:cNvPr id="246" name="object 56">
            <a:extLst>
              <a:ext uri="{FF2B5EF4-FFF2-40B4-BE49-F238E27FC236}">
                <a16:creationId xmlns:a16="http://schemas.microsoft.com/office/drawing/2014/main" id="{F218F018-D89C-BA38-01AA-60E17EAC352F}"/>
              </a:ext>
            </a:extLst>
          </p:cNvPr>
          <p:cNvSpPr txBox="1"/>
          <p:nvPr/>
        </p:nvSpPr>
        <p:spPr>
          <a:xfrm>
            <a:off x="292314" y="916900"/>
            <a:ext cx="853876" cy="779059"/>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lang="es-CO" sz="4950" b="1" i="0" u="none" strike="noStrike" kern="1200" cap="none" spc="-50" normalizeH="0" baseline="0" noProof="0" dirty="0">
                <a:ln>
                  <a:noFill/>
                </a:ln>
                <a:solidFill>
                  <a:srgbClr val="8980F6"/>
                </a:solidFill>
                <a:effectLst/>
                <a:uLnTx/>
                <a:uFillTx/>
                <a:latin typeface="Poppins Bold" panose="00000800000000000000" pitchFamily="2" charset="0"/>
                <a:ea typeface="+mn-ea"/>
                <a:cs typeface="Poppins Bold" panose="00000800000000000000" pitchFamily="2" charset="0"/>
              </a:rPr>
              <a:t>1</a:t>
            </a:r>
            <a:r>
              <a:rPr kumimoji="0" lang="es-CO" sz="3000" b="1" i="0" u="none" strike="noStrike" kern="1200" cap="none" spc="-50" normalizeH="0" baseline="0" noProof="0" dirty="0">
                <a:ln>
                  <a:noFill/>
                </a:ln>
                <a:solidFill>
                  <a:srgbClr val="8980F6"/>
                </a:solidFill>
                <a:effectLst/>
                <a:uLnTx/>
                <a:uFillTx/>
                <a:latin typeface="Poppins Bold" panose="00000800000000000000" pitchFamily="2" charset="0"/>
                <a:ea typeface="+mn-ea"/>
                <a:cs typeface="Poppins Bold" panose="00000800000000000000" pitchFamily="2" charset="0"/>
              </a:rPr>
              <a:t>c</a:t>
            </a:r>
            <a:endParaRPr kumimoji="0" lang="es-CO" sz="3000" b="0" i="0" u="none" strike="noStrike" kern="1200" cap="none" spc="0" normalizeH="0" baseline="0" noProof="0" dirty="0">
              <a:ln>
                <a:noFill/>
              </a:ln>
              <a:solidFill>
                <a:srgbClr val="545354"/>
              </a:solidFill>
              <a:effectLst/>
              <a:uLnTx/>
              <a:uFillTx/>
              <a:latin typeface="Poppins Bold" panose="00000800000000000000" pitchFamily="2" charset="0"/>
              <a:ea typeface="+mn-ea"/>
              <a:cs typeface="Poppins Bold" panose="00000800000000000000" pitchFamily="2" charset="0"/>
            </a:endParaRPr>
          </a:p>
        </p:txBody>
      </p:sp>
      <p:sp>
        <p:nvSpPr>
          <p:cNvPr id="271" name="Rectángulo 270">
            <a:extLst>
              <a:ext uri="{FF2B5EF4-FFF2-40B4-BE49-F238E27FC236}">
                <a16:creationId xmlns:a16="http://schemas.microsoft.com/office/drawing/2014/main" id="{6B871234-5775-ECE8-C0FD-6B94BD321F22}"/>
              </a:ext>
            </a:extLst>
          </p:cNvPr>
          <p:cNvSpPr/>
          <p:nvPr/>
        </p:nvSpPr>
        <p:spPr>
          <a:xfrm>
            <a:off x="3779203" y="1708811"/>
            <a:ext cx="45719" cy="5551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4" name="Triángulo 283">
            <a:extLst>
              <a:ext uri="{FF2B5EF4-FFF2-40B4-BE49-F238E27FC236}">
                <a16:creationId xmlns:a16="http://schemas.microsoft.com/office/drawing/2014/main" id="{A454517C-5191-C216-E2E2-1839A0C0D24D}"/>
              </a:ext>
            </a:extLst>
          </p:cNvPr>
          <p:cNvSpPr/>
          <p:nvPr/>
        </p:nvSpPr>
        <p:spPr>
          <a:xfrm rot="5400000">
            <a:off x="3528215" y="337457"/>
            <a:ext cx="538396" cy="464134"/>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6" name="Triángulo 285">
            <a:extLst>
              <a:ext uri="{FF2B5EF4-FFF2-40B4-BE49-F238E27FC236}">
                <a16:creationId xmlns:a16="http://schemas.microsoft.com/office/drawing/2014/main" id="{B5A01591-04DD-52AE-D1C5-A361D6800D63}"/>
              </a:ext>
            </a:extLst>
          </p:cNvPr>
          <p:cNvSpPr/>
          <p:nvPr/>
        </p:nvSpPr>
        <p:spPr>
          <a:xfrm rot="10800000">
            <a:off x="8727428" y="1224789"/>
            <a:ext cx="465624" cy="401400"/>
          </a:xfrm>
          <a:prstGeom prst="triangle">
            <a:avLst/>
          </a:prstGeom>
          <a:solidFill>
            <a:srgbClr val="8987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9" name="TextBox 24">
            <a:extLst>
              <a:ext uri="{FF2B5EF4-FFF2-40B4-BE49-F238E27FC236}">
                <a16:creationId xmlns:a16="http://schemas.microsoft.com/office/drawing/2014/main" id="{3C760962-7B3E-FE6C-B1DF-715A5B17863A}"/>
              </a:ext>
            </a:extLst>
          </p:cNvPr>
          <p:cNvSpPr txBox="1"/>
          <p:nvPr/>
        </p:nvSpPr>
        <p:spPr>
          <a:xfrm>
            <a:off x="257960" y="5521195"/>
            <a:ext cx="4341253"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600" b="1"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Objective of the phase: </a:t>
            </a:r>
            <a:r>
              <a:rPr kumimoji="0" lang="es-419" sz="16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Market Analysis</a:t>
            </a:r>
          </a:p>
        </p:txBody>
      </p:sp>
      <p:sp>
        <p:nvSpPr>
          <p:cNvPr id="2" name="object 7">
            <a:extLst>
              <a:ext uri="{FF2B5EF4-FFF2-40B4-BE49-F238E27FC236}">
                <a16:creationId xmlns:a16="http://schemas.microsoft.com/office/drawing/2014/main" id="{DB99E360-8BFD-4687-D70E-0312C3BD02AC}"/>
              </a:ext>
            </a:extLst>
          </p:cNvPr>
          <p:cNvSpPr txBox="1">
            <a:spLocks/>
          </p:cNvSpPr>
          <p:nvPr/>
        </p:nvSpPr>
        <p:spPr>
          <a:xfrm>
            <a:off x="334679" y="515341"/>
            <a:ext cx="2541871" cy="407798"/>
          </a:xfrm>
          <a:prstGeom prst="rect">
            <a:avLst/>
          </a:prstGeom>
        </p:spPr>
        <p:txBody>
          <a:bodyPr vert="horz" wrap="square" lIns="0" tIns="71622"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srgbClr val="412E91"/>
                </a:solidFill>
                <a:effectLst/>
                <a:uLnTx/>
                <a:uFillTx/>
                <a:latin typeface="Poppins" pitchFamily="2" charset="77"/>
                <a:ea typeface="+mj-ea"/>
                <a:cs typeface="Poppins" pitchFamily="2" charset="77"/>
              </a:rPr>
              <a:t>METHODOLOGY</a:t>
            </a:r>
          </a:p>
        </p:txBody>
      </p:sp>
      <p:pic>
        <p:nvPicPr>
          <p:cNvPr id="19" name="Imagen 18" descr="Imagen que contiene Círculo&#10;&#10;Descripción generada automáticamente">
            <a:extLst>
              <a:ext uri="{FF2B5EF4-FFF2-40B4-BE49-F238E27FC236}">
                <a16:creationId xmlns:a16="http://schemas.microsoft.com/office/drawing/2014/main" id="{C014B729-07A1-9FD9-8B39-8C2CF97F0499}"/>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88594" y="6021074"/>
            <a:ext cx="647714" cy="647714"/>
          </a:xfrm>
          <a:prstGeom prst="rect">
            <a:avLst/>
          </a:prstGeom>
        </p:spPr>
      </p:pic>
      <p:cxnSp>
        <p:nvCxnSpPr>
          <p:cNvPr id="10" name="Conector recto 9">
            <a:extLst>
              <a:ext uri="{FF2B5EF4-FFF2-40B4-BE49-F238E27FC236}">
                <a16:creationId xmlns:a16="http://schemas.microsoft.com/office/drawing/2014/main" id="{B92E686B-B3B4-FB7A-3C1B-A511EDB310AA}"/>
              </a:ext>
            </a:extLst>
          </p:cNvPr>
          <p:cNvCxnSpPr>
            <a:cxnSpLocks/>
          </p:cNvCxnSpPr>
          <p:nvPr/>
        </p:nvCxnSpPr>
        <p:spPr>
          <a:xfrm>
            <a:off x="4589688" y="5709522"/>
            <a:ext cx="28135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E1339E3C-BA00-8A1A-87BD-6AAD4EF1995B}"/>
              </a:ext>
            </a:extLst>
          </p:cNvPr>
          <p:cNvSpPr txBox="1"/>
          <p:nvPr/>
        </p:nvSpPr>
        <p:spPr>
          <a:xfrm>
            <a:off x="8810864" y="1638108"/>
            <a:ext cx="3253321" cy="938719"/>
          </a:xfrm>
          <a:prstGeom prst="rect">
            <a:avLst/>
          </a:prstGeom>
          <a:noFill/>
        </p:spPr>
        <p:txBody>
          <a:bodyPr wrap="square" lIns="91440" tIns="45720" rIns="91440" bIns="45720" anchor="t">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Executive Summary with findings and recommendations.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Breakdown of all the data collected, includes Excel files and additional reports that fed the secondary research.</a:t>
            </a:r>
          </a:p>
        </p:txBody>
      </p:sp>
      <p:pic>
        <p:nvPicPr>
          <p:cNvPr id="7" name="Imagen 6">
            <a:extLst>
              <a:ext uri="{FF2B5EF4-FFF2-40B4-BE49-F238E27FC236}">
                <a16:creationId xmlns:a16="http://schemas.microsoft.com/office/drawing/2014/main" id="{A371D8E9-D873-948A-75D4-617DF8643513}"/>
              </a:ext>
            </a:extLst>
          </p:cNvPr>
          <p:cNvPicPr>
            <a:picLocks noChangeAspect="1"/>
          </p:cNvPicPr>
          <p:nvPr/>
        </p:nvPicPr>
        <p:blipFill>
          <a:blip r:embed="rId4"/>
          <a:stretch>
            <a:fillRect/>
          </a:stretch>
        </p:blipFill>
        <p:spPr>
          <a:xfrm>
            <a:off x="8794912" y="2947235"/>
            <a:ext cx="3285223" cy="1623830"/>
          </a:xfrm>
          <a:prstGeom prst="rect">
            <a:avLst/>
          </a:prstGeom>
        </p:spPr>
      </p:pic>
      <p:sp>
        <p:nvSpPr>
          <p:cNvPr id="3" name="object 9">
            <a:extLst>
              <a:ext uri="{FF2B5EF4-FFF2-40B4-BE49-F238E27FC236}">
                <a16:creationId xmlns:a16="http://schemas.microsoft.com/office/drawing/2014/main" id="{AA873D99-D105-1CD6-01A0-73DE369B2AC8}"/>
              </a:ext>
            </a:extLst>
          </p:cNvPr>
          <p:cNvSpPr txBox="1"/>
          <p:nvPr/>
        </p:nvSpPr>
        <p:spPr>
          <a:xfrm>
            <a:off x="1337757" y="6126450"/>
            <a:ext cx="6692154" cy="382156"/>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Comprehend the market size to determine the current and potential market opportunities to strategically position </a:t>
            </a:r>
            <a:r>
              <a:rPr kumimoji="0" lang="en-US" sz="1200" b="0" i="0" u="none" strike="noStrike" kern="100" cap="none" spc="0" normalizeH="0" baseline="0" noProof="0" dirty="0" err="1">
                <a:ln>
                  <a:noFill/>
                </a:ln>
                <a:solidFill>
                  <a:srgbClr val="FFFFFF"/>
                </a:solidFill>
                <a:effectLst/>
                <a:uLnTx/>
                <a:uFillTx/>
                <a:latin typeface="Poppins"/>
                <a:ea typeface="Calibri" panose="020F0502020204030204" pitchFamily="34" charset="0"/>
                <a:cs typeface="Poppins Medium" pitchFamily="2" charset="77"/>
              </a:rPr>
              <a:t>Odevo</a:t>
            </a:r>
            <a:r>
              <a:rPr kumimoji="0" lang="en-US"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 for growth and expansion.</a:t>
            </a:r>
            <a:endParaRPr kumimoji="0" lang="es-419"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endParaRPr>
          </a:p>
        </p:txBody>
      </p:sp>
      <p:pic>
        <p:nvPicPr>
          <p:cNvPr id="9" name="Imagen 8">
            <a:extLst>
              <a:ext uri="{FF2B5EF4-FFF2-40B4-BE49-F238E27FC236}">
                <a16:creationId xmlns:a16="http://schemas.microsoft.com/office/drawing/2014/main" id="{F9389456-FF3C-BEB3-7509-68A09BBCDBEB}"/>
              </a:ext>
            </a:extLst>
          </p:cNvPr>
          <p:cNvPicPr>
            <a:picLocks noChangeAspect="1"/>
          </p:cNvPicPr>
          <p:nvPr/>
        </p:nvPicPr>
        <p:blipFill rotWithShape="1">
          <a:blip r:embed="rId5"/>
          <a:srcRect r="32326"/>
          <a:stretch/>
        </p:blipFill>
        <p:spPr>
          <a:xfrm>
            <a:off x="8636445" y="4763744"/>
            <a:ext cx="3555555" cy="1353956"/>
          </a:xfrm>
          <a:prstGeom prst="rect">
            <a:avLst/>
          </a:prstGeom>
        </p:spPr>
      </p:pic>
    </p:spTree>
    <p:extLst>
      <p:ext uri="{BB962C8B-B14F-4D97-AF65-F5344CB8AC3E}">
        <p14:creationId xmlns:p14="http://schemas.microsoft.com/office/powerpoint/2010/main" val="4268544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esquinas redondeadas 9">
            <a:extLst>
              <a:ext uri="{FF2B5EF4-FFF2-40B4-BE49-F238E27FC236}">
                <a16:creationId xmlns:a16="http://schemas.microsoft.com/office/drawing/2014/main" id="{2E95A301-4E10-ACDB-A0F2-FEED0D30D57D}"/>
              </a:ext>
            </a:extLst>
          </p:cNvPr>
          <p:cNvSpPr/>
          <p:nvPr/>
        </p:nvSpPr>
        <p:spPr>
          <a:xfrm>
            <a:off x="8664166" y="2194129"/>
            <a:ext cx="3141553" cy="3775295"/>
          </a:xfrm>
          <a:prstGeom prst="roundRect">
            <a:avLst>
              <a:gd name="adj" fmla="val 2834"/>
            </a:avLst>
          </a:prstGeom>
          <a:solidFill>
            <a:schemeClr val="accent3"/>
          </a:solidFill>
          <a:ln>
            <a:noFill/>
          </a:ln>
          <a:effectLst>
            <a:outerShdw blurRad="469900" dist="1016000" dir="6120000" sx="76000" sy="76000" algn="t" rotWithShape="0">
              <a:prstClr val="black">
                <a:alpha val="25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Imagen 10" descr="Icono&#10;&#10;Descripción generada automáticamente">
            <a:extLst>
              <a:ext uri="{FF2B5EF4-FFF2-40B4-BE49-F238E27FC236}">
                <a16:creationId xmlns:a16="http://schemas.microsoft.com/office/drawing/2014/main" id="{3E1747BD-7DAC-5B8A-FD0A-A53A27D7CDC4}"/>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9934402">
            <a:off x="8815054" y="1746428"/>
            <a:ext cx="860561" cy="860561"/>
          </a:xfrm>
          <a:prstGeom prst="rect">
            <a:avLst/>
          </a:prstGeom>
        </p:spPr>
      </p:pic>
      <p:sp>
        <p:nvSpPr>
          <p:cNvPr id="2" name="Title 1">
            <a:extLst>
              <a:ext uri="{FF2B5EF4-FFF2-40B4-BE49-F238E27FC236}">
                <a16:creationId xmlns:a16="http://schemas.microsoft.com/office/drawing/2014/main" id="{821FD729-4139-B778-2585-C2F7A6B78D54}"/>
              </a:ext>
            </a:extLst>
          </p:cNvPr>
          <p:cNvSpPr>
            <a:spLocks noGrp="1"/>
          </p:cNvSpPr>
          <p:nvPr>
            <p:ph type="title"/>
          </p:nvPr>
        </p:nvSpPr>
        <p:spPr>
          <a:xfrm>
            <a:off x="985477" y="153256"/>
            <a:ext cx="10550013" cy="798836"/>
          </a:xfrm>
        </p:spPr>
        <p:txBody>
          <a:bodyPr>
            <a:normAutofit fontScale="90000"/>
          </a:bodyPr>
          <a:lstStyle/>
          <a:p>
            <a:r>
              <a:rPr lang="en-US" dirty="0"/>
              <a:t>TAM and SAM analysis for service provider to fire and law enforcement departments</a:t>
            </a:r>
          </a:p>
        </p:txBody>
      </p:sp>
      <p:graphicFrame>
        <p:nvGraphicFramePr>
          <p:cNvPr id="23" name="Gráfico 22">
            <a:extLst>
              <a:ext uri="{FF2B5EF4-FFF2-40B4-BE49-F238E27FC236}">
                <a16:creationId xmlns:a16="http://schemas.microsoft.com/office/drawing/2014/main" id="{EEE6563C-C097-757A-3AC4-A6883F55CF27}"/>
              </a:ext>
            </a:extLst>
          </p:cNvPr>
          <p:cNvGraphicFramePr>
            <a:graphicFrameLocks/>
          </p:cNvGraphicFramePr>
          <p:nvPr/>
        </p:nvGraphicFramePr>
        <p:xfrm>
          <a:off x="985478" y="1726585"/>
          <a:ext cx="7551423" cy="4799617"/>
        </p:xfrm>
        <a:graphic>
          <a:graphicData uri="http://schemas.openxmlformats.org/drawingml/2006/chart">
            <c:chart xmlns:c="http://schemas.openxmlformats.org/drawingml/2006/chart" xmlns:r="http://schemas.openxmlformats.org/officeDocument/2006/relationships" r:id="rId4"/>
          </a:graphicData>
        </a:graphic>
      </p:graphicFrame>
      <p:sp>
        <p:nvSpPr>
          <p:cNvPr id="3" name="TextBox 22">
            <a:extLst>
              <a:ext uri="{FF2B5EF4-FFF2-40B4-BE49-F238E27FC236}">
                <a16:creationId xmlns:a16="http://schemas.microsoft.com/office/drawing/2014/main" id="{8DF981F6-2161-E895-A7DE-57750C0A522D}"/>
              </a:ext>
            </a:extLst>
          </p:cNvPr>
          <p:cNvSpPr txBox="1"/>
          <p:nvPr/>
        </p:nvSpPr>
        <p:spPr>
          <a:xfrm>
            <a:off x="8955767" y="2787566"/>
            <a:ext cx="2722688" cy="2677656"/>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nchor="t">
            <a:spAutoFit/>
          </a:bodyPr>
          <a:lstStyle/>
          <a:p>
            <a:pPr marL="342900" indent="-342900">
              <a:buFont typeface="Arial" panose="020B0604020202020204" pitchFamily="34" charset="0"/>
              <a:buChar char="•"/>
            </a:pPr>
            <a:r>
              <a:rPr lang="en-US" sz="1400" spc="-15">
                <a:solidFill>
                  <a:schemeClr val="bg1"/>
                </a:solidFill>
                <a:latin typeface="+mj-lt"/>
              </a:rPr>
              <a:t>The greatest opportunity for growth is 50-250 Career segment.</a:t>
            </a:r>
          </a:p>
          <a:p>
            <a:pPr marL="342900" indent="-342900">
              <a:buFont typeface="Arial" panose="020B0604020202020204" pitchFamily="34" charset="0"/>
              <a:buChar char="•"/>
            </a:pPr>
            <a:endParaRPr lang="en-US" sz="1400" spc="-15">
              <a:solidFill>
                <a:schemeClr val="bg1"/>
              </a:solidFill>
              <a:latin typeface="+mj-lt"/>
            </a:endParaRPr>
          </a:p>
          <a:p>
            <a:pPr marL="342900" indent="-342900">
              <a:buFont typeface="Arial" panose="020B0604020202020204" pitchFamily="34" charset="0"/>
              <a:buChar char="•"/>
            </a:pPr>
            <a:r>
              <a:rPr lang="en-US" sz="1400" spc="-15">
                <a:solidFill>
                  <a:schemeClr val="bg1"/>
                </a:solidFill>
                <a:latin typeface="+mj-lt"/>
              </a:rPr>
              <a:t>Small mostly volunteer and medium volunteer are a significant opportunity, nevertheless the feasibility of adoption in smaller departments may be limited. </a:t>
            </a:r>
          </a:p>
        </p:txBody>
      </p:sp>
      <p:sp>
        <p:nvSpPr>
          <p:cNvPr id="4" name="CuadroTexto 23">
            <a:extLst>
              <a:ext uri="{FF2B5EF4-FFF2-40B4-BE49-F238E27FC236}">
                <a16:creationId xmlns:a16="http://schemas.microsoft.com/office/drawing/2014/main" id="{B025B2BF-843F-DDDD-FD55-0D0AE2E2670B}"/>
              </a:ext>
            </a:extLst>
          </p:cNvPr>
          <p:cNvSpPr txBox="1"/>
          <p:nvPr/>
        </p:nvSpPr>
        <p:spPr>
          <a:xfrm>
            <a:off x="856169" y="1103441"/>
            <a:ext cx="4815585" cy="338554"/>
          </a:xfrm>
          <a:prstGeom prst="rect">
            <a:avLst/>
          </a:prstGeom>
          <a:noFill/>
        </p:spPr>
        <p:txBody>
          <a:bodyPr wrap="square" rtlCol="0">
            <a:spAutoFit/>
          </a:bodyPr>
          <a:lstStyle/>
          <a:p>
            <a:pPr algn="ctr"/>
            <a:r>
              <a:rPr lang="en-US" sz="1600" b="1">
                <a:solidFill>
                  <a:srgbClr val="5E3FD1"/>
                </a:solidFill>
                <a:latin typeface="+mj-lt"/>
              </a:rPr>
              <a:t>Fire Departments opportunity by segment</a:t>
            </a:r>
          </a:p>
        </p:txBody>
      </p:sp>
      <p:sp>
        <p:nvSpPr>
          <p:cNvPr id="5" name="TextBox 4">
            <a:extLst>
              <a:ext uri="{FF2B5EF4-FFF2-40B4-BE49-F238E27FC236}">
                <a16:creationId xmlns:a16="http://schemas.microsoft.com/office/drawing/2014/main" id="{9EEB37B6-8529-2FCE-F8B0-0FD057E4FA56}"/>
              </a:ext>
            </a:extLst>
          </p:cNvPr>
          <p:cNvSpPr txBox="1"/>
          <p:nvPr/>
        </p:nvSpPr>
        <p:spPr>
          <a:xfrm>
            <a:off x="985477" y="1476535"/>
            <a:ext cx="1530927" cy="276999"/>
          </a:xfrm>
          <a:prstGeom prst="rect">
            <a:avLst/>
          </a:prstGeom>
          <a:noFill/>
        </p:spPr>
        <p:txBody>
          <a:bodyPr wrap="square">
            <a:spAutoFit/>
          </a:bodyPr>
          <a:lstStyle/>
          <a:p>
            <a:r>
              <a:rPr lang="en-US" sz="1200">
                <a:latin typeface="+mj-lt"/>
              </a:rPr>
              <a:t>US$ MM</a:t>
            </a:r>
          </a:p>
        </p:txBody>
      </p:sp>
      <p:sp>
        <p:nvSpPr>
          <p:cNvPr id="7" name="TextBox 6">
            <a:extLst>
              <a:ext uri="{FF2B5EF4-FFF2-40B4-BE49-F238E27FC236}">
                <a16:creationId xmlns:a16="http://schemas.microsoft.com/office/drawing/2014/main" id="{D1161E8A-DA21-758B-A69A-80110BBD2EE3}"/>
              </a:ext>
            </a:extLst>
          </p:cNvPr>
          <p:cNvSpPr txBox="1"/>
          <p:nvPr/>
        </p:nvSpPr>
        <p:spPr>
          <a:xfrm>
            <a:off x="8839185" y="1014711"/>
            <a:ext cx="3264035" cy="246221"/>
          </a:xfrm>
          <a:prstGeom prst="rect">
            <a:avLst/>
          </a:prstGeom>
          <a:noFill/>
        </p:spPr>
        <p:txBody>
          <a:bodyPr wrap="none" rtlCol="0">
            <a:spAutoFit/>
          </a:bodyPr>
          <a:lstStyle/>
          <a:p>
            <a:r>
              <a:rPr lang="en-US" sz="1000" b="1" dirty="0">
                <a:solidFill>
                  <a:schemeClr val="tx2"/>
                </a:solidFill>
              </a:rPr>
              <a:t>CONTENT ADJUSTED TO PROTECT CONFIDENTIALITY</a:t>
            </a:r>
          </a:p>
        </p:txBody>
      </p:sp>
      <p:grpSp>
        <p:nvGrpSpPr>
          <p:cNvPr id="13" name="Group 12">
            <a:extLst>
              <a:ext uri="{FF2B5EF4-FFF2-40B4-BE49-F238E27FC236}">
                <a16:creationId xmlns:a16="http://schemas.microsoft.com/office/drawing/2014/main" id="{1A9B2C22-4C6A-83AD-6412-BF469D3C266E}"/>
              </a:ext>
            </a:extLst>
          </p:cNvPr>
          <p:cNvGrpSpPr/>
          <p:nvPr/>
        </p:nvGrpSpPr>
        <p:grpSpPr>
          <a:xfrm>
            <a:off x="8853188" y="1020059"/>
            <a:ext cx="3141553" cy="266640"/>
            <a:chOff x="8853189" y="1020059"/>
            <a:chExt cx="888390" cy="235526"/>
          </a:xfrm>
        </p:grpSpPr>
        <p:cxnSp>
          <p:nvCxnSpPr>
            <p:cNvPr id="8" name="Straight Connector 7">
              <a:extLst>
                <a:ext uri="{FF2B5EF4-FFF2-40B4-BE49-F238E27FC236}">
                  <a16:creationId xmlns:a16="http://schemas.microsoft.com/office/drawing/2014/main" id="{2DB8E1E6-B6E0-5B2F-ED1C-B57F9C742874}"/>
                </a:ext>
              </a:extLst>
            </p:cNvPr>
            <p:cNvCxnSpPr>
              <a:cxnSpLocks/>
            </p:cNvCxnSpPr>
            <p:nvPr/>
          </p:nvCxnSpPr>
          <p:spPr>
            <a:xfrm>
              <a:off x="8853189" y="1255585"/>
              <a:ext cx="888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EDDC90-68B4-979A-53E8-89C1809FCEF1}"/>
                </a:ext>
              </a:extLst>
            </p:cNvPr>
            <p:cNvCxnSpPr>
              <a:cxnSpLocks/>
            </p:cNvCxnSpPr>
            <p:nvPr/>
          </p:nvCxnSpPr>
          <p:spPr>
            <a:xfrm>
              <a:off x="8853189" y="1020059"/>
              <a:ext cx="888390"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40" name="TextBox 14">
            <a:extLst>
              <a:ext uri="{FF2B5EF4-FFF2-40B4-BE49-F238E27FC236}">
                <a16:creationId xmlns:a16="http://schemas.microsoft.com/office/drawing/2014/main" id="{331AC2DE-7141-9101-752C-A158164A0DED}"/>
              </a:ext>
            </a:extLst>
          </p:cNvPr>
          <p:cNvSpPr txBox="1"/>
          <p:nvPr/>
        </p:nvSpPr>
        <p:spPr>
          <a:xfrm>
            <a:off x="873299" y="6304031"/>
            <a:ext cx="10130261" cy="646331"/>
          </a:xfrm>
          <a:prstGeom prst="rect">
            <a:avLst/>
          </a:prstGeom>
          <a:noFill/>
        </p:spPr>
        <p:txBody>
          <a:bodyPr wrap="square" lIns="91440" tIns="45720" rIns="91440" bIns="45720" rtlCol="0" anchor="b">
            <a:spAutoFit/>
          </a:bodyPr>
          <a:lstStyle/>
          <a:p>
            <a:r>
              <a:rPr lang="en-US" sz="900" spc="-15">
                <a:solidFill>
                  <a:schemeClr val="tx1">
                    <a:lumMod val="50000"/>
                  </a:schemeClr>
                </a:solidFill>
                <a:latin typeface="+mj-lt"/>
                <a:cs typeface="Poppins"/>
              </a:rPr>
              <a:t>Note: </a:t>
            </a:r>
            <a:endParaRPr lang="en-US" sz="900" spc="-15">
              <a:solidFill>
                <a:schemeClr val="tx1">
                  <a:lumMod val="50000"/>
                </a:schemeClr>
              </a:solidFill>
              <a:latin typeface="+mj-lt"/>
              <a:cs typeface="Poppins" pitchFamily="2" charset="77"/>
            </a:endParaRPr>
          </a:p>
          <a:p>
            <a:pPr marL="228600" indent="-228600">
              <a:buAutoNum type="arabicPeriod"/>
            </a:pPr>
            <a:r>
              <a:rPr lang="en-US" sz="900" spc="-15">
                <a:solidFill>
                  <a:schemeClr val="tx1">
                    <a:lumMod val="50000"/>
                  </a:schemeClr>
                </a:solidFill>
                <a:latin typeface="+mj-lt"/>
                <a:cs typeface="Poppins"/>
              </a:rPr>
              <a:t>Around 70% of the departments in the 50-250 segment have less than 100 officers</a:t>
            </a:r>
          </a:p>
          <a:p>
            <a:pPr marL="228600" indent="-228600">
              <a:buAutoNum type="arabicPeriod"/>
            </a:pPr>
            <a:r>
              <a:rPr lang="en-US" sz="900" spc="-15">
                <a:solidFill>
                  <a:schemeClr val="tx1">
                    <a:lumMod val="50000"/>
                  </a:schemeClr>
                </a:solidFill>
                <a:latin typeface="+mj-lt"/>
                <a:cs typeface="Poppins"/>
              </a:rPr>
              <a:t>Volunteer and Mostly volunteer prices are assumed to be 30% lower than career prices</a:t>
            </a:r>
          </a:p>
          <a:p>
            <a:pPr algn="ctr"/>
            <a:endParaRPr lang="en-US" sz="900" spc="-15">
              <a:solidFill>
                <a:schemeClr val="tx1">
                  <a:lumMod val="50000"/>
                </a:schemeClr>
              </a:solidFill>
              <a:latin typeface="+mj-lt"/>
              <a:cs typeface="Poppins" pitchFamily="2" charset="77"/>
            </a:endParaRPr>
          </a:p>
        </p:txBody>
      </p:sp>
      <p:pic>
        <p:nvPicPr>
          <p:cNvPr id="12" name="Picture 2" descr="Global Property Management Group Odevo Continues U.S. Expansion With ...">
            <a:extLst>
              <a:ext uri="{FF2B5EF4-FFF2-40B4-BE49-F238E27FC236}">
                <a16:creationId xmlns:a16="http://schemas.microsoft.com/office/drawing/2014/main" id="{88526BC6-3ACA-766B-76BD-E69C72F30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1937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40870" y="5115835"/>
            <a:ext cx="3415140" cy="3415140"/>
          </a:xfrm>
          <a:custGeom>
            <a:avLst/>
            <a:gdLst/>
            <a:ahLst/>
            <a:cxnLst/>
            <a:rect l="l" t="t" r="r" b="b"/>
            <a:pathLst>
              <a:path w="5122710" h="5122710">
                <a:moveTo>
                  <a:pt x="0" y="0"/>
                </a:moveTo>
                <a:lnTo>
                  <a:pt x="5122710" y="0"/>
                </a:lnTo>
                <a:lnTo>
                  <a:pt x="5122710" y="5122710"/>
                </a:lnTo>
                <a:lnTo>
                  <a:pt x="0" y="512271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Light"/>
              <a:ea typeface="+mn-ea"/>
              <a:cs typeface="+mn-cs"/>
            </a:endParaRPr>
          </a:p>
        </p:txBody>
      </p:sp>
      <p:pic>
        <p:nvPicPr>
          <p:cNvPr id="2050" name="Picture 2" descr="Global Property Management Group Odevo Continues U.S. Expansion With ...">
            <a:extLst>
              <a:ext uri="{FF2B5EF4-FFF2-40B4-BE49-F238E27FC236}">
                <a16:creationId xmlns:a16="http://schemas.microsoft.com/office/drawing/2014/main" id="{DBCE418B-51E1-DD9D-1C1D-19C248BBD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
            <a:extLst>
              <a:ext uri="{FF2B5EF4-FFF2-40B4-BE49-F238E27FC236}">
                <a16:creationId xmlns:a16="http://schemas.microsoft.com/office/drawing/2014/main" id="{F7851A6A-B8AD-F4F1-2396-67EDBFD7A6DB}"/>
              </a:ext>
            </a:extLst>
          </p:cNvPr>
          <p:cNvSpPr/>
          <p:nvPr/>
        </p:nvSpPr>
        <p:spPr>
          <a:xfrm>
            <a:off x="754674" y="-9362"/>
            <a:ext cx="8668139" cy="38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a:cs typeface="Arial"/>
              </a:rPr>
              <a:t>Examples of Interview results for a B2B payment company</a:t>
            </a:r>
            <a:endPar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panose="02000000000000000000" pitchFamily="2" charset="0"/>
              <a:cs typeface="Arial" panose="020B0604020202020204" pitchFamily="34" charset="0"/>
            </a:endParaRPr>
          </a:p>
        </p:txBody>
      </p:sp>
      <p:sp>
        <p:nvSpPr>
          <p:cNvPr id="8" name="Rectángulo 7">
            <a:extLst>
              <a:ext uri="{FF2B5EF4-FFF2-40B4-BE49-F238E27FC236}">
                <a16:creationId xmlns:a16="http://schemas.microsoft.com/office/drawing/2014/main" id="{3E4AC76F-5938-4B8F-B4C3-A8B99125BAEA}"/>
              </a:ext>
            </a:extLst>
          </p:cNvPr>
          <p:cNvSpPr/>
          <p:nvPr/>
        </p:nvSpPr>
        <p:spPr>
          <a:xfrm>
            <a:off x="11168961" y="81143"/>
            <a:ext cx="923026" cy="21865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a:ea typeface="+mn-ea"/>
                <a:cs typeface="+mn-cs"/>
              </a:rPr>
              <a:t>Example</a:t>
            </a:r>
          </a:p>
        </p:txBody>
      </p:sp>
      <p:sp>
        <p:nvSpPr>
          <p:cNvPr id="2" name="Title 1">
            <a:extLst>
              <a:ext uri="{FF2B5EF4-FFF2-40B4-BE49-F238E27FC236}">
                <a16:creationId xmlns:a16="http://schemas.microsoft.com/office/drawing/2014/main" id="{BFC75868-147F-BCBF-F637-957AFBB4B00F}"/>
              </a:ext>
            </a:extLst>
          </p:cNvPr>
          <p:cNvSpPr txBox="1">
            <a:spLocks/>
          </p:cNvSpPr>
          <p:nvPr/>
        </p:nvSpPr>
        <p:spPr>
          <a:xfrm>
            <a:off x="774867" y="405855"/>
            <a:ext cx="10550013" cy="798836"/>
          </a:xfrm>
          <a:prstGeom prst="rect">
            <a:avLst/>
          </a:prstGeom>
        </p:spPr>
        <p:txBody>
          <a:bodyPr/>
          <a:lst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a:lstStyle>
          <a:p>
            <a:r>
              <a:rPr lang="en-US" dirty="0"/>
              <a:t>Global payments industry - Volume</a:t>
            </a:r>
          </a:p>
        </p:txBody>
      </p:sp>
      <p:sp>
        <p:nvSpPr>
          <p:cNvPr id="4" name="TextBox 137">
            <a:extLst>
              <a:ext uri="{FF2B5EF4-FFF2-40B4-BE49-F238E27FC236}">
                <a16:creationId xmlns:a16="http://schemas.microsoft.com/office/drawing/2014/main" id="{324B47F1-6992-1C0A-F981-5FC36AC810F1}"/>
              </a:ext>
            </a:extLst>
          </p:cNvPr>
          <p:cNvSpPr txBox="1"/>
          <p:nvPr/>
        </p:nvSpPr>
        <p:spPr>
          <a:xfrm>
            <a:off x="958963" y="6055948"/>
            <a:ext cx="1015907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A2B48"/>
                </a:solidFill>
                <a:effectLst/>
                <a:uLnTx/>
                <a:uFillTx/>
                <a:latin typeface="Mulish"/>
                <a:ea typeface="+mn-ea"/>
                <a:cs typeface="+mn-cs"/>
              </a:rPr>
              <a:t>https://research-doc.credit-suisse.com/docView?language=ENG&amp;format=PDF&amp;sourceid=em&amp;document_id=1083376791&amp;serialid=Xv39ocygAc3ZfJnVd7%2Bd46T7aoIwVSA1Nyw3xJ%2Fgi0o%3D&amp;cspId=null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A2B48"/>
                </a:solidFill>
                <a:effectLst/>
                <a:uLnTx/>
                <a:uFillTx/>
                <a:latin typeface="Mulish"/>
                <a:ea typeface="+mn-ea"/>
                <a:cs typeface="+mn-cs"/>
                <a:hlinkClick r:id="rId5"/>
              </a:rPr>
              <a:t>https://www.mastercard.us/content/dam/public/mastercardcom/na/us/en/documents/business-payments-2022-whitepaper.pdf</a:t>
            </a:r>
            <a:endParaRPr kumimoji="0" lang="en-US" sz="900" b="0" i="0" u="none" strike="noStrike" kern="1200" cap="none" spc="0" normalizeH="0" baseline="0" noProof="0" dirty="0">
              <a:ln>
                <a:noFill/>
              </a:ln>
              <a:solidFill>
                <a:srgbClr val="1A2B48"/>
              </a:solidFill>
              <a:effectLst/>
              <a:uLnTx/>
              <a:uFillTx/>
              <a:latin typeface="Mulish"/>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1A2B48"/>
                </a:solidFill>
                <a:effectLst/>
                <a:uLnTx/>
                <a:uFillTx/>
                <a:latin typeface="Mulish"/>
                <a:ea typeface="+mn-ea"/>
                <a:cs typeface="+mn-cs"/>
              </a:rPr>
              <a:t>https://web-assets.bcg.com/58/30/e7773b6a4c29b79b3673ab21ef66/bcg-global-payments-2021-report-all-in-for-growth-oct-2021-r.pdf</a:t>
            </a:r>
          </a:p>
        </p:txBody>
      </p:sp>
      <p:sp>
        <p:nvSpPr>
          <p:cNvPr id="6" name="Speech Bubble: Rectangle 139">
            <a:extLst>
              <a:ext uri="{FF2B5EF4-FFF2-40B4-BE49-F238E27FC236}">
                <a16:creationId xmlns:a16="http://schemas.microsoft.com/office/drawing/2014/main" id="{4E5F52E7-BDA7-4955-4854-0FDABDB31F33}"/>
              </a:ext>
            </a:extLst>
          </p:cNvPr>
          <p:cNvSpPr/>
          <p:nvPr/>
        </p:nvSpPr>
        <p:spPr>
          <a:xfrm>
            <a:off x="2936290" y="1016760"/>
            <a:ext cx="7206660" cy="794352"/>
          </a:xfrm>
          <a:prstGeom prst="wedgeRectCallout">
            <a:avLst>
              <a:gd name="adj1" fmla="val -15452"/>
              <a:gd name="adj2" fmla="val 35246"/>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ulish"/>
                <a:ea typeface="+mn-ea"/>
                <a:cs typeface="+mn-cs"/>
              </a:rPr>
              <a:t>Global payments volume TAM is bigger than global GDP. “Global payments volume (~$240tr) is bigger than global GDP (~$85tr) because multiple payments are made for the same level of output or production.” – Credit Suisse</a:t>
            </a:r>
          </a:p>
        </p:txBody>
      </p:sp>
      <p:sp>
        <p:nvSpPr>
          <p:cNvPr id="7" name="Speech Bubble: Rectangle 139">
            <a:extLst>
              <a:ext uri="{FF2B5EF4-FFF2-40B4-BE49-F238E27FC236}">
                <a16:creationId xmlns:a16="http://schemas.microsoft.com/office/drawing/2014/main" id="{655E9492-48F2-5214-1FBA-A7F50E33CB06}"/>
              </a:ext>
            </a:extLst>
          </p:cNvPr>
          <p:cNvSpPr/>
          <p:nvPr/>
        </p:nvSpPr>
        <p:spPr>
          <a:xfrm>
            <a:off x="1080426" y="1945637"/>
            <a:ext cx="5140113" cy="794351"/>
          </a:xfrm>
          <a:prstGeom prst="wedgeRectCallout">
            <a:avLst>
              <a:gd name="adj1" fmla="val -15452"/>
              <a:gd name="adj2" fmla="val 35246"/>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ulish"/>
                <a:ea typeface="+mn-ea"/>
                <a:cs typeface="+mn-cs"/>
              </a:rPr>
              <a:t>Global payments TAM (total addressable market) across carded,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ulish"/>
                <a:ea typeface="+mn-ea"/>
                <a:cs typeface="+mn-cs"/>
              </a:rPr>
              <a:t>ACH, and cash &amp; check totals to ~$24tr, with only ~13% carded</a:t>
            </a:r>
          </a:p>
        </p:txBody>
      </p:sp>
      <p:pic>
        <p:nvPicPr>
          <p:cNvPr id="9" name="Gráfico 8">
            <a:extLst>
              <a:ext uri="{FF2B5EF4-FFF2-40B4-BE49-F238E27FC236}">
                <a16:creationId xmlns:a16="http://schemas.microsoft.com/office/drawing/2014/main" id="{CEA8348A-01F3-E24C-D9B2-801DB67D70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67573" y="2926556"/>
            <a:ext cx="4965817" cy="2895323"/>
          </a:xfrm>
          <a:prstGeom prst="rect">
            <a:avLst/>
          </a:prstGeom>
        </p:spPr>
      </p:pic>
      <p:sp>
        <p:nvSpPr>
          <p:cNvPr id="10" name="Speech Bubble: Rectangle 139">
            <a:extLst>
              <a:ext uri="{FF2B5EF4-FFF2-40B4-BE49-F238E27FC236}">
                <a16:creationId xmlns:a16="http://schemas.microsoft.com/office/drawing/2014/main" id="{9760EA4A-C42A-CC1D-BBE7-F07FE6937500}"/>
              </a:ext>
            </a:extLst>
          </p:cNvPr>
          <p:cNvSpPr/>
          <p:nvPr/>
        </p:nvSpPr>
        <p:spPr>
          <a:xfrm>
            <a:off x="6813715" y="1945637"/>
            <a:ext cx="4749010" cy="794352"/>
          </a:xfrm>
          <a:prstGeom prst="wedgeRectCallout">
            <a:avLst>
              <a:gd name="adj1" fmla="val -15452"/>
              <a:gd name="adj2" fmla="val 35246"/>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ulish"/>
                <a:ea typeface="+mn-ea"/>
                <a:cs typeface="+mn-cs"/>
              </a:rPr>
              <a:t>The US payments market has a large TAM, estimated at ~$50tr in volumes when viewed in its entirety (PCE, B2B, G2B, P2P, B2C, and G2C), with ~50% + of consumer payments penetrated and ~5% of B2B </a:t>
            </a:r>
          </a:p>
        </p:txBody>
      </p:sp>
      <p:pic>
        <p:nvPicPr>
          <p:cNvPr id="11" name="Gráfico 10">
            <a:extLst>
              <a:ext uri="{FF2B5EF4-FFF2-40B4-BE49-F238E27FC236}">
                <a16:creationId xmlns:a16="http://schemas.microsoft.com/office/drawing/2014/main" id="{777FB3C6-52EA-AD7D-2ABB-5E842924EFA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705311" y="2965172"/>
            <a:ext cx="4965817" cy="2847068"/>
          </a:xfrm>
          <a:prstGeom prst="rect">
            <a:avLst/>
          </a:prstGeom>
        </p:spPr>
      </p:pic>
      <p:sp>
        <p:nvSpPr>
          <p:cNvPr id="3" name="TextBox 2">
            <a:extLst>
              <a:ext uri="{FF2B5EF4-FFF2-40B4-BE49-F238E27FC236}">
                <a16:creationId xmlns:a16="http://schemas.microsoft.com/office/drawing/2014/main" id="{BCC60216-B0E2-C1E0-F3DB-19FAD8D11D81}"/>
              </a:ext>
            </a:extLst>
          </p:cNvPr>
          <p:cNvSpPr txBox="1"/>
          <p:nvPr/>
        </p:nvSpPr>
        <p:spPr>
          <a:xfrm>
            <a:off x="8839185" y="576561"/>
            <a:ext cx="3264035" cy="246221"/>
          </a:xfrm>
          <a:prstGeom prst="rect">
            <a:avLst/>
          </a:prstGeom>
          <a:noFill/>
        </p:spPr>
        <p:txBody>
          <a:bodyPr wrap="none" rtlCol="0">
            <a:spAutoFit/>
          </a:bodyPr>
          <a:lstStyle/>
          <a:p>
            <a:r>
              <a:rPr lang="en-US" sz="1000" b="1" dirty="0">
                <a:solidFill>
                  <a:schemeClr val="tx2"/>
                </a:solidFill>
              </a:rPr>
              <a:t>CONTENT ADJUSTED TO PROTECT CONFIDENTIALITY</a:t>
            </a:r>
          </a:p>
        </p:txBody>
      </p:sp>
      <p:grpSp>
        <p:nvGrpSpPr>
          <p:cNvPr id="12" name="Group 11">
            <a:extLst>
              <a:ext uri="{FF2B5EF4-FFF2-40B4-BE49-F238E27FC236}">
                <a16:creationId xmlns:a16="http://schemas.microsoft.com/office/drawing/2014/main" id="{0812E123-0F55-CA6A-1821-8B0ECFBAC5F0}"/>
              </a:ext>
            </a:extLst>
          </p:cNvPr>
          <p:cNvGrpSpPr/>
          <p:nvPr/>
        </p:nvGrpSpPr>
        <p:grpSpPr>
          <a:xfrm>
            <a:off x="8853188" y="581909"/>
            <a:ext cx="3141553" cy="266640"/>
            <a:chOff x="8853189" y="1020059"/>
            <a:chExt cx="888390" cy="235526"/>
          </a:xfrm>
        </p:grpSpPr>
        <p:cxnSp>
          <p:nvCxnSpPr>
            <p:cNvPr id="13" name="Straight Connector 12">
              <a:extLst>
                <a:ext uri="{FF2B5EF4-FFF2-40B4-BE49-F238E27FC236}">
                  <a16:creationId xmlns:a16="http://schemas.microsoft.com/office/drawing/2014/main" id="{86859B3D-12E3-72F1-3AD4-A0E0F8C07345}"/>
                </a:ext>
              </a:extLst>
            </p:cNvPr>
            <p:cNvCxnSpPr>
              <a:cxnSpLocks/>
            </p:cNvCxnSpPr>
            <p:nvPr/>
          </p:nvCxnSpPr>
          <p:spPr>
            <a:xfrm>
              <a:off x="8853189" y="1255585"/>
              <a:ext cx="888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8CF1FE-B5EB-8A27-345F-38E6F85BA214}"/>
                </a:ext>
              </a:extLst>
            </p:cNvPr>
            <p:cNvCxnSpPr>
              <a:cxnSpLocks/>
            </p:cNvCxnSpPr>
            <p:nvPr/>
          </p:nvCxnSpPr>
          <p:spPr>
            <a:xfrm>
              <a:off x="8853189" y="1020059"/>
              <a:ext cx="88839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3295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ángulo 254">
            <a:extLst>
              <a:ext uri="{FF2B5EF4-FFF2-40B4-BE49-F238E27FC236}">
                <a16:creationId xmlns:a16="http://schemas.microsoft.com/office/drawing/2014/main" id="{BF801C84-8C0C-F330-D65F-9CB048C643ED}"/>
              </a:ext>
            </a:extLst>
          </p:cNvPr>
          <p:cNvSpPr/>
          <p:nvPr/>
        </p:nvSpPr>
        <p:spPr>
          <a:xfrm>
            <a:off x="-20573" y="-77822"/>
            <a:ext cx="4008938" cy="6183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50" name="bg object 16">
            <a:extLst>
              <a:ext uri="{FF2B5EF4-FFF2-40B4-BE49-F238E27FC236}">
                <a16:creationId xmlns:a16="http://schemas.microsoft.com/office/drawing/2014/main" id="{B2B6884F-5F3A-E0D1-E0AC-5852BF5DAE2C}"/>
              </a:ext>
            </a:extLst>
          </p:cNvPr>
          <p:cNvSpPr/>
          <p:nvPr/>
        </p:nvSpPr>
        <p:spPr>
          <a:xfrm>
            <a:off x="8548634" y="-77821"/>
            <a:ext cx="3664585" cy="1419749"/>
          </a:xfrm>
          <a:custGeom>
            <a:avLst/>
            <a:gdLst/>
            <a:ahLst/>
            <a:cxnLst/>
            <a:rect l="l" t="t" r="r" b="b"/>
            <a:pathLst>
              <a:path w="3664584" h="1221739">
                <a:moveTo>
                  <a:pt x="0" y="1221460"/>
                </a:moveTo>
                <a:lnTo>
                  <a:pt x="3664381" y="1221460"/>
                </a:lnTo>
                <a:lnTo>
                  <a:pt x="3664381" y="0"/>
                </a:lnTo>
                <a:lnTo>
                  <a:pt x="0" y="0"/>
                </a:lnTo>
                <a:lnTo>
                  <a:pt x="0" y="1221460"/>
                </a:lnTo>
                <a:close/>
              </a:path>
            </a:pathLst>
          </a:custGeom>
          <a:solidFill>
            <a:srgbClr val="8A88C7"/>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253" name="bg object 19">
            <a:extLst>
              <a:ext uri="{FF2B5EF4-FFF2-40B4-BE49-F238E27FC236}">
                <a16:creationId xmlns:a16="http://schemas.microsoft.com/office/drawing/2014/main" id="{795E4931-AE54-AEC7-628B-40C432ED2CD7}"/>
              </a:ext>
            </a:extLst>
          </p:cNvPr>
          <p:cNvSpPr/>
          <p:nvPr/>
        </p:nvSpPr>
        <p:spPr>
          <a:xfrm>
            <a:off x="3244712" y="-56304"/>
            <a:ext cx="5303921" cy="6914304"/>
          </a:xfrm>
          <a:custGeom>
            <a:avLst/>
            <a:gdLst/>
            <a:ahLst/>
            <a:cxnLst/>
            <a:rect l="l" t="t" r="r" b="b"/>
            <a:pathLst>
              <a:path w="8183880" h="2945765">
                <a:moveTo>
                  <a:pt x="8183270" y="0"/>
                </a:moveTo>
                <a:lnTo>
                  <a:pt x="0" y="0"/>
                </a:lnTo>
                <a:lnTo>
                  <a:pt x="0" y="2945485"/>
                </a:lnTo>
                <a:lnTo>
                  <a:pt x="8183270" y="2945485"/>
                </a:lnTo>
                <a:lnTo>
                  <a:pt x="8183270" y="0"/>
                </a:lnTo>
                <a:close/>
              </a:path>
            </a:pathLst>
          </a:custGeom>
          <a:solidFill>
            <a:srgbClr val="8980F6"/>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45354"/>
              </a:solidFill>
              <a:effectLst/>
              <a:highlight>
                <a:srgbClr val="B6A7D3"/>
              </a:highligh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254" name="bg object 20">
            <a:extLst>
              <a:ext uri="{FF2B5EF4-FFF2-40B4-BE49-F238E27FC236}">
                <a16:creationId xmlns:a16="http://schemas.microsoft.com/office/drawing/2014/main" id="{87300C3D-5135-1B2B-0EDC-2E9D4111661B}"/>
              </a:ext>
            </a:extLst>
          </p:cNvPr>
          <p:cNvSpPr/>
          <p:nvPr/>
        </p:nvSpPr>
        <p:spPr>
          <a:xfrm>
            <a:off x="-59072" y="5380867"/>
            <a:ext cx="8607705" cy="1544852"/>
          </a:xfrm>
          <a:custGeom>
            <a:avLst/>
            <a:gdLst/>
            <a:ahLst/>
            <a:cxnLst/>
            <a:rect l="l" t="t" r="r" b="b"/>
            <a:pathLst>
              <a:path w="12193270" h="1400175">
                <a:moveTo>
                  <a:pt x="12193206" y="0"/>
                </a:moveTo>
                <a:lnTo>
                  <a:pt x="0" y="0"/>
                </a:lnTo>
                <a:lnTo>
                  <a:pt x="0" y="1399616"/>
                </a:lnTo>
                <a:lnTo>
                  <a:pt x="12193206" y="1399616"/>
                </a:lnTo>
                <a:lnTo>
                  <a:pt x="12193206" y="0"/>
                </a:lnTo>
                <a:close/>
              </a:path>
            </a:pathLst>
          </a:custGeom>
          <a:solidFill>
            <a:schemeClr val="accent4"/>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192" name="object 2">
            <a:extLst>
              <a:ext uri="{FF2B5EF4-FFF2-40B4-BE49-F238E27FC236}">
                <a16:creationId xmlns:a16="http://schemas.microsoft.com/office/drawing/2014/main" id="{AB358DD3-4D52-0F22-8DE3-EC16CA46AF2B}"/>
              </a:ext>
            </a:extLst>
          </p:cNvPr>
          <p:cNvSpPr txBox="1"/>
          <p:nvPr/>
        </p:nvSpPr>
        <p:spPr>
          <a:xfrm>
            <a:off x="1098262" y="1595041"/>
            <a:ext cx="1391491" cy="382797"/>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lang="en-US" sz="2400" b="1" i="0" u="none" strike="noStrike" kern="1200" cap="none" spc="0" normalizeH="0" baseline="0" noProof="0" dirty="0">
                <a:ln>
                  <a:noFill/>
                </a:ln>
                <a:solidFill>
                  <a:srgbClr val="8980F6"/>
                </a:solidFill>
                <a:effectLst/>
                <a:uLnTx/>
                <a:uFillTx/>
                <a:latin typeface="Poppins" pitchFamily="2" charset="77"/>
                <a:ea typeface="+mn-ea"/>
                <a:cs typeface="Poppins" pitchFamily="2" charset="77"/>
              </a:rPr>
              <a:t>PHASE</a:t>
            </a:r>
          </a:p>
        </p:txBody>
      </p:sp>
      <p:sp>
        <p:nvSpPr>
          <p:cNvPr id="193" name="object 3">
            <a:extLst>
              <a:ext uri="{FF2B5EF4-FFF2-40B4-BE49-F238E27FC236}">
                <a16:creationId xmlns:a16="http://schemas.microsoft.com/office/drawing/2014/main" id="{1EE053BD-7733-BC77-6A21-F24185BC521C}"/>
              </a:ext>
            </a:extLst>
          </p:cNvPr>
          <p:cNvSpPr txBox="1"/>
          <p:nvPr/>
        </p:nvSpPr>
        <p:spPr>
          <a:xfrm>
            <a:off x="402397" y="2068877"/>
            <a:ext cx="3155717" cy="382156"/>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dirty="0" err="1">
                <a:solidFill>
                  <a:srgbClr val="535353"/>
                </a:solidFill>
                <a:latin typeface="Poppins Medium" pitchFamily="2" charset="77"/>
                <a:cs typeface="Poppins Medium" pitchFamily="2" charset="77"/>
              </a:rPr>
              <a:t>Market</a:t>
            </a:r>
            <a:r>
              <a:rPr lang="es-CO" sz="1200" dirty="0">
                <a:solidFill>
                  <a:srgbClr val="535353"/>
                </a:solidFill>
                <a:latin typeface="Poppins Medium" pitchFamily="2" charset="77"/>
                <a:cs typeface="Poppins Medium" pitchFamily="2" charset="77"/>
              </a:rPr>
              <a:t> size analysis</a:t>
            </a:r>
            <a:r>
              <a:rPr kumimoji="0" lang="en-US"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Duration: 3 weeks.</a:t>
            </a:r>
          </a:p>
        </p:txBody>
      </p:sp>
      <p:sp>
        <p:nvSpPr>
          <p:cNvPr id="199" name="object 9">
            <a:extLst>
              <a:ext uri="{FF2B5EF4-FFF2-40B4-BE49-F238E27FC236}">
                <a16:creationId xmlns:a16="http://schemas.microsoft.com/office/drawing/2014/main" id="{B158BF8A-EB5E-D813-1DD2-A48931D7125D}"/>
              </a:ext>
            </a:extLst>
          </p:cNvPr>
          <p:cNvSpPr txBox="1"/>
          <p:nvPr/>
        </p:nvSpPr>
        <p:spPr>
          <a:xfrm>
            <a:off x="1235272" y="6027382"/>
            <a:ext cx="7189509" cy="382156"/>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Gain in-depth insights into the specific requirements and challenges faced by clients to tailor services and enhance customer satisfaction.</a:t>
            </a:r>
          </a:p>
        </p:txBody>
      </p:sp>
      <p:sp>
        <p:nvSpPr>
          <p:cNvPr id="200" name="object 10">
            <a:extLst>
              <a:ext uri="{FF2B5EF4-FFF2-40B4-BE49-F238E27FC236}">
                <a16:creationId xmlns:a16="http://schemas.microsoft.com/office/drawing/2014/main" id="{8C6AA9F5-FF9D-D505-3D6B-9A7D7F371F29}"/>
              </a:ext>
            </a:extLst>
          </p:cNvPr>
          <p:cNvSpPr txBox="1"/>
          <p:nvPr/>
        </p:nvSpPr>
        <p:spPr>
          <a:xfrm>
            <a:off x="8727428" y="53816"/>
            <a:ext cx="3336757" cy="894476"/>
          </a:xfrm>
          <a:prstGeom prst="rect">
            <a:avLst/>
          </a:prstGeom>
        </p:spPr>
        <p:txBody>
          <a:bodyPr vert="horz" wrap="square" lIns="0" tIns="154305"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Deliverable – Foundational understanding of the client and analysis of the interviews</a:t>
            </a:r>
          </a:p>
        </p:txBody>
      </p:sp>
      <p:sp>
        <p:nvSpPr>
          <p:cNvPr id="208" name="object 18">
            <a:extLst>
              <a:ext uri="{FF2B5EF4-FFF2-40B4-BE49-F238E27FC236}">
                <a16:creationId xmlns:a16="http://schemas.microsoft.com/office/drawing/2014/main" id="{DA81DA77-AF07-3822-A60C-F2F45DDD23F6}"/>
              </a:ext>
            </a:extLst>
          </p:cNvPr>
          <p:cNvSpPr txBox="1"/>
          <p:nvPr/>
        </p:nvSpPr>
        <p:spPr>
          <a:xfrm>
            <a:off x="3420769" y="841879"/>
            <a:ext cx="4978831" cy="3906198"/>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300"/>
              </a:spcBef>
              <a:spcAft>
                <a:spcPts val="0"/>
              </a:spcAft>
              <a:buClrTx/>
              <a:buSzTx/>
              <a:buFontTx/>
              <a:buNone/>
              <a:tabLst/>
              <a:defRPr/>
            </a:pPr>
            <a:r>
              <a:rPr kumimoji="0" lang="es-419" sz="1050" b="1" i="0" u="none" strike="noStrike" kern="100" cap="none" spc="0" normalizeH="0" baseline="0" noProof="0" dirty="0">
                <a:ln>
                  <a:noFill/>
                </a:ln>
                <a:solidFill>
                  <a:srgbClr val="FFFFFF"/>
                </a:solidFill>
                <a:effectLst/>
                <a:uLnTx/>
                <a:uFillTx/>
                <a:latin typeface="Poppins"/>
                <a:ea typeface="Calibri"/>
                <a:cs typeface="Poppins ExtraLight"/>
              </a:rPr>
              <a:t>50 CLIENT INTERVIEWS:</a:t>
            </a:r>
          </a:p>
          <a:p>
            <a:pPr marL="184150" marR="508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Virtual video conference</a:t>
            </a:r>
          </a:p>
          <a:p>
            <a:pPr marL="184150" marR="508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Duration: </a:t>
            </a: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1 hour</a:t>
            </a:r>
          </a:p>
          <a:p>
            <a:pPr marL="184150" marR="508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Profile: </a:t>
            </a: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Residential complex managers and association board members with hands-on experience in property management, deep understanding of client needs and pain points, and familiarity with current service providers and industry challenges.</a:t>
            </a:r>
          </a:p>
          <a:p>
            <a:pPr marL="12700" marR="5080" lvl="0" algn="l" defTabSz="914400" rtl="0" eaLnBrk="1" fontAlgn="auto" latinLnBrk="0" hangingPunct="1">
              <a:lnSpc>
                <a:spcPct val="100000"/>
              </a:lnSpc>
              <a:spcBef>
                <a:spcPts val="300"/>
              </a:spcBef>
              <a:spcAft>
                <a:spcPts val="0"/>
              </a:spcAft>
              <a:buClrTx/>
              <a:buSzTx/>
              <a:tabLst/>
              <a:defRPr/>
            </a:pPr>
            <a:endParaRPr kumimoji="0" lang="en-US" sz="1050" b="0" i="0" u="none" strike="noStrike" kern="100" cap="none" spc="0" normalizeH="0" baseline="0" noProof="0" dirty="0">
              <a:ln>
                <a:noFill/>
              </a:ln>
              <a:solidFill>
                <a:srgbClr val="FFFFFF"/>
              </a:solidFill>
              <a:effectLst/>
              <a:uLnTx/>
              <a:uFillTx/>
              <a:latin typeface="Poppins"/>
              <a:ea typeface="Calibri"/>
              <a:cs typeface="Poppins ExtraLight"/>
            </a:endParaRPr>
          </a:p>
          <a:p>
            <a:pPr marL="12700" marR="5080" lvl="0" indent="0" algn="l" defTabSz="914400" rtl="0" eaLnBrk="1" fontAlgn="auto" latinLnBrk="0" hangingPunct="1">
              <a:lnSpc>
                <a:spcPct val="100000"/>
              </a:lnSpc>
              <a:spcBef>
                <a:spcPts val="300"/>
              </a:spcBef>
              <a:spcAft>
                <a:spcPts val="0"/>
              </a:spcAft>
              <a:buClrTx/>
              <a:buSzTx/>
              <a:buFontTx/>
              <a:buNone/>
              <a:tabLst/>
              <a:defRPr/>
            </a:pPr>
            <a:r>
              <a:rPr kumimoji="0" lang="en-US" sz="1050" b="0" i="0" u="sng" strike="noStrike" kern="100" cap="none" spc="0" normalizeH="0" baseline="0" noProof="0" dirty="0">
                <a:ln>
                  <a:noFill/>
                </a:ln>
                <a:solidFill>
                  <a:srgbClr val="FFFFFF"/>
                </a:solidFill>
                <a:effectLst/>
                <a:uLnTx/>
                <a:uFillTx/>
                <a:latin typeface="Poppins"/>
                <a:ea typeface="Calibri"/>
                <a:cs typeface="Poppins ExtraLight"/>
              </a:rPr>
              <a:t>Main Topics</a:t>
            </a:r>
            <a:r>
              <a:rPr kumimoji="0" lang="es-419" sz="1050" b="0" i="0" u="sng" strike="noStrike" kern="100" cap="none" spc="0" normalizeH="0" baseline="0" noProof="0" dirty="0">
                <a:ln>
                  <a:noFill/>
                </a:ln>
                <a:solidFill>
                  <a:srgbClr val="FFFFFF"/>
                </a:solidFill>
                <a:effectLst/>
                <a:uLnTx/>
                <a:uFillTx/>
                <a:latin typeface="Poppins"/>
                <a:ea typeface="Calibri"/>
                <a:cs typeface="Poppins ExtraLight"/>
              </a:rPr>
              <a:t>: </a:t>
            </a:r>
            <a:endParaRPr kumimoji="0" lang="en-US" sz="1050" b="0" i="0" u="sng" strike="noStrike" kern="100" cap="none" spc="0" normalizeH="0" baseline="0" noProof="0" dirty="0">
              <a:ln>
                <a:noFill/>
              </a:ln>
              <a:solidFill>
                <a:srgbClr val="FFFFFF"/>
              </a:solidFill>
              <a:effectLst/>
              <a:uLnTx/>
              <a:uFillTx/>
              <a:latin typeface="Poppins"/>
              <a:ea typeface="Calibri"/>
              <a:cs typeface="Poppins ExtraLight"/>
            </a:endParaRP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Client needs and expectations: </a:t>
            </a:r>
            <a:r>
              <a:rPr kumimoji="0" lang="en-US" sz="1050" i="0" u="none" strike="noStrike" kern="100" cap="none" spc="0" normalizeH="0" baseline="0" noProof="0" dirty="0">
                <a:ln>
                  <a:noFill/>
                </a:ln>
                <a:solidFill>
                  <a:srgbClr val="FFFFFF"/>
                </a:solidFill>
                <a:effectLst/>
                <a:uLnTx/>
                <a:uFillTx/>
                <a:latin typeface="Poppins"/>
                <a:ea typeface="Calibri"/>
                <a:cs typeface="Poppins ExtraLight"/>
              </a:rPr>
              <a:t>Understand the specific needs, expectations, and priorities of residential complex managers and association boards in property management services.</a:t>
            </a: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Pain </a:t>
            </a:r>
            <a:r>
              <a:rPr lang="en-US" sz="1050" b="1" kern="100" dirty="0">
                <a:solidFill>
                  <a:srgbClr val="FFFFFF"/>
                </a:solidFill>
                <a:latin typeface="Poppins"/>
                <a:ea typeface="Calibri"/>
                <a:cs typeface="Poppins ExtraLight"/>
              </a:rPr>
              <a:t>points</a:t>
            </a: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 and challenges: </a:t>
            </a:r>
            <a:r>
              <a:rPr kumimoji="0" lang="en-US" sz="1050" i="0" u="none" strike="noStrike" kern="100" cap="none" spc="0" normalizeH="0" baseline="0" noProof="0" dirty="0">
                <a:ln>
                  <a:noFill/>
                </a:ln>
                <a:solidFill>
                  <a:srgbClr val="FFFFFF"/>
                </a:solidFill>
                <a:effectLst/>
                <a:uLnTx/>
                <a:uFillTx/>
                <a:latin typeface="Poppins"/>
                <a:ea typeface="Calibri"/>
                <a:cs typeface="Poppins ExtraLight"/>
              </a:rPr>
              <a:t>Identify the primary challenges and pain points they face in managing properties and dealing with current service providers.</a:t>
            </a: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Provider selection </a:t>
            </a:r>
            <a:r>
              <a:rPr lang="en-US" sz="1050" b="1" kern="100" dirty="0">
                <a:solidFill>
                  <a:srgbClr val="FFFFFF"/>
                </a:solidFill>
                <a:latin typeface="Poppins"/>
                <a:ea typeface="Calibri"/>
                <a:cs typeface="Poppins ExtraLight"/>
              </a:rPr>
              <a:t>criteria</a:t>
            </a: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 </a:t>
            </a:r>
            <a:r>
              <a:rPr kumimoji="0" lang="en-US" sz="1050" i="0" u="none" strike="noStrike" kern="100" cap="none" spc="0" normalizeH="0" baseline="0" noProof="0" dirty="0">
                <a:ln>
                  <a:noFill/>
                </a:ln>
                <a:solidFill>
                  <a:srgbClr val="FFFFFF"/>
                </a:solidFill>
                <a:effectLst/>
                <a:uLnTx/>
                <a:uFillTx/>
                <a:latin typeface="Poppins"/>
                <a:ea typeface="Calibri"/>
                <a:cs typeface="Poppins ExtraLight"/>
              </a:rPr>
              <a:t>Understand the criteria they use when selecting property management service providers and what factors influence their decision-making.</a:t>
            </a: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Innovative practices: </a:t>
            </a:r>
            <a:r>
              <a:rPr kumimoji="0" lang="en-US" sz="1050" i="0" u="none" strike="noStrike" kern="100" cap="none" spc="0" normalizeH="0" baseline="0" noProof="0" dirty="0">
                <a:ln>
                  <a:noFill/>
                </a:ln>
                <a:solidFill>
                  <a:srgbClr val="FFFFFF"/>
                </a:solidFill>
                <a:effectLst/>
                <a:uLnTx/>
                <a:uFillTx/>
                <a:latin typeface="Poppins"/>
                <a:ea typeface="Calibri"/>
                <a:cs typeface="Poppins ExtraLight"/>
              </a:rPr>
              <a:t>Identify any innovative practices they have encountered or would like to see implemented in property management services.</a:t>
            </a:r>
          </a:p>
        </p:txBody>
      </p:sp>
      <p:sp>
        <p:nvSpPr>
          <p:cNvPr id="246" name="object 56">
            <a:extLst>
              <a:ext uri="{FF2B5EF4-FFF2-40B4-BE49-F238E27FC236}">
                <a16:creationId xmlns:a16="http://schemas.microsoft.com/office/drawing/2014/main" id="{F218F018-D89C-BA38-01AA-60E17EAC352F}"/>
              </a:ext>
            </a:extLst>
          </p:cNvPr>
          <p:cNvSpPr txBox="1"/>
          <p:nvPr/>
        </p:nvSpPr>
        <p:spPr>
          <a:xfrm>
            <a:off x="350681" y="1291643"/>
            <a:ext cx="830348" cy="779059"/>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lang="en-US" sz="4950" b="1" spc="-50" dirty="0">
                <a:solidFill>
                  <a:srgbClr val="8980F6"/>
                </a:solidFill>
                <a:latin typeface="Poppins Bold" panose="00000800000000000000" pitchFamily="2" charset="0"/>
                <a:cs typeface="Poppins Bold" panose="00000800000000000000" pitchFamily="2" charset="0"/>
              </a:rPr>
              <a:t>1</a:t>
            </a:r>
            <a:r>
              <a:rPr lang="en-US" sz="3000" b="1" spc="-50" dirty="0">
                <a:solidFill>
                  <a:srgbClr val="8980F6"/>
                </a:solidFill>
                <a:latin typeface="Poppins Bold" panose="00000800000000000000" pitchFamily="2" charset="0"/>
                <a:cs typeface="Poppins Bold" panose="00000800000000000000" pitchFamily="2" charset="0"/>
              </a:rPr>
              <a:t>d</a:t>
            </a:r>
            <a:endParaRPr kumimoji="0" lang="en-US" sz="3000" b="0" i="0" u="none" strike="noStrike" kern="1200" cap="none" spc="0" normalizeH="0" baseline="0" noProof="0" dirty="0">
              <a:ln>
                <a:noFill/>
              </a:ln>
              <a:solidFill>
                <a:srgbClr val="8980F6"/>
              </a:solidFill>
              <a:effectLst/>
              <a:uLnTx/>
              <a:uFillTx/>
              <a:latin typeface="Poppins Bold" panose="00000800000000000000" pitchFamily="2" charset="0"/>
              <a:ea typeface="+mn-ea"/>
              <a:cs typeface="Poppins Bold" panose="00000800000000000000" pitchFamily="2" charset="0"/>
            </a:endParaRPr>
          </a:p>
        </p:txBody>
      </p:sp>
      <p:sp>
        <p:nvSpPr>
          <p:cNvPr id="271" name="Rectángulo 270">
            <a:extLst>
              <a:ext uri="{FF2B5EF4-FFF2-40B4-BE49-F238E27FC236}">
                <a16:creationId xmlns:a16="http://schemas.microsoft.com/office/drawing/2014/main" id="{6B871234-5775-ECE8-C0FD-6B94BD321F22}"/>
              </a:ext>
            </a:extLst>
          </p:cNvPr>
          <p:cNvSpPr/>
          <p:nvPr/>
        </p:nvSpPr>
        <p:spPr>
          <a:xfrm>
            <a:off x="3061983" y="1102889"/>
            <a:ext cx="45719" cy="5551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4" name="Triángulo 283">
            <a:extLst>
              <a:ext uri="{FF2B5EF4-FFF2-40B4-BE49-F238E27FC236}">
                <a16:creationId xmlns:a16="http://schemas.microsoft.com/office/drawing/2014/main" id="{A454517C-5191-C216-E2E2-1839A0C0D24D}"/>
              </a:ext>
            </a:extLst>
          </p:cNvPr>
          <p:cNvSpPr/>
          <p:nvPr/>
        </p:nvSpPr>
        <p:spPr>
          <a:xfrm rot="5400000">
            <a:off x="2975514" y="300244"/>
            <a:ext cx="538396" cy="464134"/>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6" name="Triángulo 285">
            <a:extLst>
              <a:ext uri="{FF2B5EF4-FFF2-40B4-BE49-F238E27FC236}">
                <a16:creationId xmlns:a16="http://schemas.microsoft.com/office/drawing/2014/main" id="{B5A01591-04DD-52AE-D1C5-A361D6800D63}"/>
              </a:ext>
            </a:extLst>
          </p:cNvPr>
          <p:cNvSpPr/>
          <p:nvPr/>
        </p:nvSpPr>
        <p:spPr>
          <a:xfrm rot="10800000">
            <a:off x="8727428" y="1267817"/>
            <a:ext cx="465624" cy="401400"/>
          </a:xfrm>
          <a:prstGeom prst="triangle">
            <a:avLst/>
          </a:prstGeom>
          <a:solidFill>
            <a:srgbClr val="8A88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15" name="CuadroTexto 14">
            <a:extLst>
              <a:ext uri="{FF2B5EF4-FFF2-40B4-BE49-F238E27FC236}">
                <a16:creationId xmlns:a16="http://schemas.microsoft.com/office/drawing/2014/main" id="{E1339E3C-BA00-8A1A-87BD-6AAD4EF1995B}"/>
              </a:ext>
            </a:extLst>
          </p:cNvPr>
          <p:cNvSpPr txBox="1"/>
          <p:nvPr/>
        </p:nvSpPr>
        <p:spPr>
          <a:xfrm>
            <a:off x="8635687" y="1663563"/>
            <a:ext cx="3318494" cy="12772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00" cap="none" spc="0" normalizeH="0" baseline="0" noProof="0" dirty="0">
                <a:ln>
                  <a:noFill/>
                </a:ln>
                <a:solidFill>
                  <a:srgbClr val="FFFFFF">
                    <a:lumMod val="50000"/>
                  </a:srgbClr>
                </a:solidFill>
                <a:effectLst/>
                <a:uLnTx/>
                <a:uFillTx/>
                <a:latin typeface="Poppins"/>
                <a:ea typeface="Calibri"/>
                <a:cs typeface="Poppins Medium"/>
              </a:rPr>
              <a:t>Includes: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Market diagnosis, opportunities and implications for </a:t>
            </a:r>
            <a:r>
              <a:rPr kumimoji="0" lang="en-US" sz="1100" b="0" i="0" u="none" strike="noStrike" kern="100" cap="none" spc="0" normalizeH="0" baseline="0" noProof="0" dirty="0" err="1">
                <a:ln>
                  <a:noFill/>
                </a:ln>
                <a:solidFill>
                  <a:srgbClr val="FFFFFF">
                    <a:lumMod val="50000"/>
                  </a:srgbClr>
                </a:solidFill>
                <a:effectLst/>
                <a:uLnTx/>
                <a:uFillTx/>
                <a:latin typeface="Poppins"/>
                <a:ea typeface="Calibri"/>
                <a:cs typeface="Poppins Medium"/>
              </a:rPr>
              <a:t>Odevo</a:t>
            </a: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 based on interviews.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Detailed results of the interviews (recordings, transcription and summary)</a:t>
            </a:r>
            <a:endParaRPr kumimoji="0" lang="en-US" sz="1800" b="0" i="0" u="none" strike="noStrike" kern="1200" cap="none" spc="0" normalizeH="0" baseline="0" noProof="0" dirty="0">
              <a:ln>
                <a:noFill/>
              </a:ln>
              <a:solidFill>
                <a:srgbClr val="545354"/>
              </a:solidFill>
              <a:effectLst/>
              <a:uLnTx/>
              <a:uFillTx/>
              <a:latin typeface="Poppins Medium" pitchFamily="2" charset="77"/>
              <a:ea typeface="+mn-ea"/>
              <a:cs typeface="Poppins Medium" pitchFamily="2" charset="77"/>
            </a:endParaRPr>
          </a:p>
        </p:txBody>
      </p:sp>
      <p:pic>
        <p:nvPicPr>
          <p:cNvPr id="19" name="Imagen 18" descr="Imagen que contiene Círculo&#10;&#10;Descripción generada automáticamente">
            <a:extLst>
              <a:ext uri="{FF2B5EF4-FFF2-40B4-BE49-F238E27FC236}">
                <a16:creationId xmlns:a16="http://schemas.microsoft.com/office/drawing/2014/main" id="{C014B729-07A1-9FD9-8B39-8C2CF97F0499}"/>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50548" y="5869033"/>
            <a:ext cx="647714" cy="647714"/>
          </a:xfrm>
          <a:prstGeom prst="rect">
            <a:avLst/>
          </a:prstGeom>
        </p:spPr>
      </p:pic>
      <p:sp>
        <p:nvSpPr>
          <p:cNvPr id="3" name="object 7">
            <a:extLst>
              <a:ext uri="{FF2B5EF4-FFF2-40B4-BE49-F238E27FC236}">
                <a16:creationId xmlns:a16="http://schemas.microsoft.com/office/drawing/2014/main" id="{BB7E370D-A188-8347-21FB-752AE2A377CB}"/>
              </a:ext>
            </a:extLst>
          </p:cNvPr>
          <p:cNvSpPr txBox="1">
            <a:spLocks/>
          </p:cNvSpPr>
          <p:nvPr/>
        </p:nvSpPr>
        <p:spPr>
          <a:xfrm>
            <a:off x="334679" y="515341"/>
            <a:ext cx="2541871" cy="407798"/>
          </a:xfrm>
          <a:prstGeom prst="rect">
            <a:avLst/>
          </a:prstGeom>
        </p:spPr>
        <p:txBody>
          <a:bodyPr vert="horz" wrap="square" lIns="0" tIns="71622"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412E91"/>
                </a:solidFill>
                <a:effectLst/>
                <a:uLnTx/>
                <a:uFillTx/>
                <a:latin typeface="Poppins" pitchFamily="2" charset="77"/>
                <a:ea typeface="+mj-ea"/>
                <a:cs typeface="Poppins" pitchFamily="2" charset="77"/>
              </a:rPr>
              <a:t>METHODOLOGY</a:t>
            </a:r>
          </a:p>
        </p:txBody>
      </p:sp>
      <p:sp>
        <p:nvSpPr>
          <p:cNvPr id="6" name="object 5">
            <a:extLst>
              <a:ext uri="{FF2B5EF4-FFF2-40B4-BE49-F238E27FC236}">
                <a16:creationId xmlns:a16="http://schemas.microsoft.com/office/drawing/2014/main" id="{234144D8-0F97-D1DC-1B3A-2CB9118E6A75}"/>
              </a:ext>
            </a:extLst>
          </p:cNvPr>
          <p:cNvSpPr txBox="1"/>
          <p:nvPr/>
        </p:nvSpPr>
        <p:spPr>
          <a:xfrm>
            <a:off x="3734650" y="367608"/>
            <a:ext cx="4209027" cy="295466"/>
          </a:xfrm>
          <a:prstGeom prst="rect">
            <a:avLst/>
          </a:prstGeom>
        </p:spPr>
        <p:txBody>
          <a:bodyPr vert="horz" wrap="square" lIns="0" tIns="38100" rIns="0" bIns="0" rtlCol="0">
            <a:spAutoFit/>
          </a:bodyPr>
          <a:lstStyle/>
          <a:p>
            <a:pPr marL="12700" marR="5080" lvl="0" indent="0" algn="l" defTabSz="914400" rtl="0" eaLnBrk="1" fontAlgn="auto" latinLnBrk="0" hangingPunct="1">
              <a:lnSpc>
                <a:spcPts val="2000"/>
              </a:lnSpc>
              <a:spcBef>
                <a:spcPts val="300"/>
              </a:spcBef>
              <a:spcAft>
                <a:spcPts val="0"/>
              </a:spcAft>
              <a:buClrTx/>
              <a:buSzTx/>
              <a:buFontTx/>
              <a:buNone/>
              <a:tabLst/>
              <a:defRPr/>
            </a:pPr>
            <a:r>
              <a:rPr kumimoji="0" lang="en-US" sz="1800" b="1" i="0" u="none" strike="noStrike" kern="1200" cap="none" spc="0" normalizeH="0" baseline="0" noProof="0" dirty="0">
                <a:ln>
                  <a:noFill/>
                </a:ln>
                <a:solidFill>
                  <a:srgbClr val="412E91"/>
                </a:solidFill>
                <a:effectLst/>
                <a:uLnTx/>
                <a:uFillTx/>
                <a:latin typeface="Poppins" pitchFamily="2" charset="77"/>
                <a:ea typeface="+mn-ea"/>
                <a:cs typeface="Poppins" pitchFamily="2" charset="77"/>
              </a:rPr>
              <a:t>Action details</a:t>
            </a:r>
            <a:endParaRPr kumimoji="0" lang="en-US" sz="1800" b="0" i="0" u="none" strike="noStrike" kern="1200" cap="none" spc="0" normalizeH="0" baseline="0" noProof="0" dirty="0">
              <a:ln>
                <a:noFill/>
              </a:ln>
              <a:solidFill>
                <a:srgbClr val="412E91"/>
              </a:solidFill>
              <a:effectLst/>
              <a:uLnTx/>
              <a:uFillTx/>
              <a:latin typeface="Poppins" pitchFamily="2" charset="77"/>
              <a:ea typeface="+mn-ea"/>
              <a:cs typeface="Poppins" pitchFamily="2" charset="77"/>
            </a:endParaRPr>
          </a:p>
        </p:txBody>
      </p:sp>
      <p:sp>
        <p:nvSpPr>
          <p:cNvPr id="11" name="TextBox 24">
            <a:extLst>
              <a:ext uri="{FF2B5EF4-FFF2-40B4-BE49-F238E27FC236}">
                <a16:creationId xmlns:a16="http://schemas.microsoft.com/office/drawing/2014/main" id="{69A57AA6-77F4-61D3-ED97-05B500BCE1B7}"/>
              </a:ext>
            </a:extLst>
          </p:cNvPr>
          <p:cNvSpPr txBox="1"/>
          <p:nvPr/>
        </p:nvSpPr>
        <p:spPr>
          <a:xfrm>
            <a:off x="169880" y="5478519"/>
            <a:ext cx="5585836" cy="338554"/>
          </a:xfrm>
          <a:prstGeom prst="rect">
            <a:avLst/>
          </a:prstGeom>
          <a:noFill/>
        </p:spPr>
        <p:txBody>
          <a:bodyPr wrap="squar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Objective of the phase: </a:t>
            </a:r>
            <a:r>
              <a:rPr kumimoji="0" lang="es-419" sz="16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Client </a:t>
            </a:r>
            <a:r>
              <a:rPr kumimoji="0" lang="en-US" sz="1600" b="0" i="0" u="none" strike="noStrike" kern="100" cap="none" spc="0" normalizeH="0" baseline="0" dirty="0">
                <a:ln>
                  <a:noFill/>
                </a:ln>
                <a:solidFill>
                  <a:srgbClr val="FFFFFF"/>
                </a:solidFill>
                <a:effectLst/>
                <a:uLnTx/>
                <a:uFillTx/>
                <a:latin typeface="Poppins"/>
                <a:ea typeface="Calibri" panose="020F0502020204030204" pitchFamily="34" charset="0"/>
                <a:cs typeface="Poppins Medium" pitchFamily="2" charset="77"/>
              </a:rPr>
              <a:t>understanding</a:t>
            </a:r>
          </a:p>
        </p:txBody>
      </p:sp>
      <p:pic>
        <p:nvPicPr>
          <p:cNvPr id="5" name="Imagen 4">
            <a:extLst>
              <a:ext uri="{FF2B5EF4-FFF2-40B4-BE49-F238E27FC236}">
                <a16:creationId xmlns:a16="http://schemas.microsoft.com/office/drawing/2014/main" id="{E4B6CC84-976C-5B4D-7180-B74D302727AF}"/>
              </a:ext>
            </a:extLst>
          </p:cNvPr>
          <p:cNvPicPr>
            <a:picLocks noChangeAspect="1"/>
          </p:cNvPicPr>
          <p:nvPr/>
        </p:nvPicPr>
        <p:blipFill>
          <a:blip r:embed="rId4"/>
          <a:stretch>
            <a:fillRect/>
          </a:stretch>
        </p:blipFill>
        <p:spPr>
          <a:xfrm>
            <a:off x="8693248" y="3116175"/>
            <a:ext cx="3296293" cy="1881337"/>
          </a:xfrm>
          <a:prstGeom prst="rect">
            <a:avLst/>
          </a:prstGeom>
        </p:spPr>
      </p:pic>
    </p:spTree>
    <p:extLst>
      <p:ext uri="{BB962C8B-B14F-4D97-AF65-F5344CB8AC3E}">
        <p14:creationId xmlns:p14="http://schemas.microsoft.com/office/powerpoint/2010/main" val="123388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40870" y="5115835"/>
            <a:ext cx="3415140" cy="3415140"/>
          </a:xfrm>
          <a:custGeom>
            <a:avLst/>
            <a:gdLst/>
            <a:ahLst/>
            <a:cxnLst/>
            <a:rect l="l" t="t" r="r" b="b"/>
            <a:pathLst>
              <a:path w="5122710" h="5122710">
                <a:moveTo>
                  <a:pt x="0" y="0"/>
                </a:moveTo>
                <a:lnTo>
                  <a:pt x="5122710" y="0"/>
                </a:lnTo>
                <a:lnTo>
                  <a:pt x="5122710" y="5122710"/>
                </a:lnTo>
                <a:lnTo>
                  <a:pt x="0" y="5122710"/>
                </a:lnTo>
                <a:lnTo>
                  <a:pt x="0" y="0"/>
                </a:lnTo>
                <a:close/>
              </a:path>
            </a:pathLst>
          </a:custGeom>
          <a:blipFill>
            <a:blip r:embed="rId7">
              <a:alphaModFix amt="30000"/>
              <a:extLst>
                <a:ext uri="{96DAC541-7B7A-43D3-8B79-37D633B846F1}">
                  <asvg:svgBlip xmlns:asvg="http://schemas.microsoft.com/office/drawing/2016/SVG/main" r:embed="rId8"/>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Light"/>
              <a:ea typeface="+mn-ea"/>
              <a:cs typeface="+mn-cs"/>
            </a:endParaRPr>
          </a:p>
        </p:txBody>
      </p:sp>
      <p:pic>
        <p:nvPicPr>
          <p:cNvPr id="2050" name="Picture 2" descr="Global Property Management Group Odevo Continues U.S. Expansion With ...">
            <a:extLst>
              <a:ext uri="{FF2B5EF4-FFF2-40B4-BE49-F238E27FC236}">
                <a16:creationId xmlns:a16="http://schemas.microsoft.com/office/drawing/2014/main" id="{DBCE418B-51E1-DD9D-1C1D-19C248BBD1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
            <a:extLst>
              <a:ext uri="{FF2B5EF4-FFF2-40B4-BE49-F238E27FC236}">
                <a16:creationId xmlns:a16="http://schemas.microsoft.com/office/drawing/2014/main" id="{F7851A6A-B8AD-F4F1-2396-67EDBFD7A6DB}"/>
              </a:ext>
            </a:extLst>
          </p:cNvPr>
          <p:cNvSpPr/>
          <p:nvPr/>
        </p:nvSpPr>
        <p:spPr>
          <a:xfrm>
            <a:off x="754674" y="-9362"/>
            <a:ext cx="8668139" cy="38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a:cs typeface="Arial"/>
              </a:rPr>
              <a:t>Examples of Interview results for a furniture and home decor company</a:t>
            </a:r>
            <a:endPar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panose="02000000000000000000" pitchFamily="2" charset="0"/>
              <a:cs typeface="Arial" panose="020B0604020202020204" pitchFamily="34" charset="0"/>
            </a:endParaRPr>
          </a:p>
        </p:txBody>
      </p:sp>
      <p:sp>
        <p:nvSpPr>
          <p:cNvPr id="8" name="Rectángulo 7">
            <a:extLst>
              <a:ext uri="{FF2B5EF4-FFF2-40B4-BE49-F238E27FC236}">
                <a16:creationId xmlns:a16="http://schemas.microsoft.com/office/drawing/2014/main" id="{3E4AC76F-5938-4B8F-B4C3-A8B99125BAEA}"/>
              </a:ext>
            </a:extLst>
          </p:cNvPr>
          <p:cNvSpPr/>
          <p:nvPr/>
        </p:nvSpPr>
        <p:spPr>
          <a:xfrm>
            <a:off x="11168961" y="81143"/>
            <a:ext cx="923026" cy="21865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a:ea typeface="+mn-ea"/>
                <a:cs typeface="+mn-cs"/>
              </a:rPr>
              <a:t>Example</a:t>
            </a:r>
          </a:p>
        </p:txBody>
      </p:sp>
      <p:sp>
        <p:nvSpPr>
          <p:cNvPr id="3" name="Título 31">
            <a:extLst>
              <a:ext uri="{FF2B5EF4-FFF2-40B4-BE49-F238E27FC236}">
                <a16:creationId xmlns:a16="http://schemas.microsoft.com/office/drawing/2014/main" id="{3F057E8E-4268-CA69-0A60-64DC96BA731D}"/>
              </a:ext>
            </a:extLst>
          </p:cNvPr>
          <p:cNvSpPr txBox="1">
            <a:spLocks/>
          </p:cNvSpPr>
          <p:nvPr/>
        </p:nvSpPr>
        <p:spPr>
          <a:xfrm>
            <a:off x="754674" y="299800"/>
            <a:ext cx="10550013" cy="798836"/>
          </a:xfrm>
          <a:prstGeom prst="rect">
            <a:avLst/>
          </a:prstGeom>
        </p:spPr>
        <p:txBody>
          <a:bodyPr>
            <a:noAutofit/>
          </a:bodyPr>
          <a:lst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a:lstStyle>
          <a:p>
            <a:r>
              <a:rPr lang="en-US" sz="2000" dirty="0">
                <a:cs typeface="Poppins"/>
              </a:rPr>
              <a:t>The most valued drivers when choosing a website are ease of use and the variety of photographs.</a:t>
            </a:r>
          </a:p>
        </p:txBody>
      </p:sp>
      <p:graphicFrame>
        <p:nvGraphicFramePr>
          <p:cNvPr id="35" name="Table 526">
            <a:extLst>
              <a:ext uri="{FF2B5EF4-FFF2-40B4-BE49-F238E27FC236}">
                <a16:creationId xmlns:a16="http://schemas.microsoft.com/office/drawing/2014/main" id="{3690F72B-F960-7C91-383F-A94789F5B833}"/>
              </a:ext>
            </a:extLst>
          </p:cNvPr>
          <p:cNvGraphicFramePr>
            <a:graphicFrameLocks noGrp="1"/>
          </p:cNvGraphicFramePr>
          <p:nvPr>
            <p:extLst>
              <p:ext uri="{D42A27DB-BD31-4B8C-83A1-F6EECF244321}">
                <p14:modId xmlns:p14="http://schemas.microsoft.com/office/powerpoint/2010/main" val="258758203"/>
              </p:ext>
            </p:extLst>
          </p:nvPr>
        </p:nvGraphicFramePr>
        <p:xfrm>
          <a:off x="5130460" y="1546755"/>
          <a:ext cx="6143767" cy="2011680"/>
        </p:xfrm>
        <a:graphic>
          <a:graphicData uri="http://schemas.openxmlformats.org/drawingml/2006/table">
            <a:tbl>
              <a:tblPr firstRow="1" bandRow="1">
                <a:tableStyleId>{00A15C55-8517-42AA-B614-E9B94910E393}</a:tableStyleId>
              </a:tblPr>
              <a:tblGrid>
                <a:gridCol w="1103698">
                  <a:extLst>
                    <a:ext uri="{9D8B030D-6E8A-4147-A177-3AD203B41FA5}">
                      <a16:colId xmlns:a16="http://schemas.microsoft.com/office/drawing/2014/main" val="3339568082"/>
                    </a:ext>
                  </a:extLst>
                </a:gridCol>
                <a:gridCol w="1303304">
                  <a:extLst>
                    <a:ext uri="{9D8B030D-6E8A-4147-A177-3AD203B41FA5}">
                      <a16:colId xmlns:a16="http://schemas.microsoft.com/office/drawing/2014/main" val="3982179931"/>
                    </a:ext>
                  </a:extLst>
                </a:gridCol>
                <a:gridCol w="1303613">
                  <a:extLst>
                    <a:ext uri="{9D8B030D-6E8A-4147-A177-3AD203B41FA5}">
                      <a16:colId xmlns:a16="http://schemas.microsoft.com/office/drawing/2014/main" val="448008337"/>
                    </a:ext>
                  </a:extLst>
                </a:gridCol>
                <a:gridCol w="1314734">
                  <a:extLst>
                    <a:ext uri="{9D8B030D-6E8A-4147-A177-3AD203B41FA5}">
                      <a16:colId xmlns:a16="http://schemas.microsoft.com/office/drawing/2014/main" val="4098882462"/>
                    </a:ext>
                  </a:extLst>
                </a:gridCol>
                <a:gridCol w="1118418">
                  <a:extLst>
                    <a:ext uri="{9D8B030D-6E8A-4147-A177-3AD203B41FA5}">
                      <a16:colId xmlns:a16="http://schemas.microsoft.com/office/drawing/2014/main" val="1842391703"/>
                    </a:ext>
                  </a:extLst>
                </a:gridCol>
              </a:tblGrid>
              <a:tr h="233289">
                <a:tc gridSpan="5">
                  <a:txBody>
                    <a:bodyPr/>
                    <a:lstStyle/>
                    <a:p>
                      <a:pPr algn="ctr"/>
                      <a:r>
                        <a:rPr lang="en-US" sz="1000" dirty="0">
                          <a:latin typeface="+mj-lt"/>
                        </a:rPr>
                        <a:t>Competitors with the most mentions regarding website problems</a:t>
                      </a:r>
                      <a:endParaRPr lang="es-CO" sz="1000" dirty="0">
                        <a:latin typeface="+mj-lt"/>
                      </a:endParaRPr>
                    </a:p>
                  </a:txBody>
                  <a:tcPr anchor="ctr"/>
                </a:tc>
                <a:tc hMerge="1">
                  <a:txBody>
                    <a:bodyPr/>
                    <a:lstStyle/>
                    <a:p>
                      <a:pPr algn="ctr"/>
                      <a:endParaRPr lang="en-US" sz="1000">
                        <a:latin typeface="+mj-lt"/>
                      </a:endParaRPr>
                    </a:p>
                  </a:txBody>
                  <a:tcPr anchor="ctr"/>
                </a:tc>
                <a:tc hMerge="1">
                  <a:txBody>
                    <a:bodyPr/>
                    <a:lstStyle/>
                    <a:p>
                      <a:pPr algn="ctr"/>
                      <a:endParaRPr lang="en-US" sz="1000">
                        <a:latin typeface="+mj-lt"/>
                      </a:endParaRPr>
                    </a:p>
                  </a:txBody>
                  <a:tcPr anchor="ctr"/>
                </a:tc>
                <a:tc hMerge="1">
                  <a:txBody>
                    <a:bodyPr/>
                    <a:lstStyle/>
                    <a:p>
                      <a:pPr algn="ctr"/>
                      <a:endParaRPr lang="en-US" sz="1000">
                        <a:latin typeface="+mj-lt"/>
                      </a:endParaRPr>
                    </a:p>
                  </a:txBody>
                  <a:tcPr anchor="ctr"/>
                </a:tc>
                <a:tc hMerge="1">
                  <a:txBody>
                    <a:bodyPr/>
                    <a:lstStyle/>
                    <a:p>
                      <a:pPr algn="ctr"/>
                      <a:endParaRPr lang="en-US" sz="1000">
                        <a:latin typeface="+mj-lt"/>
                      </a:endParaRPr>
                    </a:p>
                  </a:txBody>
                  <a:tcPr anchor="ctr"/>
                </a:tc>
                <a:extLst>
                  <a:ext uri="{0D108BD9-81ED-4DB2-BD59-A6C34878D82A}">
                    <a16:rowId xmlns:a16="http://schemas.microsoft.com/office/drawing/2014/main" val="710208241"/>
                  </a:ext>
                </a:extLst>
              </a:tr>
              <a:tr h="457200">
                <a:tc>
                  <a:txBody>
                    <a:bodyPr/>
                    <a:lstStyle/>
                    <a:p>
                      <a:pPr algn="ctr"/>
                      <a:r>
                        <a:rPr lang="es-CO" sz="1000" b="1" dirty="0">
                          <a:solidFill>
                            <a:srgbClr val="545353"/>
                          </a:solidFill>
                          <a:latin typeface="+mj-lt"/>
                        </a:rPr>
                        <a:t>Brand</a:t>
                      </a:r>
                    </a:p>
                  </a:txBody>
                  <a:tcPr anchor="ctr"/>
                </a:tc>
                <a:tc>
                  <a:txBody>
                    <a:bodyPr/>
                    <a:lstStyle/>
                    <a:p>
                      <a:pPr algn="ctr"/>
                      <a:endParaRPr lang="es-CO" sz="1000">
                        <a:latin typeface="+mj-lt"/>
                      </a:endParaRPr>
                    </a:p>
                  </a:txBody>
                  <a:tcPr anchor="ctr"/>
                </a:tc>
                <a:tc>
                  <a:txBody>
                    <a:bodyPr/>
                    <a:lstStyle/>
                    <a:p>
                      <a:pPr algn="ctr"/>
                      <a:endParaRPr lang="es-CO" sz="1000">
                        <a:latin typeface="+mj-lt"/>
                      </a:endParaRPr>
                    </a:p>
                  </a:txBody>
                  <a:tcPr anchor="ctr"/>
                </a:tc>
                <a:tc>
                  <a:txBody>
                    <a:bodyPr/>
                    <a:lstStyle/>
                    <a:p>
                      <a:pPr algn="ctr"/>
                      <a:endParaRPr lang="es-CO" sz="1000">
                        <a:latin typeface="+mj-lt"/>
                      </a:endParaRPr>
                    </a:p>
                  </a:txBody>
                  <a:tcPr anchor="ctr"/>
                </a:tc>
                <a:tc>
                  <a:txBody>
                    <a:bodyPr/>
                    <a:lstStyle/>
                    <a:p>
                      <a:pPr algn="ctr"/>
                      <a:endParaRPr lang="es-CO" sz="1000">
                        <a:latin typeface="+mj-lt"/>
                      </a:endParaRPr>
                    </a:p>
                  </a:txBody>
                  <a:tcPr anchor="ctr"/>
                </a:tc>
                <a:extLst>
                  <a:ext uri="{0D108BD9-81ED-4DB2-BD59-A6C34878D82A}">
                    <a16:rowId xmlns:a16="http://schemas.microsoft.com/office/drawing/2014/main" val="2704246151"/>
                  </a:ext>
                </a:extLst>
              </a:tr>
              <a:tr h="904519">
                <a:tc>
                  <a:txBody>
                    <a:bodyPr/>
                    <a:lstStyle/>
                    <a:p>
                      <a:pPr algn="ctr"/>
                      <a:r>
                        <a:rPr lang="es-CO" sz="1000" b="1" dirty="0">
                          <a:solidFill>
                            <a:srgbClr val="545353"/>
                          </a:solidFill>
                          <a:latin typeface="+mj-lt"/>
                        </a:rPr>
                        <a:t>Issues </a:t>
                      </a:r>
                      <a:r>
                        <a:rPr lang="es-CO" sz="1000" b="1" dirty="0" err="1">
                          <a:solidFill>
                            <a:srgbClr val="545353"/>
                          </a:solidFill>
                          <a:latin typeface="+mj-lt"/>
                        </a:rPr>
                        <a:t>mentioned</a:t>
                      </a:r>
                      <a:endParaRPr lang="es-CO" sz="1000" b="1" dirty="0">
                        <a:solidFill>
                          <a:srgbClr val="545353"/>
                        </a:solidFill>
                        <a:latin typeface="+mj-lt"/>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545353"/>
                          </a:solidFill>
                          <a:latin typeface="+mj-lt"/>
                          <a:ea typeface="+mn-ea"/>
                          <a:cs typeface="+mn-cs"/>
                        </a:rPr>
                        <a:t>Non-responsive page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545353"/>
                          </a:solidFill>
                          <a:latin typeface="+mj-lt"/>
                          <a:ea typeface="+mn-ea"/>
                          <a:cs typeface="+mn-cs"/>
                        </a:rPr>
                        <a:t>Loading time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545353"/>
                          </a:solidFill>
                          <a:latin typeface="+mj-lt"/>
                          <a:ea typeface="+mn-ea"/>
                          <a:cs typeface="+mn-cs"/>
                        </a:rPr>
                        <a:t>Discount coupon not working (1)</a:t>
                      </a:r>
                      <a:endParaRPr lang="es-CO" sz="1000" kern="1200" dirty="0">
                        <a:solidFill>
                          <a:srgbClr val="545353"/>
                        </a:solidFill>
                        <a:latin typeface="+mj-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545353"/>
                          </a:solidFill>
                          <a:latin typeface="+mj-lt"/>
                          <a:ea typeface="+mn-ea"/>
                          <a:cs typeface="+mn-cs"/>
                        </a:rPr>
                        <a:t>Loading time (2)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545353"/>
                          </a:solidFill>
                          <a:latin typeface="+mj-lt"/>
                          <a:ea typeface="+mn-ea"/>
                          <a:cs typeface="+mn-cs"/>
                        </a:rPr>
                        <a:t>Difficulty using filters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545353"/>
                          </a:solidFill>
                          <a:latin typeface="+mj-lt"/>
                          <a:ea typeface="+mn-ea"/>
                          <a:cs typeface="+mn-cs"/>
                        </a:rPr>
                        <a:t>Non-responsive page (1)</a:t>
                      </a:r>
                      <a:endParaRPr lang="es-CO" sz="1000" kern="1200" dirty="0">
                        <a:solidFill>
                          <a:srgbClr val="545353"/>
                        </a:solidFill>
                        <a:latin typeface="+mj-lt"/>
                        <a:ea typeface="+mn-ea"/>
                        <a:cs typeface="+mn-cs"/>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545353"/>
                          </a:solidFill>
                          <a:latin typeface="+mj-lt"/>
                          <a:ea typeface="+mn-ea"/>
                          <a:cs typeface="+mn-cs"/>
                        </a:rPr>
                        <a:t>Loading time (3)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545353"/>
                          </a:solidFill>
                          <a:latin typeface="+mj-lt"/>
                          <a:ea typeface="+mn-ea"/>
                          <a:cs typeface="+mn-cs"/>
                        </a:rPr>
                        <a:t>Order tracking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rgbClr val="545353"/>
                          </a:solidFill>
                          <a:latin typeface="+mj-lt"/>
                          <a:ea typeface="+mn-ea"/>
                          <a:cs typeface="+mn-cs"/>
                        </a:rPr>
                        <a:t>Difficulty using filters (1)</a:t>
                      </a:r>
                      <a:endParaRPr lang="es-CO" sz="1000" kern="1200" dirty="0">
                        <a:solidFill>
                          <a:srgbClr val="545353"/>
                        </a:solidFill>
                        <a:latin typeface="+mj-lt"/>
                        <a:ea typeface="+mn-ea"/>
                        <a:cs typeface="+mn-cs"/>
                      </a:endParaRPr>
                    </a:p>
                  </a:txBody>
                  <a:tcPr anchor="ctr"/>
                </a:tc>
                <a:tc>
                  <a:txBody>
                    <a:bodyPr/>
                    <a:lstStyle/>
                    <a:p>
                      <a:pPr marL="171450" indent="-171450">
                        <a:buFont typeface="Arial" panose="020B0604020202020204" pitchFamily="34" charset="0"/>
                        <a:buChar char="•"/>
                      </a:pPr>
                      <a:r>
                        <a:rPr lang="es-CO" sz="1000" dirty="0">
                          <a:solidFill>
                            <a:srgbClr val="545353"/>
                          </a:solidFill>
                          <a:latin typeface="+mj-lt"/>
                        </a:rPr>
                        <a:t>Incomplete product information (1)</a:t>
                      </a:r>
                    </a:p>
                  </a:txBody>
                  <a:tcPr anchor="ctr"/>
                </a:tc>
                <a:extLst>
                  <a:ext uri="{0D108BD9-81ED-4DB2-BD59-A6C34878D82A}">
                    <a16:rowId xmlns:a16="http://schemas.microsoft.com/office/drawing/2014/main" val="1291338492"/>
                  </a:ext>
                </a:extLst>
              </a:tr>
            </a:tbl>
          </a:graphicData>
        </a:graphic>
      </p:graphicFrame>
      <p:pic>
        <p:nvPicPr>
          <p:cNvPr id="36" name="Picture 6" descr="sodimac-homecenter-logo-0 - SEAQ :: Tome el control de la información en su  empresa. Sus aliados en tecnologías Open Source">
            <a:extLst>
              <a:ext uri="{FF2B5EF4-FFF2-40B4-BE49-F238E27FC236}">
                <a16:creationId xmlns:a16="http://schemas.microsoft.com/office/drawing/2014/main" id="{5441BAC7-3C8B-418E-484F-4BD1A79CBA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67788" y="1587237"/>
            <a:ext cx="876007" cy="917426"/>
          </a:xfrm>
          <a:prstGeom prst="rect">
            <a:avLst/>
          </a:prstGeom>
          <a:extLst>
            <a:ext uri="{909E8E84-426E-40DD-AFC4-6F175D3DCCD1}">
              <a14:hiddenFill xmlns:a14="http://schemas.microsoft.com/office/drawing/2010/main">
                <a:solidFill>
                  <a:srgbClr val="FFFFFF"/>
                </a:solidFill>
              </a14:hiddenFill>
            </a:ext>
          </a:extLst>
        </p:spPr>
      </p:pic>
      <p:pic>
        <p:nvPicPr>
          <p:cNvPr id="37" name="Imagen 38">
            <a:extLst>
              <a:ext uri="{FF2B5EF4-FFF2-40B4-BE49-F238E27FC236}">
                <a16:creationId xmlns:a16="http://schemas.microsoft.com/office/drawing/2014/main" id="{31178A20-9410-5199-0E35-542A2B6D91C0}"/>
              </a:ext>
            </a:extLst>
          </p:cNvPr>
          <p:cNvPicPr>
            <a:picLocks noChangeAspect="1"/>
          </p:cNvPicPr>
          <p:nvPr/>
        </p:nvPicPr>
        <p:blipFill>
          <a:blip r:embed="rId11"/>
          <a:stretch>
            <a:fillRect/>
          </a:stretch>
        </p:blipFill>
        <p:spPr>
          <a:xfrm>
            <a:off x="6572195" y="1844101"/>
            <a:ext cx="563901" cy="345679"/>
          </a:xfrm>
          <a:prstGeom prst="rect">
            <a:avLst/>
          </a:prstGeom>
        </p:spPr>
      </p:pic>
      <p:pic>
        <p:nvPicPr>
          <p:cNvPr id="38" name="Picture 8">
            <a:extLst>
              <a:ext uri="{FF2B5EF4-FFF2-40B4-BE49-F238E27FC236}">
                <a16:creationId xmlns:a16="http://schemas.microsoft.com/office/drawing/2014/main" id="{9C91209A-70FD-DCDB-61DA-8B12B1A4D9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7138" y="1882801"/>
            <a:ext cx="779404" cy="3044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7" descr="A logo of a company&#10;&#10;Description automatically generated">
            <a:extLst>
              <a:ext uri="{FF2B5EF4-FFF2-40B4-BE49-F238E27FC236}">
                <a16:creationId xmlns:a16="http://schemas.microsoft.com/office/drawing/2014/main" id="{A44005B3-7376-E484-B714-12C391497206}"/>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921" b="89683" l="5945" r="95754">
                        <a14:foregroundMark x1="12314" y1="51190" x2="7643" y2="59921"/>
                        <a14:foregroundMark x1="10828" y1="46429" x2="6157" y2="55952"/>
                        <a14:foregroundMark x1="30573" y1="42857" x2="33333" y2="59921"/>
                        <a14:foregroundMark x1="30149" y1="51587" x2="19533" y2="69444"/>
                        <a14:foregroundMark x1="22505" y1="50397" x2="17834" y2="65476"/>
                        <a14:foregroundMark x1="17622" y1="45635" x2="17410" y2="46825"/>
                        <a14:foregroundMark x1="15074" y1="65476" x2="15074" y2="65476"/>
                        <a14:foregroundMark x1="45860" y1="43254" x2="45860" y2="43254"/>
                        <a14:foregroundMark x1="55626" y1="41270" x2="55626" y2="41270"/>
                        <a14:foregroundMark x1="62208" y1="44841" x2="62208" y2="44841"/>
                        <a14:foregroundMark x1="69002" y1="41667" x2="69002" y2="41667"/>
                        <a14:foregroundMark x1="77070" y1="40873" x2="77070" y2="40873"/>
                        <a14:foregroundMark x1="85138" y1="41667" x2="85138" y2="41667"/>
                        <a14:foregroundMark x1="93418" y1="42460" x2="93418" y2="42460"/>
                        <a14:foregroundMark x1="95754" y1="49603" x2="95754" y2="49603"/>
                        <a14:foregroundMark x1="80467" y1="66667" x2="80467" y2="66667"/>
                        <a14:foregroundMark x1="72611" y1="61905" x2="72611" y2="61905"/>
                        <a14:foregroundMark x1="66667" y1="67460" x2="66667" y2="67460"/>
                        <a14:foregroundMark x1="57962" y1="67063" x2="57962" y2="67063"/>
                        <a14:foregroundMark x1="53079" y1="67460" x2="53079" y2="67460"/>
                        <a14:foregroundMark x1="57749" y1="57540" x2="57749" y2="57540"/>
                        <a14:foregroundMark x1="55839" y1="40079" x2="55839" y2="40079"/>
                        <a14:backgroundMark x1="93418" y1="42857" x2="93418" y2="42857"/>
                        <a14:backgroundMark x1="55839" y1="41667" x2="55839" y2="41667"/>
                        <a14:backgroundMark x1="55839" y1="44048" x2="55839" y2="44048"/>
                        <a14:backgroundMark x1="77282" y1="49603" x2="77282" y2="49603"/>
                        <a14:backgroundMark x1="77070" y1="65079" x2="77070" y2="65079"/>
                      </a14:backgroundRemoval>
                    </a14:imgEffect>
                  </a14:imgLayer>
                </a14:imgProps>
              </a:ext>
              <a:ext uri="{28A0092B-C50C-407E-A947-70E740481C1C}">
                <a14:useLocalDpi xmlns:a14="http://schemas.microsoft.com/office/drawing/2010/main" val="0"/>
              </a:ext>
            </a:extLst>
          </a:blip>
          <a:stretch>
            <a:fillRect/>
          </a:stretch>
        </p:blipFill>
        <p:spPr>
          <a:xfrm>
            <a:off x="10280820" y="1826947"/>
            <a:ext cx="747690" cy="400038"/>
          </a:xfrm>
          <a:prstGeom prst="rect">
            <a:avLst/>
          </a:prstGeom>
        </p:spPr>
      </p:pic>
      <p:sp>
        <p:nvSpPr>
          <p:cNvPr id="40" name="TextBox 18">
            <a:extLst>
              <a:ext uri="{FF2B5EF4-FFF2-40B4-BE49-F238E27FC236}">
                <a16:creationId xmlns:a16="http://schemas.microsoft.com/office/drawing/2014/main" id="{C57BFCAF-92E0-3E4F-5CEE-70A9DBF6C04A}"/>
              </a:ext>
            </a:extLst>
          </p:cNvPr>
          <p:cNvSpPr txBox="1"/>
          <p:nvPr/>
        </p:nvSpPr>
        <p:spPr>
          <a:xfrm>
            <a:off x="1283246" y="1037136"/>
            <a:ext cx="1705401" cy="1009903"/>
          </a:xfrm>
          <a:prstGeom prst="rect">
            <a:avLst/>
          </a:prstGeom>
          <a:noFill/>
        </p:spPr>
        <p:txBody>
          <a:bodyPr wrap="square" rtlCol="0" anchor="ctr">
            <a:spAutoFit/>
          </a:bodyPr>
          <a:lstStyle/>
          <a:p>
            <a:pPr marL="0" marR="0" lvl="0" indent="0" algn="ctr" defTabSz="914400" rtl="0" eaLnBrk="1" fontAlgn="auto" latinLnBrk="0" hangingPunct="1">
              <a:lnSpc>
                <a:spcPts val="7200"/>
              </a:lnSpc>
              <a:spcBef>
                <a:spcPts val="0"/>
              </a:spcBef>
              <a:spcAft>
                <a:spcPts val="0"/>
              </a:spcAft>
              <a:buClrTx/>
              <a:buSzTx/>
              <a:buFontTx/>
              <a:buNone/>
              <a:tabLst/>
              <a:defRPr/>
            </a:pPr>
            <a:r>
              <a:rPr kumimoji="0" lang="es-CO" sz="6000" b="1" i="0" u="none" strike="noStrike" kern="1200" cap="none" spc="-145" normalizeH="0" baseline="0" noProof="0">
                <a:ln>
                  <a:noFill/>
                </a:ln>
                <a:solidFill>
                  <a:srgbClr val="6200EE"/>
                </a:solidFill>
                <a:effectLst/>
                <a:uLnTx/>
                <a:uFillTx/>
                <a:latin typeface="Poppins"/>
                <a:ea typeface="Source Sans Pro" panose="020B0503030403020204" pitchFamily="34" charset="0"/>
                <a:cs typeface="+mn-cs"/>
              </a:rPr>
              <a:t>16 </a:t>
            </a:r>
          </a:p>
        </p:txBody>
      </p:sp>
      <p:sp>
        <p:nvSpPr>
          <p:cNvPr id="41" name="TextBox 22">
            <a:extLst>
              <a:ext uri="{FF2B5EF4-FFF2-40B4-BE49-F238E27FC236}">
                <a16:creationId xmlns:a16="http://schemas.microsoft.com/office/drawing/2014/main" id="{5A86F2E6-57D4-2303-F9A8-043EAD5B922F}"/>
              </a:ext>
            </a:extLst>
          </p:cNvPr>
          <p:cNvSpPr txBox="1"/>
          <p:nvPr/>
        </p:nvSpPr>
        <p:spPr>
          <a:xfrm>
            <a:off x="2676989" y="1328492"/>
            <a:ext cx="1922094" cy="4001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5" normalizeH="0" baseline="0" noProof="0" dirty="0">
                <a:ln>
                  <a:noFill/>
                </a:ln>
                <a:solidFill>
                  <a:srgbClr val="545353"/>
                </a:solidFill>
                <a:effectLst/>
                <a:uLnTx/>
                <a:uFillTx/>
                <a:latin typeface="Poppins"/>
                <a:ea typeface="Source Sans Pro" panose="020B0503030403020204" pitchFamily="34" charset="0"/>
                <a:cs typeface="+mn-cs"/>
              </a:rPr>
              <a:t>People report having problems with websites.</a:t>
            </a:r>
            <a:endParaRPr kumimoji="0" lang="es-CO" sz="1000" b="0" i="0" u="none" strike="noStrike" kern="1200" cap="none" spc="-15" normalizeH="0" baseline="0" noProof="0" dirty="0">
              <a:ln>
                <a:noFill/>
              </a:ln>
              <a:solidFill>
                <a:srgbClr val="545353"/>
              </a:solidFill>
              <a:effectLst/>
              <a:uLnTx/>
              <a:uFillTx/>
              <a:latin typeface="Poppins"/>
              <a:ea typeface="Source Sans Pro" panose="020B0503030403020204" pitchFamily="34" charset="0"/>
              <a:cs typeface="+mn-cs"/>
            </a:endParaRPr>
          </a:p>
        </p:txBody>
      </p:sp>
      <p:sp>
        <p:nvSpPr>
          <p:cNvPr id="42" name="TextBox 5">
            <a:extLst>
              <a:ext uri="{FF2B5EF4-FFF2-40B4-BE49-F238E27FC236}">
                <a16:creationId xmlns:a16="http://schemas.microsoft.com/office/drawing/2014/main" id="{3DE63C5B-1195-5E92-134A-016DC6F076F8}"/>
              </a:ext>
            </a:extLst>
          </p:cNvPr>
          <p:cNvSpPr txBox="1"/>
          <p:nvPr/>
        </p:nvSpPr>
        <p:spPr>
          <a:xfrm>
            <a:off x="1527018" y="1981853"/>
            <a:ext cx="3307872" cy="246221"/>
          </a:xfrm>
          <a:prstGeom prst="rect">
            <a:avLst/>
          </a:prstGeom>
          <a:noFill/>
        </p:spPr>
        <p:txBody>
          <a:bodyPr wrap="square" rtlCol="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45353"/>
                </a:solidFill>
                <a:effectLst/>
                <a:uLnTx/>
                <a:uFillTx/>
                <a:latin typeface="Poppins"/>
                <a:ea typeface="League Spartan" charset="0"/>
                <a:cs typeface="Poppins" pitchFamily="2" charset="77"/>
              </a:rPr>
              <a:t>Main issues with the websites</a:t>
            </a:r>
          </a:p>
        </p:txBody>
      </p:sp>
      <p:sp>
        <p:nvSpPr>
          <p:cNvPr id="43" name="TextBox 86">
            <a:extLst>
              <a:ext uri="{FF2B5EF4-FFF2-40B4-BE49-F238E27FC236}">
                <a16:creationId xmlns:a16="http://schemas.microsoft.com/office/drawing/2014/main" id="{478DB20A-C9F6-CBF9-ACE7-48ED2D23CB54}"/>
              </a:ext>
            </a:extLst>
          </p:cNvPr>
          <p:cNvSpPr txBox="1"/>
          <p:nvPr/>
        </p:nvSpPr>
        <p:spPr>
          <a:xfrm>
            <a:off x="839827" y="3244109"/>
            <a:ext cx="1076360"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noProof="0" dirty="0">
                <a:ln>
                  <a:noFill/>
                </a:ln>
                <a:solidFill>
                  <a:srgbClr val="545353"/>
                </a:solidFill>
                <a:effectLst/>
                <a:uLnTx/>
                <a:uFillTx/>
                <a:latin typeface="Poppins"/>
                <a:ea typeface="Source Sans Pro" panose="020B0503030403020204" pitchFamily="34" charset="0"/>
                <a:cs typeface="+mn-cs"/>
              </a:rPr>
              <a:t>Loading time</a:t>
            </a:r>
          </a:p>
        </p:txBody>
      </p:sp>
      <p:sp>
        <p:nvSpPr>
          <p:cNvPr id="44" name="TextBox 87">
            <a:extLst>
              <a:ext uri="{FF2B5EF4-FFF2-40B4-BE49-F238E27FC236}">
                <a16:creationId xmlns:a16="http://schemas.microsoft.com/office/drawing/2014/main" id="{1049C68B-0A14-AF6F-9C99-5678BAB0AA29}"/>
              </a:ext>
            </a:extLst>
          </p:cNvPr>
          <p:cNvSpPr txBox="1"/>
          <p:nvPr/>
        </p:nvSpPr>
        <p:spPr>
          <a:xfrm>
            <a:off x="1802330" y="3167165"/>
            <a:ext cx="1125314"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noProof="0" dirty="0">
                <a:ln>
                  <a:noFill/>
                </a:ln>
                <a:solidFill>
                  <a:srgbClr val="545353"/>
                </a:solidFill>
                <a:effectLst/>
                <a:uLnTx/>
                <a:uFillTx/>
                <a:latin typeface="Poppins"/>
                <a:ea typeface="Source Sans Pro" panose="020B0503030403020204" pitchFamily="34" charset="0"/>
                <a:cs typeface="+mn-cs"/>
              </a:rPr>
              <a:t>Non-responsive </a:t>
            </a:r>
          </a:p>
        </p:txBody>
      </p:sp>
      <p:sp>
        <p:nvSpPr>
          <p:cNvPr id="45" name="TextBox 88">
            <a:extLst>
              <a:ext uri="{FF2B5EF4-FFF2-40B4-BE49-F238E27FC236}">
                <a16:creationId xmlns:a16="http://schemas.microsoft.com/office/drawing/2014/main" id="{2508A0D4-F1D8-B815-720D-020ABCC4C6E2}"/>
              </a:ext>
            </a:extLst>
          </p:cNvPr>
          <p:cNvSpPr txBox="1"/>
          <p:nvPr/>
        </p:nvSpPr>
        <p:spPr>
          <a:xfrm>
            <a:off x="2819886" y="3167165"/>
            <a:ext cx="1325317"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noProof="0" dirty="0">
                <a:ln>
                  <a:noFill/>
                </a:ln>
                <a:solidFill>
                  <a:srgbClr val="545353"/>
                </a:solidFill>
                <a:effectLst/>
                <a:uLnTx/>
                <a:uFillTx/>
                <a:latin typeface="Poppins"/>
                <a:ea typeface="Source Sans Pro" panose="020B0503030403020204" pitchFamily="34" charset="0"/>
                <a:cs typeface="+mn-cs"/>
              </a:rPr>
              <a:t>Product info incomplete</a:t>
            </a:r>
          </a:p>
        </p:txBody>
      </p:sp>
      <p:sp>
        <p:nvSpPr>
          <p:cNvPr id="46" name="TextBox 89">
            <a:extLst>
              <a:ext uri="{FF2B5EF4-FFF2-40B4-BE49-F238E27FC236}">
                <a16:creationId xmlns:a16="http://schemas.microsoft.com/office/drawing/2014/main" id="{A4866096-12AC-3658-517C-95E5A9F6D3C7}"/>
              </a:ext>
            </a:extLst>
          </p:cNvPr>
          <p:cNvSpPr txBox="1"/>
          <p:nvPr/>
        </p:nvSpPr>
        <p:spPr>
          <a:xfrm>
            <a:off x="850632" y="3002074"/>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7</a:t>
            </a:r>
          </a:p>
        </p:txBody>
      </p:sp>
      <p:sp>
        <p:nvSpPr>
          <p:cNvPr id="47" name="TextBox 90">
            <a:extLst>
              <a:ext uri="{FF2B5EF4-FFF2-40B4-BE49-F238E27FC236}">
                <a16:creationId xmlns:a16="http://schemas.microsoft.com/office/drawing/2014/main" id="{E3C5426C-7EBF-3C7B-1C73-D54E9ADAB764}"/>
              </a:ext>
            </a:extLst>
          </p:cNvPr>
          <p:cNvSpPr txBox="1"/>
          <p:nvPr/>
        </p:nvSpPr>
        <p:spPr>
          <a:xfrm>
            <a:off x="1801041" y="3002074"/>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4</a:t>
            </a:r>
          </a:p>
        </p:txBody>
      </p:sp>
      <p:sp>
        <p:nvSpPr>
          <p:cNvPr id="48" name="TextBox 91">
            <a:extLst>
              <a:ext uri="{FF2B5EF4-FFF2-40B4-BE49-F238E27FC236}">
                <a16:creationId xmlns:a16="http://schemas.microsoft.com/office/drawing/2014/main" id="{EA01C91F-7789-44AE-B474-52EFB20B8313}"/>
              </a:ext>
            </a:extLst>
          </p:cNvPr>
          <p:cNvSpPr txBox="1"/>
          <p:nvPr/>
        </p:nvSpPr>
        <p:spPr>
          <a:xfrm>
            <a:off x="2869632" y="3002074"/>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1</a:t>
            </a:r>
          </a:p>
        </p:txBody>
      </p:sp>
      <p:sp>
        <p:nvSpPr>
          <p:cNvPr id="49" name="Rectángulo: esquinas redondeadas 2">
            <a:extLst>
              <a:ext uri="{FF2B5EF4-FFF2-40B4-BE49-F238E27FC236}">
                <a16:creationId xmlns:a16="http://schemas.microsoft.com/office/drawing/2014/main" id="{065D5267-2DB8-E5FC-6367-B7AD172A6E80}"/>
              </a:ext>
            </a:extLst>
          </p:cNvPr>
          <p:cNvSpPr/>
          <p:nvPr/>
        </p:nvSpPr>
        <p:spPr>
          <a:xfrm>
            <a:off x="887313" y="1027373"/>
            <a:ext cx="11046448" cy="2830179"/>
          </a:xfrm>
          <a:prstGeom prst="roundRect">
            <a:avLst>
              <a:gd name="adj" fmla="val 8915"/>
            </a:avLst>
          </a:prstGeom>
          <a:noFill/>
          <a:ln w="28575">
            <a:solidFill>
              <a:srgbClr val="6200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srgbClr val="545353"/>
              </a:solidFill>
              <a:effectLst/>
              <a:uLnTx/>
              <a:uFillTx/>
              <a:latin typeface="Poppins"/>
              <a:ea typeface="+mn-ea"/>
              <a:cs typeface="+mn-cs"/>
            </a:endParaRPr>
          </a:p>
        </p:txBody>
      </p:sp>
      <p:pic>
        <p:nvPicPr>
          <p:cNvPr id="50" name="Imagen 49">
            <a:extLst>
              <a:ext uri="{FF2B5EF4-FFF2-40B4-BE49-F238E27FC236}">
                <a16:creationId xmlns:a16="http://schemas.microsoft.com/office/drawing/2014/main" id="{6DD07838-47FC-6C6A-CD43-EA84A3A26D82}"/>
              </a:ext>
            </a:extLst>
          </p:cNvPr>
          <p:cNvPicPr>
            <a:picLocks noChangeAspect="1"/>
          </p:cNvPicPr>
          <p:nvPr/>
        </p:nvPicPr>
        <p:blipFill>
          <a:blip r:embed="rId15">
            <a:duotone>
              <a:schemeClr val="accent1">
                <a:shade val="45000"/>
                <a:satMod val="135000"/>
              </a:schemeClr>
              <a:prstClr val="white"/>
            </a:duotone>
          </a:blip>
          <a:stretch>
            <a:fillRect/>
          </a:stretch>
        </p:blipFill>
        <p:spPr>
          <a:xfrm>
            <a:off x="1092927" y="2357377"/>
            <a:ext cx="568947" cy="568947"/>
          </a:xfrm>
          <a:prstGeom prst="rect">
            <a:avLst/>
          </a:prstGeom>
        </p:spPr>
      </p:pic>
      <p:pic>
        <p:nvPicPr>
          <p:cNvPr id="51" name="Imagen 50">
            <a:extLst>
              <a:ext uri="{FF2B5EF4-FFF2-40B4-BE49-F238E27FC236}">
                <a16:creationId xmlns:a16="http://schemas.microsoft.com/office/drawing/2014/main" id="{EF149E56-2BEA-5DED-419D-D705D0B5900D}"/>
              </a:ext>
            </a:extLst>
          </p:cNvPr>
          <p:cNvPicPr>
            <a:picLocks noChangeAspect="1"/>
          </p:cNvPicPr>
          <p:nvPr/>
        </p:nvPicPr>
        <p:blipFill>
          <a:blip r:embed="rId16">
            <a:duotone>
              <a:schemeClr val="accent1">
                <a:shade val="45000"/>
                <a:satMod val="135000"/>
              </a:schemeClr>
              <a:prstClr val="white"/>
            </a:duotone>
          </a:blip>
          <a:stretch>
            <a:fillRect/>
          </a:stretch>
        </p:blipFill>
        <p:spPr>
          <a:xfrm>
            <a:off x="2164519" y="2357836"/>
            <a:ext cx="572887" cy="572887"/>
          </a:xfrm>
          <a:prstGeom prst="rect">
            <a:avLst/>
          </a:prstGeom>
        </p:spPr>
      </p:pic>
      <p:pic>
        <p:nvPicPr>
          <p:cNvPr id="52" name="Imagen 51">
            <a:extLst>
              <a:ext uri="{FF2B5EF4-FFF2-40B4-BE49-F238E27FC236}">
                <a16:creationId xmlns:a16="http://schemas.microsoft.com/office/drawing/2014/main" id="{9571B5C1-E53C-E5AE-B09A-9A09EE9F471E}"/>
              </a:ext>
            </a:extLst>
          </p:cNvPr>
          <p:cNvPicPr>
            <a:picLocks noChangeAspect="1"/>
          </p:cNvPicPr>
          <p:nvPr/>
        </p:nvPicPr>
        <p:blipFill>
          <a:blip r:embed="rId17">
            <a:duotone>
              <a:prstClr val="black"/>
              <a:schemeClr val="accent2">
                <a:tint val="45000"/>
                <a:satMod val="400000"/>
              </a:schemeClr>
            </a:duotone>
          </a:blip>
          <a:stretch>
            <a:fillRect/>
          </a:stretch>
        </p:blipFill>
        <p:spPr>
          <a:xfrm flipH="1">
            <a:off x="4229904" y="2479334"/>
            <a:ext cx="491169" cy="491169"/>
          </a:xfrm>
          <a:prstGeom prst="rect">
            <a:avLst/>
          </a:prstGeom>
        </p:spPr>
      </p:pic>
      <p:pic>
        <p:nvPicPr>
          <p:cNvPr id="53" name="Imagen 52">
            <a:extLst>
              <a:ext uri="{FF2B5EF4-FFF2-40B4-BE49-F238E27FC236}">
                <a16:creationId xmlns:a16="http://schemas.microsoft.com/office/drawing/2014/main" id="{0AD911DC-56B6-E7F2-7428-1D234EF2D16F}"/>
              </a:ext>
            </a:extLst>
          </p:cNvPr>
          <p:cNvPicPr>
            <a:picLocks noChangeAspect="1"/>
          </p:cNvPicPr>
          <p:nvPr/>
        </p:nvPicPr>
        <p:blipFill>
          <a:blip r:embed="rId18">
            <a:duotone>
              <a:schemeClr val="accent1">
                <a:shade val="45000"/>
                <a:satMod val="135000"/>
              </a:schemeClr>
              <a:prstClr val="white"/>
            </a:duotone>
          </a:blip>
          <a:stretch>
            <a:fillRect/>
          </a:stretch>
        </p:blipFill>
        <p:spPr>
          <a:xfrm>
            <a:off x="3205522" y="2387511"/>
            <a:ext cx="540000" cy="540000"/>
          </a:xfrm>
          <a:prstGeom prst="rect">
            <a:avLst/>
          </a:prstGeom>
        </p:spPr>
      </p:pic>
      <p:sp>
        <p:nvSpPr>
          <p:cNvPr id="54" name="TextBox 91">
            <a:extLst>
              <a:ext uri="{FF2B5EF4-FFF2-40B4-BE49-F238E27FC236}">
                <a16:creationId xmlns:a16="http://schemas.microsoft.com/office/drawing/2014/main" id="{3F547FB5-849B-4694-F0B3-B21A1796E4CD}"/>
              </a:ext>
            </a:extLst>
          </p:cNvPr>
          <p:cNvSpPr txBox="1"/>
          <p:nvPr/>
        </p:nvSpPr>
        <p:spPr>
          <a:xfrm>
            <a:off x="3966436" y="3002074"/>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4</a:t>
            </a:r>
          </a:p>
        </p:txBody>
      </p:sp>
      <p:sp>
        <p:nvSpPr>
          <p:cNvPr id="55" name="TextBox 86">
            <a:extLst>
              <a:ext uri="{FF2B5EF4-FFF2-40B4-BE49-F238E27FC236}">
                <a16:creationId xmlns:a16="http://schemas.microsoft.com/office/drawing/2014/main" id="{6C2EDDBF-592E-63F0-6EE5-DCCE741AE5E4}"/>
              </a:ext>
            </a:extLst>
          </p:cNvPr>
          <p:cNvSpPr txBox="1"/>
          <p:nvPr/>
        </p:nvSpPr>
        <p:spPr>
          <a:xfrm>
            <a:off x="3955630" y="3167165"/>
            <a:ext cx="1076360"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noProof="0" dirty="0">
                <a:ln>
                  <a:noFill/>
                </a:ln>
                <a:solidFill>
                  <a:srgbClr val="545353"/>
                </a:solidFill>
                <a:effectLst/>
                <a:uLnTx/>
                <a:uFillTx/>
                <a:latin typeface="Poppins"/>
                <a:ea typeface="Source Sans Pro" panose="020B0503030403020204" pitchFamily="34" charset="0"/>
                <a:cs typeface="+mn-cs"/>
              </a:rPr>
              <a:t>Other</a:t>
            </a:r>
          </a:p>
        </p:txBody>
      </p:sp>
      <p:sp>
        <p:nvSpPr>
          <p:cNvPr id="56" name="Rectángulo: esquinas redondeadas 55">
            <a:extLst>
              <a:ext uri="{FF2B5EF4-FFF2-40B4-BE49-F238E27FC236}">
                <a16:creationId xmlns:a16="http://schemas.microsoft.com/office/drawing/2014/main" id="{50564E91-0FB6-4B97-6B90-35DAFBB253A2}"/>
              </a:ext>
            </a:extLst>
          </p:cNvPr>
          <p:cNvSpPr/>
          <p:nvPr/>
        </p:nvSpPr>
        <p:spPr>
          <a:xfrm>
            <a:off x="4494202" y="892409"/>
            <a:ext cx="3223506" cy="252000"/>
          </a:xfrm>
          <a:prstGeom prst="roundRect">
            <a:avLst>
              <a:gd name="adj" fmla="val 39707"/>
            </a:avLst>
          </a:prstGeom>
          <a:solidFill>
            <a:srgbClr val="6200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Problems wit</a:t>
            </a:r>
            <a:r>
              <a:rPr lang="en-US" sz="1200" b="1" dirty="0">
                <a:solidFill>
                  <a:prstClr val="white"/>
                </a:solidFill>
                <a:latin typeface="Poppins"/>
              </a:rPr>
              <a:t>h websites</a:t>
            </a:r>
            <a:endParaRPr kumimoji="0" lang="en-US" sz="1200" b="1" i="0" u="none" strike="noStrike" kern="1200" cap="none" spc="0" normalizeH="0" baseline="0" noProof="0" dirty="0">
              <a:ln>
                <a:noFill/>
              </a:ln>
              <a:solidFill>
                <a:prstClr val="white"/>
              </a:solidFill>
              <a:effectLst/>
              <a:uLnTx/>
              <a:uFillTx/>
              <a:latin typeface="Poppins"/>
              <a:ea typeface="+mn-ea"/>
              <a:cs typeface="+mn-cs"/>
            </a:endParaRPr>
          </a:p>
        </p:txBody>
      </p:sp>
      <p:sp>
        <p:nvSpPr>
          <p:cNvPr id="57" name="Cerrar llave 56">
            <a:extLst>
              <a:ext uri="{FF2B5EF4-FFF2-40B4-BE49-F238E27FC236}">
                <a16:creationId xmlns:a16="http://schemas.microsoft.com/office/drawing/2014/main" id="{11597A19-67A0-9E12-E77A-14295187505E}"/>
              </a:ext>
            </a:extLst>
          </p:cNvPr>
          <p:cNvSpPr/>
          <p:nvPr/>
        </p:nvSpPr>
        <p:spPr>
          <a:xfrm rot="10800000">
            <a:off x="4871168" y="1348077"/>
            <a:ext cx="277091" cy="22061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545353"/>
              </a:solidFill>
              <a:effectLst/>
              <a:uLnTx/>
              <a:uFillTx/>
              <a:latin typeface="Poppins"/>
              <a:ea typeface="+mn-ea"/>
              <a:cs typeface="+mn-cs"/>
            </a:endParaRPr>
          </a:p>
        </p:txBody>
      </p:sp>
      <p:sp>
        <p:nvSpPr>
          <p:cNvPr id="58" name="Elipse 57">
            <a:extLst>
              <a:ext uri="{FF2B5EF4-FFF2-40B4-BE49-F238E27FC236}">
                <a16:creationId xmlns:a16="http://schemas.microsoft.com/office/drawing/2014/main" id="{5DBA399E-45B8-9A2F-F806-841291727212}"/>
              </a:ext>
            </a:extLst>
          </p:cNvPr>
          <p:cNvSpPr/>
          <p:nvPr/>
        </p:nvSpPr>
        <p:spPr>
          <a:xfrm>
            <a:off x="11406680" y="2754107"/>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545353"/>
              </a:solidFill>
              <a:effectLst/>
              <a:uLnTx/>
              <a:uFillTx/>
              <a:latin typeface="Poppins"/>
              <a:ea typeface="+mn-ea"/>
              <a:cs typeface="+mn-cs"/>
            </a:endParaRPr>
          </a:p>
        </p:txBody>
      </p:sp>
      <p:sp>
        <p:nvSpPr>
          <p:cNvPr id="59" name="Elipse 58">
            <a:extLst>
              <a:ext uri="{FF2B5EF4-FFF2-40B4-BE49-F238E27FC236}">
                <a16:creationId xmlns:a16="http://schemas.microsoft.com/office/drawing/2014/main" id="{CD8748E1-B375-9BCC-0A35-2231E205C3FA}"/>
              </a:ext>
            </a:extLst>
          </p:cNvPr>
          <p:cNvSpPr/>
          <p:nvPr/>
        </p:nvSpPr>
        <p:spPr>
          <a:xfrm>
            <a:off x="11423994" y="2092239"/>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545353"/>
              </a:solidFill>
              <a:effectLst/>
              <a:uLnTx/>
              <a:uFillTx/>
              <a:latin typeface="Poppins"/>
              <a:ea typeface="+mn-ea"/>
              <a:cs typeface="+mn-cs"/>
            </a:endParaRPr>
          </a:p>
        </p:txBody>
      </p:sp>
      <p:pic>
        <p:nvPicPr>
          <p:cNvPr id="60" name="Sonido grabado">
            <a:hlinkClick r:id="" action="ppaction://media"/>
            <a:extLst>
              <a:ext uri="{FF2B5EF4-FFF2-40B4-BE49-F238E27FC236}">
                <a16:creationId xmlns:a16="http://schemas.microsoft.com/office/drawing/2014/main" id="{0579168B-5B47-F3C6-2A5E-03D01E512FA9}"/>
              </a:ext>
            </a:extLst>
          </p:cNvPr>
          <p:cNvPicPr>
            <a:picLocks noChangeAspect="1"/>
          </p:cNvPicPr>
          <p:nvPr>
            <a:audioFile r:link="rId1"/>
            <p:extLst>
              <p:ext uri="{DAA4B4D4-6D71-4841-9C94-3DE7FCFB9230}">
                <p14:media xmlns:p14="http://schemas.microsoft.com/office/powerpoint/2010/main" r:embed="rId2">
                  <p14:trim end="1080.8185"/>
                </p14:media>
              </p:ext>
            </p:extLst>
          </p:nvPr>
        </p:nvPicPr>
        <p:blipFill>
          <a:blip r:embed="rId19"/>
          <a:stretch>
            <a:fillRect/>
          </a:stretch>
        </p:blipFill>
        <p:spPr>
          <a:xfrm>
            <a:off x="11478680" y="2127737"/>
            <a:ext cx="288000" cy="288000"/>
          </a:xfrm>
          <a:prstGeom prst="rect">
            <a:avLst/>
          </a:prstGeom>
        </p:spPr>
      </p:pic>
      <p:pic>
        <p:nvPicPr>
          <p:cNvPr id="61" name="Sonido grabado">
            <a:hlinkClick r:id="" action="ppaction://media"/>
            <a:extLst>
              <a:ext uri="{FF2B5EF4-FFF2-40B4-BE49-F238E27FC236}">
                <a16:creationId xmlns:a16="http://schemas.microsoft.com/office/drawing/2014/main" id="{42B9098A-80A3-52DB-2257-31529E3B60B7}"/>
              </a:ext>
            </a:extLst>
          </p:cNvPr>
          <p:cNvPicPr>
            <a:picLocks noChangeAspect="1"/>
          </p:cNvPicPr>
          <p:nvPr>
            <a:audioFile r:link="rId1"/>
            <p:extLst>
              <p:ext uri="{DAA4B4D4-6D71-4841-9C94-3DE7FCFB9230}">
                <p14:media xmlns:p14="http://schemas.microsoft.com/office/powerpoint/2010/main" r:embed="rId3">
                  <p14:trim end="2168.6666"/>
                </p14:media>
              </p:ext>
            </p:extLst>
          </p:nvPr>
        </p:nvPicPr>
        <p:blipFill>
          <a:blip r:embed="rId19"/>
          <a:stretch>
            <a:fillRect/>
          </a:stretch>
        </p:blipFill>
        <p:spPr>
          <a:xfrm>
            <a:off x="11461903" y="2809080"/>
            <a:ext cx="288000" cy="288000"/>
          </a:xfrm>
          <a:prstGeom prst="rect">
            <a:avLst/>
          </a:prstGeom>
        </p:spPr>
      </p:pic>
      <p:sp>
        <p:nvSpPr>
          <p:cNvPr id="62" name="Rectángulo: esquinas redondeadas 2">
            <a:extLst>
              <a:ext uri="{FF2B5EF4-FFF2-40B4-BE49-F238E27FC236}">
                <a16:creationId xmlns:a16="http://schemas.microsoft.com/office/drawing/2014/main" id="{50531CB9-CB93-823E-B480-E5C8D279ED81}"/>
              </a:ext>
            </a:extLst>
          </p:cNvPr>
          <p:cNvSpPr/>
          <p:nvPr/>
        </p:nvSpPr>
        <p:spPr>
          <a:xfrm>
            <a:off x="850632" y="4014756"/>
            <a:ext cx="11046448" cy="1678284"/>
          </a:xfrm>
          <a:prstGeom prst="roundRect">
            <a:avLst>
              <a:gd name="adj" fmla="val 8915"/>
            </a:avLst>
          </a:prstGeom>
          <a:noFill/>
          <a:ln w="28575">
            <a:solidFill>
              <a:srgbClr val="6200E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a:ln>
                <a:noFill/>
              </a:ln>
              <a:solidFill>
                <a:srgbClr val="545353"/>
              </a:solidFill>
              <a:effectLst/>
              <a:uLnTx/>
              <a:uFillTx/>
              <a:latin typeface="Poppins"/>
              <a:ea typeface="+mn-ea"/>
              <a:cs typeface="+mn-cs"/>
            </a:endParaRPr>
          </a:p>
        </p:txBody>
      </p:sp>
      <p:sp>
        <p:nvSpPr>
          <p:cNvPr id="63" name="Rectángulo: esquinas redondeadas 62">
            <a:extLst>
              <a:ext uri="{FF2B5EF4-FFF2-40B4-BE49-F238E27FC236}">
                <a16:creationId xmlns:a16="http://schemas.microsoft.com/office/drawing/2014/main" id="{A705D512-038A-539B-08A1-3E80FF2CE05C}"/>
              </a:ext>
            </a:extLst>
          </p:cNvPr>
          <p:cNvSpPr/>
          <p:nvPr/>
        </p:nvSpPr>
        <p:spPr>
          <a:xfrm>
            <a:off x="4199059" y="3915001"/>
            <a:ext cx="3740429" cy="252000"/>
          </a:xfrm>
          <a:prstGeom prst="roundRect">
            <a:avLst>
              <a:gd name="adj" fmla="val 39707"/>
            </a:avLst>
          </a:prstGeom>
          <a:solidFill>
            <a:srgbClr val="6200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Poppins"/>
                <a:ea typeface="+mn-ea"/>
                <a:cs typeface="+mn-cs"/>
              </a:rPr>
              <a:t>Drivers for choosing a website</a:t>
            </a:r>
            <a:endParaRPr kumimoji="0" lang="es-CO" sz="1200" b="1" i="0" u="none" strike="noStrike" kern="1200" cap="none" spc="0" normalizeH="0" baseline="0" noProof="0" dirty="0">
              <a:ln>
                <a:noFill/>
              </a:ln>
              <a:solidFill>
                <a:prstClr val="white"/>
              </a:solidFill>
              <a:effectLst/>
              <a:uLnTx/>
              <a:uFillTx/>
              <a:latin typeface="Poppins"/>
              <a:ea typeface="+mn-ea"/>
              <a:cs typeface="+mn-cs"/>
            </a:endParaRPr>
          </a:p>
        </p:txBody>
      </p:sp>
      <p:sp>
        <p:nvSpPr>
          <p:cNvPr id="2048" name="TextBox 86">
            <a:extLst>
              <a:ext uri="{FF2B5EF4-FFF2-40B4-BE49-F238E27FC236}">
                <a16:creationId xmlns:a16="http://schemas.microsoft.com/office/drawing/2014/main" id="{789FF08E-C1A2-A682-D7D3-063F8167B820}"/>
              </a:ext>
            </a:extLst>
          </p:cNvPr>
          <p:cNvSpPr txBox="1"/>
          <p:nvPr/>
        </p:nvSpPr>
        <p:spPr>
          <a:xfrm>
            <a:off x="900008" y="5276527"/>
            <a:ext cx="1076360"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a:ln>
                  <a:noFill/>
                </a:ln>
                <a:solidFill>
                  <a:srgbClr val="545353"/>
                </a:solidFill>
                <a:effectLst/>
                <a:uLnTx/>
                <a:uFillTx/>
                <a:latin typeface="Poppins"/>
                <a:ea typeface="Source Sans Pro" panose="020B0503030403020204" pitchFamily="34" charset="0"/>
                <a:cs typeface="+mn-cs"/>
              </a:rPr>
              <a:t>Ease of use</a:t>
            </a:r>
          </a:p>
        </p:txBody>
      </p:sp>
      <p:sp>
        <p:nvSpPr>
          <p:cNvPr id="2049" name="TextBox 86">
            <a:extLst>
              <a:ext uri="{FF2B5EF4-FFF2-40B4-BE49-F238E27FC236}">
                <a16:creationId xmlns:a16="http://schemas.microsoft.com/office/drawing/2014/main" id="{7924562C-11B7-B779-8FE8-DB26C607A09D}"/>
              </a:ext>
            </a:extLst>
          </p:cNvPr>
          <p:cNvSpPr txBox="1"/>
          <p:nvPr/>
        </p:nvSpPr>
        <p:spPr>
          <a:xfrm>
            <a:off x="4837204" y="5199583"/>
            <a:ext cx="107636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dirty="0">
                <a:ln>
                  <a:noFill/>
                </a:ln>
                <a:solidFill>
                  <a:srgbClr val="545353"/>
                </a:solidFill>
                <a:effectLst/>
                <a:uLnTx/>
                <a:uFillTx/>
                <a:latin typeface="Poppins"/>
                <a:ea typeface="Source Sans Pro" panose="020B0503030403020204" pitchFamily="34" charset="0"/>
                <a:cs typeface="+mn-cs"/>
              </a:rPr>
              <a:t>Visually appealing</a:t>
            </a:r>
          </a:p>
        </p:txBody>
      </p:sp>
      <p:sp>
        <p:nvSpPr>
          <p:cNvPr id="2051" name="TextBox 89">
            <a:extLst>
              <a:ext uri="{FF2B5EF4-FFF2-40B4-BE49-F238E27FC236}">
                <a16:creationId xmlns:a16="http://schemas.microsoft.com/office/drawing/2014/main" id="{7E84F4CC-55D8-0F2E-7E39-804C8086A676}"/>
              </a:ext>
            </a:extLst>
          </p:cNvPr>
          <p:cNvSpPr txBox="1"/>
          <p:nvPr/>
        </p:nvSpPr>
        <p:spPr>
          <a:xfrm>
            <a:off x="3506260" y="4987903"/>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9</a:t>
            </a:r>
          </a:p>
        </p:txBody>
      </p:sp>
      <p:sp>
        <p:nvSpPr>
          <p:cNvPr id="2052" name="TextBox 86">
            <a:extLst>
              <a:ext uri="{FF2B5EF4-FFF2-40B4-BE49-F238E27FC236}">
                <a16:creationId xmlns:a16="http://schemas.microsoft.com/office/drawing/2014/main" id="{1F87F3CC-F5A6-3B0B-41BA-9F25BB0478A1}"/>
              </a:ext>
            </a:extLst>
          </p:cNvPr>
          <p:cNvSpPr txBox="1"/>
          <p:nvPr/>
        </p:nvSpPr>
        <p:spPr>
          <a:xfrm>
            <a:off x="3506260" y="5199583"/>
            <a:ext cx="107636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a:ln>
                  <a:noFill/>
                </a:ln>
                <a:solidFill>
                  <a:srgbClr val="545353"/>
                </a:solidFill>
                <a:effectLst/>
                <a:uLnTx/>
                <a:uFillTx/>
                <a:latin typeface="Poppins"/>
                <a:ea typeface="Source Sans Pro" panose="020B0503030403020204" pitchFamily="34" charset="0"/>
                <a:cs typeface="+mn-cs"/>
              </a:rPr>
              <a:t>Price and discounts</a:t>
            </a:r>
          </a:p>
        </p:txBody>
      </p:sp>
      <p:sp>
        <p:nvSpPr>
          <p:cNvPr id="2053" name="TextBox 89">
            <a:extLst>
              <a:ext uri="{FF2B5EF4-FFF2-40B4-BE49-F238E27FC236}">
                <a16:creationId xmlns:a16="http://schemas.microsoft.com/office/drawing/2014/main" id="{3FAB8156-5B35-9EDE-3919-C49CFA9CAC37}"/>
              </a:ext>
            </a:extLst>
          </p:cNvPr>
          <p:cNvSpPr txBox="1"/>
          <p:nvPr/>
        </p:nvSpPr>
        <p:spPr>
          <a:xfrm>
            <a:off x="878397" y="4987903"/>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18</a:t>
            </a:r>
          </a:p>
        </p:txBody>
      </p:sp>
      <p:pic>
        <p:nvPicPr>
          <p:cNvPr id="2054" name="Imagen 2053">
            <a:extLst>
              <a:ext uri="{FF2B5EF4-FFF2-40B4-BE49-F238E27FC236}">
                <a16:creationId xmlns:a16="http://schemas.microsoft.com/office/drawing/2014/main" id="{84F8C711-D32A-C05A-ABBA-74E0852519DA}"/>
              </a:ext>
            </a:extLst>
          </p:cNvPr>
          <p:cNvPicPr>
            <a:picLocks noChangeAspect="1"/>
          </p:cNvPicPr>
          <p:nvPr/>
        </p:nvPicPr>
        <p:blipFill>
          <a:blip r:embed="rId20">
            <a:duotone>
              <a:schemeClr val="accent1">
                <a:shade val="45000"/>
                <a:satMod val="135000"/>
              </a:schemeClr>
              <a:prstClr val="white"/>
            </a:duotone>
          </a:blip>
          <a:stretch>
            <a:fillRect/>
          </a:stretch>
        </p:blipFill>
        <p:spPr>
          <a:xfrm>
            <a:off x="1225320" y="4266776"/>
            <a:ext cx="585353" cy="585353"/>
          </a:xfrm>
          <a:prstGeom prst="rect">
            <a:avLst/>
          </a:prstGeom>
          <a:solidFill>
            <a:srgbClr val="F3F3F3"/>
          </a:solidFill>
        </p:spPr>
      </p:pic>
      <p:pic>
        <p:nvPicPr>
          <p:cNvPr id="2055" name="Imagen 2054">
            <a:extLst>
              <a:ext uri="{FF2B5EF4-FFF2-40B4-BE49-F238E27FC236}">
                <a16:creationId xmlns:a16="http://schemas.microsoft.com/office/drawing/2014/main" id="{610F28B7-3EC2-6CFF-FA83-C80050D212C7}"/>
              </a:ext>
            </a:extLst>
          </p:cNvPr>
          <p:cNvPicPr>
            <a:picLocks noChangeAspect="1"/>
          </p:cNvPicPr>
          <p:nvPr/>
        </p:nvPicPr>
        <p:blipFill>
          <a:blip r:embed="rId21">
            <a:duotone>
              <a:schemeClr val="accent1">
                <a:shade val="45000"/>
                <a:satMod val="135000"/>
              </a:schemeClr>
              <a:prstClr val="white"/>
            </a:duotone>
          </a:blip>
          <a:stretch>
            <a:fillRect/>
          </a:stretch>
        </p:blipFill>
        <p:spPr>
          <a:xfrm>
            <a:off x="5048868" y="4289825"/>
            <a:ext cx="607914" cy="607914"/>
          </a:xfrm>
          <a:prstGeom prst="rect">
            <a:avLst/>
          </a:prstGeom>
        </p:spPr>
      </p:pic>
      <p:pic>
        <p:nvPicPr>
          <p:cNvPr id="2056" name="Imagen 2055">
            <a:extLst>
              <a:ext uri="{FF2B5EF4-FFF2-40B4-BE49-F238E27FC236}">
                <a16:creationId xmlns:a16="http://schemas.microsoft.com/office/drawing/2014/main" id="{CCF961E0-AC45-4B07-1629-7D164BCE2B01}"/>
              </a:ext>
            </a:extLst>
          </p:cNvPr>
          <p:cNvPicPr>
            <a:picLocks noChangeAspect="1"/>
          </p:cNvPicPr>
          <p:nvPr/>
        </p:nvPicPr>
        <p:blipFill>
          <a:blip r:embed="rId22">
            <a:duotone>
              <a:schemeClr val="accent1">
                <a:shade val="45000"/>
                <a:satMod val="135000"/>
              </a:schemeClr>
              <a:prstClr val="white"/>
            </a:duotone>
          </a:blip>
          <a:stretch>
            <a:fillRect/>
          </a:stretch>
        </p:blipFill>
        <p:spPr>
          <a:xfrm>
            <a:off x="3775979" y="4266776"/>
            <a:ext cx="634238" cy="634238"/>
          </a:xfrm>
          <a:prstGeom prst="rect">
            <a:avLst/>
          </a:prstGeom>
        </p:spPr>
      </p:pic>
      <p:sp>
        <p:nvSpPr>
          <p:cNvPr id="2057" name="TextBox 89">
            <a:extLst>
              <a:ext uri="{FF2B5EF4-FFF2-40B4-BE49-F238E27FC236}">
                <a16:creationId xmlns:a16="http://schemas.microsoft.com/office/drawing/2014/main" id="{130C7638-7999-F001-DAB8-4BA371316C89}"/>
              </a:ext>
            </a:extLst>
          </p:cNvPr>
          <p:cNvSpPr txBox="1"/>
          <p:nvPr/>
        </p:nvSpPr>
        <p:spPr>
          <a:xfrm>
            <a:off x="4825450" y="4987903"/>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8</a:t>
            </a:r>
          </a:p>
        </p:txBody>
      </p:sp>
      <p:sp>
        <p:nvSpPr>
          <p:cNvPr id="2058" name="TextBox 89">
            <a:extLst>
              <a:ext uri="{FF2B5EF4-FFF2-40B4-BE49-F238E27FC236}">
                <a16:creationId xmlns:a16="http://schemas.microsoft.com/office/drawing/2014/main" id="{FE341C77-7D1F-7B1D-657B-D6BC8503026E}"/>
              </a:ext>
            </a:extLst>
          </p:cNvPr>
          <p:cNvSpPr txBox="1"/>
          <p:nvPr/>
        </p:nvSpPr>
        <p:spPr>
          <a:xfrm>
            <a:off x="2208724" y="4987903"/>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10</a:t>
            </a:r>
          </a:p>
        </p:txBody>
      </p:sp>
      <p:sp>
        <p:nvSpPr>
          <p:cNvPr id="2059" name="TextBox 86">
            <a:extLst>
              <a:ext uri="{FF2B5EF4-FFF2-40B4-BE49-F238E27FC236}">
                <a16:creationId xmlns:a16="http://schemas.microsoft.com/office/drawing/2014/main" id="{323E8E00-E950-CDC4-3645-ADCA0F49C1F2}"/>
              </a:ext>
            </a:extLst>
          </p:cNvPr>
          <p:cNvSpPr txBox="1"/>
          <p:nvPr/>
        </p:nvSpPr>
        <p:spPr>
          <a:xfrm>
            <a:off x="1974122" y="5199583"/>
            <a:ext cx="1540733"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a:ln>
                  <a:noFill/>
                </a:ln>
                <a:solidFill>
                  <a:srgbClr val="545353"/>
                </a:solidFill>
                <a:effectLst/>
                <a:uLnTx/>
                <a:uFillTx/>
                <a:latin typeface="Poppins"/>
                <a:ea typeface="Source Sans Pro" panose="020B0503030403020204" pitchFamily="34" charset="0"/>
                <a:cs typeface="+mn-cs"/>
              </a:rPr>
              <a:t>Variety and quality of photographs</a:t>
            </a:r>
          </a:p>
        </p:txBody>
      </p:sp>
      <p:sp>
        <p:nvSpPr>
          <p:cNvPr id="2060" name="TextBox 89">
            <a:extLst>
              <a:ext uri="{FF2B5EF4-FFF2-40B4-BE49-F238E27FC236}">
                <a16:creationId xmlns:a16="http://schemas.microsoft.com/office/drawing/2014/main" id="{09703DC3-E055-966A-0DCE-013414CA696D}"/>
              </a:ext>
            </a:extLst>
          </p:cNvPr>
          <p:cNvSpPr txBox="1"/>
          <p:nvPr/>
        </p:nvSpPr>
        <p:spPr>
          <a:xfrm>
            <a:off x="6026499" y="4987903"/>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7</a:t>
            </a:r>
          </a:p>
        </p:txBody>
      </p:sp>
      <p:sp>
        <p:nvSpPr>
          <p:cNvPr id="2061" name="TextBox 86">
            <a:extLst>
              <a:ext uri="{FF2B5EF4-FFF2-40B4-BE49-F238E27FC236}">
                <a16:creationId xmlns:a16="http://schemas.microsoft.com/office/drawing/2014/main" id="{B84872C5-AC69-D4B7-7A2D-B87D31D0180B}"/>
              </a:ext>
            </a:extLst>
          </p:cNvPr>
          <p:cNvSpPr txBox="1"/>
          <p:nvPr/>
        </p:nvSpPr>
        <p:spPr>
          <a:xfrm>
            <a:off x="6026499" y="5199583"/>
            <a:ext cx="107636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dirty="0" err="1">
                <a:ln>
                  <a:noFill/>
                </a:ln>
                <a:solidFill>
                  <a:srgbClr val="545353"/>
                </a:solidFill>
                <a:effectLst/>
                <a:uLnTx/>
                <a:uFillTx/>
                <a:latin typeface="Poppins"/>
                <a:ea typeface="Source Sans Pro" panose="020B0503030403020204" pitchFamily="34" charset="0"/>
                <a:cs typeface="+mn-cs"/>
              </a:rPr>
              <a:t>Producs</a:t>
            </a:r>
            <a:r>
              <a:rPr kumimoji="0" lang="en-US" sz="1000" b="1" i="0" u="none" strike="noStrike" kern="1200" cap="none" spc="-15" normalizeH="0" baseline="0" dirty="0">
                <a:ln>
                  <a:noFill/>
                </a:ln>
                <a:solidFill>
                  <a:srgbClr val="545353"/>
                </a:solidFill>
                <a:effectLst/>
                <a:uLnTx/>
                <a:uFillTx/>
                <a:latin typeface="Poppins"/>
                <a:ea typeface="Source Sans Pro" panose="020B0503030403020204" pitchFamily="34" charset="0"/>
                <a:cs typeface="+mn-cs"/>
              </a:rPr>
              <a:t> variety</a:t>
            </a:r>
          </a:p>
        </p:txBody>
      </p:sp>
      <p:pic>
        <p:nvPicPr>
          <p:cNvPr id="2062" name="Imagen 2061">
            <a:extLst>
              <a:ext uri="{FF2B5EF4-FFF2-40B4-BE49-F238E27FC236}">
                <a16:creationId xmlns:a16="http://schemas.microsoft.com/office/drawing/2014/main" id="{24839C3C-0A3A-B8F5-3E19-193DB04E3F0D}"/>
              </a:ext>
            </a:extLst>
          </p:cNvPr>
          <p:cNvPicPr>
            <a:picLocks noChangeAspect="1"/>
          </p:cNvPicPr>
          <p:nvPr/>
        </p:nvPicPr>
        <p:blipFill>
          <a:blip r:embed="rId23">
            <a:duotone>
              <a:schemeClr val="accent1">
                <a:shade val="45000"/>
                <a:satMod val="135000"/>
              </a:schemeClr>
              <a:prstClr val="white"/>
            </a:duotone>
          </a:blip>
          <a:stretch>
            <a:fillRect/>
          </a:stretch>
        </p:blipFill>
        <p:spPr>
          <a:xfrm>
            <a:off x="2506034" y="4266776"/>
            <a:ext cx="668207" cy="668207"/>
          </a:xfrm>
          <a:prstGeom prst="rect">
            <a:avLst/>
          </a:prstGeom>
          <a:solidFill>
            <a:srgbClr val="F3F3F3"/>
          </a:solidFill>
        </p:spPr>
      </p:pic>
      <p:sp>
        <p:nvSpPr>
          <p:cNvPr id="2063" name="TextBox 89">
            <a:extLst>
              <a:ext uri="{FF2B5EF4-FFF2-40B4-BE49-F238E27FC236}">
                <a16:creationId xmlns:a16="http://schemas.microsoft.com/office/drawing/2014/main" id="{F2318FCF-B075-4DD3-B60D-FDD7E77FD420}"/>
              </a:ext>
            </a:extLst>
          </p:cNvPr>
          <p:cNvSpPr txBox="1"/>
          <p:nvPr/>
        </p:nvSpPr>
        <p:spPr>
          <a:xfrm>
            <a:off x="7335247" y="4987903"/>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3</a:t>
            </a:r>
          </a:p>
        </p:txBody>
      </p:sp>
      <p:sp>
        <p:nvSpPr>
          <p:cNvPr id="2064" name="TextBox 86">
            <a:extLst>
              <a:ext uri="{FF2B5EF4-FFF2-40B4-BE49-F238E27FC236}">
                <a16:creationId xmlns:a16="http://schemas.microsoft.com/office/drawing/2014/main" id="{E3EE183C-814A-F9E8-7C19-203DB8A9F54E}"/>
              </a:ext>
            </a:extLst>
          </p:cNvPr>
          <p:cNvSpPr txBox="1"/>
          <p:nvPr/>
        </p:nvSpPr>
        <p:spPr>
          <a:xfrm>
            <a:off x="7349620" y="5199583"/>
            <a:ext cx="1076360" cy="246221"/>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dirty="0">
                <a:ln>
                  <a:noFill/>
                </a:ln>
                <a:solidFill>
                  <a:srgbClr val="545353"/>
                </a:solidFill>
                <a:effectLst/>
                <a:uLnTx/>
                <a:uFillTx/>
                <a:latin typeface="Poppins"/>
                <a:ea typeface="Source Sans Pro" panose="020B0503030403020204" pitchFamily="34" charset="0"/>
                <a:cs typeface="+mn-cs"/>
              </a:rPr>
              <a:t>Free shipping</a:t>
            </a:r>
          </a:p>
        </p:txBody>
      </p:sp>
      <p:pic>
        <p:nvPicPr>
          <p:cNvPr id="2065" name="Imagen 2064">
            <a:extLst>
              <a:ext uri="{FF2B5EF4-FFF2-40B4-BE49-F238E27FC236}">
                <a16:creationId xmlns:a16="http://schemas.microsoft.com/office/drawing/2014/main" id="{A59560D1-8220-6F4F-8851-F0E3B547869B}"/>
              </a:ext>
            </a:extLst>
          </p:cNvPr>
          <p:cNvPicPr>
            <a:picLocks noChangeAspect="1"/>
          </p:cNvPicPr>
          <p:nvPr/>
        </p:nvPicPr>
        <p:blipFill>
          <a:blip r:embed="rId24"/>
          <a:stretch>
            <a:fillRect/>
          </a:stretch>
        </p:blipFill>
        <p:spPr>
          <a:xfrm>
            <a:off x="6265461" y="4274386"/>
            <a:ext cx="576823" cy="576823"/>
          </a:xfrm>
          <a:prstGeom prst="rect">
            <a:avLst/>
          </a:prstGeom>
        </p:spPr>
      </p:pic>
      <p:pic>
        <p:nvPicPr>
          <p:cNvPr id="2066" name="Imagen 2065">
            <a:extLst>
              <a:ext uri="{FF2B5EF4-FFF2-40B4-BE49-F238E27FC236}">
                <a16:creationId xmlns:a16="http://schemas.microsoft.com/office/drawing/2014/main" id="{5F134272-49F8-0858-C569-98D6916C684E}"/>
              </a:ext>
            </a:extLst>
          </p:cNvPr>
          <p:cNvPicPr>
            <a:picLocks noChangeAspect="1"/>
          </p:cNvPicPr>
          <p:nvPr/>
        </p:nvPicPr>
        <p:blipFill>
          <a:blip r:embed="rId25">
            <a:duotone>
              <a:schemeClr val="accent1">
                <a:shade val="45000"/>
                <a:satMod val="135000"/>
              </a:schemeClr>
              <a:prstClr val="white"/>
            </a:duotone>
          </a:blip>
          <a:stretch>
            <a:fillRect/>
          </a:stretch>
        </p:blipFill>
        <p:spPr>
          <a:xfrm>
            <a:off x="7553697" y="4301089"/>
            <a:ext cx="668207" cy="668207"/>
          </a:xfrm>
          <a:prstGeom prst="rect">
            <a:avLst/>
          </a:prstGeom>
        </p:spPr>
      </p:pic>
      <p:sp>
        <p:nvSpPr>
          <p:cNvPr id="2067" name="TextBox 89">
            <a:extLst>
              <a:ext uri="{FF2B5EF4-FFF2-40B4-BE49-F238E27FC236}">
                <a16:creationId xmlns:a16="http://schemas.microsoft.com/office/drawing/2014/main" id="{94E5EF5B-2615-E3A9-F27B-030F506270A1}"/>
              </a:ext>
            </a:extLst>
          </p:cNvPr>
          <p:cNvSpPr txBox="1"/>
          <p:nvPr/>
        </p:nvSpPr>
        <p:spPr>
          <a:xfrm>
            <a:off x="8624727" y="4987903"/>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1</a:t>
            </a:r>
          </a:p>
        </p:txBody>
      </p:sp>
      <p:sp>
        <p:nvSpPr>
          <p:cNvPr id="2068" name="TextBox 86">
            <a:extLst>
              <a:ext uri="{FF2B5EF4-FFF2-40B4-BE49-F238E27FC236}">
                <a16:creationId xmlns:a16="http://schemas.microsoft.com/office/drawing/2014/main" id="{AD18C71D-3A56-DC5C-0BF8-1ED09467FC35}"/>
              </a:ext>
            </a:extLst>
          </p:cNvPr>
          <p:cNvSpPr txBox="1"/>
          <p:nvPr/>
        </p:nvSpPr>
        <p:spPr>
          <a:xfrm>
            <a:off x="8639100" y="5199583"/>
            <a:ext cx="107636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dirty="0">
                <a:ln>
                  <a:noFill/>
                </a:ln>
                <a:solidFill>
                  <a:srgbClr val="545353"/>
                </a:solidFill>
                <a:effectLst/>
                <a:uLnTx/>
                <a:uFillTx/>
                <a:latin typeface="Poppins"/>
                <a:ea typeface="Source Sans Pro" panose="020B0503030403020204" pitchFamily="34" charset="0"/>
                <a:cs typeface="+mn-cs"/>
              </a:rPr>
              <a:t>Delivery times</a:t>
            </a:r>
          </a:p>
        </p:txBody>
      </p:sp>
      <p:sp>
        <p:nvSpPr>
          <p:cNvPr id="2069" name="TextBox 89">
            <a:extLst>
              <a:ext uri="{FF2B5EF4-FFF2-40B4-BE49-F238E27FC236}">
                <a16:creationId xmlns:a16="http://schemas.microsoft.com/office/drawing/2014/main" id="{A463DABA-DA2D-47B1-8AFD-E1DBA5741992}"/>
              </a:ext>
            </a:extLst>
          </p:cNvPr>
          <p:cNvSpPr txBox="1"/>
          <p:nvPr/>
        </p:nvSpPr>
        <p:spPr>
          <a:xfrm>
            <a:off x="9908303" y="4987903"/>
            <a:ext cx="1054749" cy="253916"/>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000" b="1" i="0" u="none" strike="noStrike" kern="1200" cap="none" spc="-15" normalizeH="0" baseline="0" noProof="0">
                <a:ln>
                  <a:noFill/>
                </a:ln>
                <a:solidFill>
                  <a:srgbClr val="545353"/>
                </a:solidFill>
                <a:effectLst/>
                <a:uLnTx/>
                <a:uFillTx/>
                <a:latin typeface="Poppins"/>
                <a:ea typeface="Source Sans Pro" panose="020B0503030403020204" pitchFamily="34" charset="0"/>
                <a:cs typeface="+mn-cs"/>
              </a:rPr>
              <a:t>1</a:t>
            </a:r>
          </a:p>
        </p:txBody>
      </p:sp>
      <p:sp>
        <p:nvSpPr>
          <p:cNvPr id="2070" name="TextBox 86">
            <a:extLst>
              <a:ext uri="{FF2B5EF4-FFF2-40B4-BE49-F238E27FC236}">
                <a16:creationId xmlns:a16="http://schemas.microsoft.com/office/drawing/2014/main" id="{4F4EC018-58E0-F3BC-7BC3-78D4295703E0}"/>
              </a:ext>
            </a:extLst>
          </p:cNvPr>
          <p:cNvSpPr txBox="1"/>
          <p:nvPr/>
        </p:nvSpPr>
        <p:spPr>
          <a:xfrm>
            <a:off x="9702508" y="5199583"/>
            <a:ext cx="1541486"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15" normalizeH="0" baseline="0" noProof="0" dirty="0">
                <a:ln>
                  <a:noFill/>
                </a:ln>
                <a:solidFill>
                  <a:srgbClr val="545353"/>
                </a:solidFill>
                <a:effectLst/>
                <a:uLnTx/>
                <a:uFillTx/>
                <a:latin typeface="Poppins"/>
                <a:ea typeface="Source Sans Pro" panose="020B0503030403020204" pitchFamily="34" charset="0"/>
                <a:cs typeface="+mn-cs"/>
              </a:rPr>
              <a:t>Ease of refunds and returns</a:t>
            </a:r>
            <a:endParaRPr kumimoji="0" lang="es-CO" sz="1000" b="1" i="0" u="none" strike="noStrike" kern="1200" cap="none" spc="-15" normalizeH="0" baseline="0" noProof="0" dirty="0">
              <a:ln>
                <a:noFill/>
              </a:ln>
              <a:solidFill>
                <a:srgbClr val="545353"/>
              </a:solidFill>
              <a:effectLst/>
              <a:uLnTx/>
              <a:uFillTx/>
              <a:latin typeface="Poppins"/>
              <a:ea typeface="Source Sans Pro" panose="020B0503030403020204" pitchFamily="34" charset="0"/>
              <a:cs typeface="+mn-cs"/>
            </a:endParaRPr>
          </a:p>
        </p:txBody>
      </p:sp>
      <p:pic>
        <p:nvPicPr>
          <p:cNvPr id="2071" name="Imagen 2070">
            <a:extLst>
              <a:ext uri="{FF2B5EF4-FFF2-40B4-BE49-F238E27FC236}">
                <a16:creationId xmlns:a16="http://schemas.microsoft.com/office/drawing/2014/main" id="{4A4A22B5-1D60-78BA-9E77-B3E29578716A}"/>
              </a:ext>
            </a:extLst>
          </p:cNvPr>
          <p:cNvPicPr>
            <a:picLocks noChangeAspect="1"/>
          </p:cNvPicPr>
          <p:nvPr/>
        </p:nvPicPr>
        <p:blipFill>
          <a:blip r:embed="rId26">
            <a:duotone>
              <a:schemeClr val="accent1">
                <a:shade val="45000"/>
                <a:satMod val="135000"/>
              </a:schemeClr>
              <a:prstClr val="white"/>
            </a:duotone>
          </a:blip>
          <a:stretch>
            <a:fillRect/>
          </a:stretch>
        </p:blipFill>
        <p:spPr>
          <a:xfrm>
            <a:off x="10244229" y="4338929"/>
            <a:ext cx="585852" cy="585852"/>
          </a:xfrm>
          <a:prstGeom prst="rect">
            <a:avLst/>
          </a:prstGeom>
        </p:spPr>
      </p:pic>
      <p:pic>
        <p:nvPicPr>
          <p:cNvPr id="2072" name="Imagen 2071">
            <a:extLst>
              <a:ext uri="{FF2B5EF4-FFF2-40B4-BE49-F238E27FC236}">
                <a16:creationId xmlns:a16="http://schemas.microsoft.com/office/drawing/2014/main" id="{FC4B638C-F457-A2FC-03FD-451BAE8A709B}"/>
              </a:ext>
            </a:extLst>
          </p:cNvPr>
          <p:cNvPicPr>
            <a:picLocks noChangeAspect="1"/>
          </p:cNvPicPr>
          <p:nvPr/>
        </p:nvPicPr>
        <p:blipFill>
          <a:blip r:embed="rId27">
            <a:duotone>
              <a:schemeClr val="accent1">
                <a:shade val="45000"/>
                <a:satMod val="135000"/>
              </a:schemeClr>
              <a:prstClr val="white"/>
            </a:duotone>
          </a:blip>
          <a:stretch>
            <a:fillRect/>
          </a:stretch>
        </p:blipFill>
        <p:spPr>
          <a:xfrm>
            <a:off x="8887302" y="4397326"/>
            <a:ext cx="571970" cy="571970"/>
          </a:xfrm>
          <a:prstGeom prst="rect">
            <a:avLst/>
          </a:prstGeom>
        </p:spPr>
      </p:pic>
      <p:sp>
        <p:nvSpPr>
          <p:cNvPr id="2073" name="Elipse 2072">
            <a:extLst>
              <a:ext uri="{FF2B5EF4-FFF2-40B4-BE49-F238E27FC236}">
                <a16:creationId xmlns:a16="http://schemas.microsoft.com/office/drawing/2014/main" id="{D5F942B6-F8B5-2C16-3413-E521C5EE4B98}"/>
              </a:ext>
            </a:extLst>
          </p:cNvPr>
          <p:cNvSpPr/>
          <p:nvPr/>
        </p:nvSpPr>
        <p:spPr>
          <a:xfrm>
            <a:off x="11386967" y="4876123"/>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545353"/>
              </a:solidFill>
              <a:effectLst/>
              <a:uLnTx/>
              <a:uFillTx/>
              <a:latin typeface="Poppins"/>
              <a:ea typeface="+mn-ea"/>
              <a:cs typeface="+mn-cs"/>
            </a:endParaRPr>
          </a:p>
        </p:txBody>
      </p:sp>
      <p:sp>
        <p:nvSpPr>
          <p:cNvPr id="2074" name="Elipse 2073">
            <a:extLst>
              <a:ext uri="{FF2B5EF4-FFF2-40B4-BE49-F238E27FC236}">
                <a16:creationId xmlns:a16="http://schemas.microsoft.com/office/drawing/2014/main" id="{0C10CADF-A68D-66C4-C31F-B183D346B976}"/>
              </a:ext>
            </a:extLst>
          </p:cNvPr>
          <p:cNvSpPr/>
          <p:nvPr/>
        </p:nvSpPr>
        <p:spPr>
          <a:xfrm>
            <a:off x="11386967" y="4243239"/>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545353"/>
              </a:solidFill>
              <a:effectLst/>
              <a:uLnTx/>
              <a:uFillTx/>
              <a:latin typeface="Poppins"/>
              <a:ea typeface="+mn-ea"/>
              <a:cs typeface="+mn-cs"/>
            </a:endParaRPr>
          </a:p>
        </p:txBody>
      </p:sp>
      <p:pic>
        <p:nvPicPr>
          <p:cNvPr id="2075" name="Sonido grabado">
            <a:hlinkClick r:id="" action="ppaction://media"/>
            <a:extLst>
              <a:ext uri="{FF2B5EF4-FFF2-40B4-BE49-F238E27FC236}">
                <a16:creationId xmlns:a16="http://schemas.microsoft.com/office/drawing/2014/main" id="{AA4DF35C-B0E0-3916-C672-866A6A73F991}"/>
              </a:ext>
            </a:extLst>
          </p:cNvPr>
          <p:cNvPicPr>
            <a:picLocks noChangeAspect="1"/>
          </p:cNvPicPr>
          <p:nvPr>
            <a:audioFile r:link="rId1"/>
            <p:extLst>
              <p:ext uri="{DAA4B4D4-6D71-4841-9C94-3DE7FCFB9230}">
                <p14:media xmlns:p14="http://schemas.microsoft.com/office/powerpoint/2010/main" r:embed="rId4">
                  <p14:trim end="309.941"/>
                </p14:media>
              </p:ext>
            </p:extLst>
          </p:nvPr>
        </p:nvPicPr>
        <p:blipFill>
          <a:blip r:embed="rId19"/>
          <a:stretch>
            <a:fillRect/>
          </a:stretch>
        </p:blipFill>
        <p:spPr>
          <a:xfrm>
            <a:off x="11422967" y="4912123"/>
            <a:ext cx="288000" cy="288000"/>
          </a:xfrm>
          <a:prstGeom prst="rect">
            <a:avLst/>
          </a:prstGeom>
        </p:spPr>
      </p:pic>
      <p:pic>
        <p:nvPicPr>
          <p:cNvPr id="2076" name="Sonido grabado">
            <a:hlinkClick r:id="" action="ppaction://media"/>
            <a:extLst>
              <a:ext uri="{FF2B5EF4-FFF2-40B4-BE49-F238E27FC236}">
                <a16:creationId xmlns:a16="http://schemas.microsoft.com/office/drawing/2014/main" id="{F12CED7C-8667-2A9A-532A-F7AE2F75D2AF}"/>
              </a:ext>
            </a:extLst>
          </p:cNvPr>
          <p:cNvPicPr>
            <a:picLocks noChangeAspect="1"/>
          </p:cNvPicPr>
          <p:nvPr>
            <a:audioFile r:link="rId1"/>
            <p:extLst>
              <p:ext uri="{DAA4B4D4-6D71-4841-9C94-3DE7FCFB9230}">
                <p14:media xmlns:p14="http://schemas.microsoft.com/office/powerpoint/2010/main" r:embed="rId5">
                  <p14:trim end="287.3287"/>
                </p14:media>
              </p:ext>
            </p:extLst>
          </p:nvPr>
        </p:nvPicPr>
        <p:blipFill>
          <a:blip r:embed="rId19"/>
          <a:stretch>
            <a:fillRect/>
          </a:stretch>
        </p:blipFill>
        <p:spPr>
          <a:xfrm>
            <a:off x="11422967" y="4279239"/>
            <a:ext cx="288000" cy="288000"/>
          </a:xfrm>
          <a:prstGeom prst="rect">
            <a:avLst/>
          </a:prstGeom>
        </p:spPr>
      </p:pic>
      <p:pic>
        <p:nvPicPr>
          <p:cNvPr id="2077" name="Imagen 86">
            <a:extLst>
              <a:ext uri="{FF2B5EF4-FFF2-40B4-BE49-F238E27FC236}">
                <a16:creationId xmlns:a16="http://schemas.microsoft.com/office/drawing/2014/main" id="{BA74C271-9F98-430C-2E2D-B9E78BEEC4EF}"/>
              </a:ext>
            </a:extLst>
          </p:cNvPr>
          <p:cNvPicPr>
            <a:picLocks noChangeAspect="1"/>
          </p:cNvPicPr>
          <p:nvPr/>
        </p:nvPicPr>
        <p:blipFill>
          <a:blip r:embed="rId21">
            <a:duotone>
              <a:schemeClr val="accent1">
                <a:shade val="45000"/>
                <a:satMod val="135000"/>
              </a:schemeClr>
              <a:prstClr val="white"/>
            </a:duotone>
          </a:blip>
          <a:stretch>
            <a:fillRect/>
          </a:stretch>
        </p:blipFill>
        <p:spPr>
          <a:xfrm>
            <a:off x="5133160" y="4266776"/>
            <a:ext cx="607914" cy="607914"/>
          </a:xfrm>
          <a:prstGeom prst="rect">
            <a:avLst/>
          </a:prstGeom>
        </p:spPr>
      </p:pic>
      <p:pic>
        <p:nvPicPr>
          <p:cNvPr id="2078" name="Imagen 98">
            <a:extLst>
              <a:ext uri="{FF2B5EF4-FFF2-40B4-BE49-F238E27FC236}">
                <a16:creationId xmlns:a16="http://schemas.microsoft.com/office/drawing/2014/main" id="{57B9640A-71E6-4691-5392-385A80BFAC64}"/>
              </a:ext>
            </a:extLst>
          </p:cNvPr>
          <p:cNvPicPr>
            <a:picLocks noChangeAspect="1"/>
          </p:cNvPicPr>
          <p:nvPr/>
        </p:nvPicPr>
        <p:blipFill>
          <a:blip r:embed="rId24"/>
          <a:stretch>
            <a:fillRect/>
          </a:stretch>
        </p:blipFill>
        <p:spPr>
          <a:xfrm>
            <a:off x="6349753" y="4266776"/>
            <a:ext cx="576823" cy="576823"/>
          </a:xfrm>
          <a:prstGeom prst="rect">
            <a:avLst/>
          </a:prstGeom>
        </p:spPr>
      </p:pic>
      <p:pic>
        <p:nvPicPr>
          <p:cNvPr id="2079" name="Imagen 100">
            <a:extLst>
              <a:ext uri="{FF2B5EF4-FFF2-40B4-BE49-F238E27FC236}">
                <a16:creationId xmlns:a16="http://schemas.microsoft.com/office/drawing/2014/main" id="{4B3AAEF5-5516-ECF9-65AD-9C248796BF4F}"/>
              </a:ext>
            </a:extLst>
          </p:cNvPr>
          <p:cNvPicPr>
            <a:picLocks noChangeAspect="1"/>
          </p:cNvPicPr>
          <p:nvPr/>
        </p:nvPicPr>
        <p:blipFill>
          <a:blip r:embed="rId25">
            <a:duotone>
              <a:schemeClr val="accent1">
                <a:shade val="45000"/>
                <a:satMod val="135000"/>
              </a:schemeClr>
              <a:prstClr val="white"/>
            </a:duotone>
          </a:blip>
          <a:stretch>
            <a:fillRect/>
          </a:stretch>
        </p:blipFill>
        <p:spPr>
          <a:xfrm>
            <a:off x="7637989" y="4266776"/>
            <a:ext cx="668207" cy="668207"/>
          </a:xfrm>
          <a:prstGeom prst="rect">
            <a:avLst/>
          </a:prstGeom>
        </p:spPr>
      </p:pic>
      <p:pic>
        <p:nvPicPr>
          <p:cNvPr id="2080" name="Imagen 106">
            <a:extLst>
              <a:ext uri="{FF2B5EF4-FFF2-40B4-BE49-F238E27FC236}">
                <a16:creationId xmlns:a16="http://schemas.microsoft.com/office/drawing/2014/main" id="{189F7EA3-A3F5-4F1F-B9E1-0076B5978E9C}"/>
              </a:ext>
            </a:extLst>
          </p:cNvPr>
          <p:cNvPicPr>
            <a:picLocks noChangeAspect="1"/>
          </p:cNvPicPr>
          <p:nvPr/>
        </p:nvPicPr>
        <p:blipFill>
          <a:blip r:embed="rId26">
            <a:duotone>
              <a:schemeClr val="accent1">
                <a:shade val="45000"/>
                <a:satMod val="135000"/>
              </a:schemeClr>
              <a:prstClr val="white"/>
            </a:duotone>
          </a:blip>
          <a:stretch>
            <a:fillRect/>
          </a:stretch>
        </p:blipFill>
        <p:spPr>
          <a:xfrm>
            <a:off x="10328521" y="4266776"/>
            <a:ext cx="585852" cy="585852"/>
          </a:xfrm>
          <a:prstGeom prst="rect">
            <a:avLst/>
          </a:prstGeom>
        </p:spPr>
      </p:pic>
      <p:pic>
        <p:nvPicPr>
          <p:cNvPr id="2081" name="Imagen 108">
            <a:extLst>
              <a:ext uri="{FF2B5EF4-FFF2-40B4-BE49-F238E27FC236}">
                <a16:creationId xmlns:a16="http://schemas.microsoft.com/office/drawing/2014/main" id="{75AC9DFE-06F0-D89F-002A-92897407475D}"/>
              </a:ext>
            </a:extLst>
          </p:cNvPr>
          <p:cNvPicPr>
            <a:picLocks noChangeAspect="1"/>
          </p:cNvPicPr>
          <p:nvPr/>
        </p:nvPicPr>
        <p:blipFill>
          <a:blip r:embed="rId27">
            <a:duotone>
              <a:schemeClr val="accent1">
                <a:shade val="45000"/>
                <a:satMod val="135000"/>
              </a:schemeClr>
              <a:prstClr val="white"/>
            </a:duotone>
          </a:blip>
          <a:stretch>
            <a:fillRect/>
          </a:stretch>
        </p:blipFill>
        <p:spPr>
          <a:xfrm>
            <a:off x="8971594" y="4266776"/>
            <a:ext cx="571970" cy="571970"/>
          </a:xfrm>
          <a:prstGeom prst="rect">
            <a:avLst/>
          </a:prstGeom>
        </p:spPr>
      </p:pic>
      <p:sp>
        <p:nvSpPr>
          <p:cNvPr id="2082" name="Rectángulo: esquinas superiores redondeadas 2081">
            <a:extLst>
              <a:ext uri="{FF2B5EF4-FFF2-40B4-BE49-F238E27FC236}">
                <a16:creationId xmlns:a16="http://schemas.microsoft.com/office/drawing/2014/main" id="{90F68DFE-2FF8-1406-648D-C9A48A7590DD}"/>
              </a:ext>
            </a:extLst>
          </p:cNvPr>
          <p:cNvSpPr/>
          <p:nvPr/>
        </p:nvSpPr>
        <p:spPr>
          <a:xfrm>
            <a:off x="873803" y="5858540"/>
            <a:ext cx="6538697" cy="999564"/>
          </a:xfrm>
          <a:prstGeom prst="round2SameRect">
            <a:avLst>
              <a:gd name="adj1" fmla="val 10147"/>
              <a:gd name="adj2" fmla="val 0"/>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prstClr val="white"/>
              </a:solidFill>
              <a:effectLst/>
              <a:uLnTx/>
              <a:uFillTx/>
              <a:latin typeface="Poppins"/>
              <a:ea typeface="+mn-ea"/>
              <a:cs typeface="+mn-cs"/>
            </a:endParaRPr>
          </a:p>
        </p:txBody>
      </p:sp>
      <p:sp>
        <p:nvSpPr>
          <p:cNvPr id="2083" name="CuadroTexto 2082">
            <a:extLst>
              <a:ext uri="{FF2B5EF4-FFF2-40B4-BE49-F238E27FC236}">
                <a16:creationId xmlns:a16="http://schemas.microsoft.com/office/drawing/2014/main" id="{AD9710C4-91FF-D010-52D0-5126C552BE08}"/>
              </a:ext>
            </a:extLst>
          </p:cNvPr>
          <p:cNvSpPr txBox="1"/>
          <p:nvPr/>
        </p:nvSpPr>
        <p:spPr>
          <a:xfrm>
            <a:off x="903822" y="5949120"/>
            <a:ext cx="6220711"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100" b="1" i="0" u="none" strike="noStrike" kern="1200" cap="none" spc="0" normalizeH="0" baseline="0" noProof="0" dirty="0" err="1">
                <a:ln>
                  <a:noFill/>
                </a:ln>
                <a:solidFill>
                  <a:srgbClr val="545353"/>
                </a:solidFill>
                <a:effectLst/>
                <a:uLnTx/>
                <a:uFillTx/>
                <a:latin typeface="Poppins" pitchFamily="2" charset="77"/>
                <a:ea typeface="League Spartan" charset="0"/>
                <a:cs typeface="Poppins" pitchFamily="2" charset="77"/>
              </a:rPr>
              <a:t>Pain</a:t>
            </a:r>
            <a:r>
              <a:rPr kumimoji="0" lang="es-CO" sz="1100" b="1" i="0" u="none" strike="noStrike" kern="1200" cap="none" spc="0" normalizeH="0" baseline="0" noProof="0" dirty="0">
                <a:ln>
                  <a:noFill/>
                </a:ln>
                <a:solidFill>
                  <a:srgbClr val="545353"/>
                </a:solidFill>
                <a:effectLst/>
                <a:uLnTx/>
                <a:uFillTx/>
                <a:latin typeface="Poppins" pitchFamily="2" charset="77"/>
                <a:ea typeface="League Spartan" charset="0"/>
                <a:cs typeface="Poppins" pitchFamily="2" charset="77"/>
              </a:rPr>
              <a:t> </a:t>
            </a:r>
            <a:r>
              <a:rPr kumimoji="0" lang="es-CO" sz="1100" b="1" i="0" u="none" strike="noStrike" kern="1200" cap="none" spc="0" normalizeH="0" baseline="0" noProof="0" dirty="0" err="1">
                <a:ln>
                  <a:noFill/>
                </a:ln>
                <a:solidFill>
                  <a:srgbClr val="545353"/>
                </a:solidFill>
                <a:effectLst/>
                <a:uLnTx/>
                <a:uFillTx/>
                <a:latin typeface="Poppins" pitchFamily="2" charset="77"/>
                <a:ea typeface="League Spartan" charset="0"/>
                <a:cs typeface="Poppins" pitchFamily="2" charset="77"/>
              </a:rPr>
              <a:t>points</a:t>
            </a:r>
            <a:endParaRPr kumimoji="0" lang="es-CO" sz="1100" b="1" i="0" u="none" strike="noStrike" kern="1200" cap="none" spc="0" normalizeH="0" baseline="0" noProof="0" dirty="0">
              <a:ln>
                <a:noFill/>
              </a:ln>
              <a:solidFill>
                <a:srgbClr val="545353"/>
              </a:solidFill>
              <a:effectLst/>
              <a:uLnTx/>
              <a:uFillTx/>
              <a:latin typeface="Poppins" pitchFamily="2" charset="77"/>
              <a:ea typeface="League Spartan" charset="0"/>
              <a:cs typeface="Poppins" pitchFamily="2" charset="77"/>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545353"/>
                </a:solidFill>
                <a:effectLst/>
                <a:uLnTx/>
                <a:uFillTx/>
                <a:latin typeface="Poppins" pitchFamily="2" charset="77"/>
                <a:ea typeface="League Spartan" charset="0"/>
                <a:cs typeface="Poppins" pitchFamily="2" charset="77"/>
              </a:rPr>
              <a:t>Opportunities for improvement in loading times and the responsiveness of the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545353"/>
                </a:solidFill>
                <a:effectLst/>
                <a:uLnTx/>
                <a:uFillTx/>
                <a:latin typeface="Poppins" pitchFamily="2" charset="77"/>
                <a:ea typeface="League Spartan" charset="0"/>
                <a:cs typeface="Poppins" pitchFamily="2" charset="77"/>
              </a:rPr>
              <a:t>Greater variety of product photographs on the website</a:t>
            </a:r>
            <a:endParaRPr kumimoji="0" lang="es-CO" sz="1100" b="0" i="0" u="none" strike="noStrike" kern="1200" cap="none" spc="0" normalizeH="0" baseline="0" noProof="0" dirty="0">
              <a:ln>
                <a:noFill/>
              </a:ln>
              <a:solidFill>
                <a:srgbClr val="545353"/>
              </a:solidFill>
              <a:effectLst/>
              <a:uLnTx/>
              <a:uFillTx/>
              <a:latin typeface="Poppins" pitchFamily="2" charset="77"/>
              <a:ea typeface="League Spartan" charset="0"/>
              <a:cs typeface="Poppins" pitchFamily="2" charset="77"/>
            </a:endParaRPr>
          </a:p>
        </p:txBody>
      </p:sp>
      <p:sp>
        <p:nvSpPr>
          <p:cNvPr id="2084" name="TextBox 5">
            <a:extLst>
              <a:ext uri="{FF2B5EF4-FFF2-40B4-BE49-F238E27FC236}">
                <a16:creationId xmlns:a16="http://schemas.microsoft.com/office/drawing/2014/main" id="{360959CF-FDE8-F2E3-0025-90548FD8FD67}"/>
              </a:ext>
            </a:extLst>
          </p:cNvPr>
          <p:cNvSpPr txBox="1"/>
          <p:nvPr/>
        </p:nvSpPr>
        <p:spPr>
          <a:xfrm>
            <a:off x="7534071" y="5894693"/>
            <a:ext cx="4657929" cy="923330"/>
          </a:xfrm>
          <a:prstGeom prst="rect">
            <a:avLst/>
          </a:prstGeom>
          <a:noFill/>
        </p:spPr>
        <p:txBody>
          <a:bodyPr wrap="squar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900" b="1" i="1" u="none" strike="noStrike" kern="1200" cap="none" spc="0" normalizeH="0" baseline="0" noProof="0" dirty="0" err="1">
                <a:ln>
                  <a:noFill/>
                </a:ln>
                <a:solidFill>
                  <a:srgbClr val="545353"/>
                </a:solidFill>
                <a:effectLst/>
                <a:uLnTx/>
                <a:uFillTx/>
                <a:latin typeface="Poppins"/>
                <a:ea typeface="League Spartan" charset="0"/>
                <a:cs typeface="Poppins" pitchFamily="2" charset="77"/>
              </a:rPr>
              <a:t>Questions</a:t>
            </a:r>
            <a:r>
              <a:rPr kumimoji="0" lang="es-CO" sz="900" b="1" i="1" u="none" strike="noStrike" kern="1200" cap="none" spc="0" normalizeH="0" baseline="0" noProof="0" dirty="0">
                <a:ln>
                  <a:noFill/>
                </a:ln>
                <a:solidFill>
                  <a:srgbClr val="545353"/>
                </a:solidFill>
                <a:effectLst/>
                <a:uLnTx/>
                <a:uFillTx/>
                <a:latin typeface="Poppins"/>
                <a:ea typeface="League Spartan" charset="0"/>
                <a:cs typeface="Poppins" pitchFamily="2" charset="77"/>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1" u="none" strike="noStrike" kern="1200" cap="none" spc="0" normalizeH="0" baseline="0" noProof="0" dirty="0">
                <a:ln>
                  <a:noFill/>
                </a:ln>
                <a:solidFill>
                  <a:srgbClr val="545353"/>
                </a:solidFill>
                <a:effectLst/>
                <a:uLnTx/>
                <a:uFillTx/>
                <a:latin typeface="Poppins" pitchFamily="2" charset="77"/>
                <a:ea typeface="+mn-ea"/>
                <a:cs typeface="Poppins" pitchFamily="2" charset="77"/>
              </a:rPr>
              <a:t>What feature of the website would you highlight as one of the reasons you decided to purchase there? N=51</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1" u="none" strike="noStrike" kern="1200" cap="none" spc="0" normalizeH="0" baseline="0" noProof="0" dirty="0">
                <a:ln>
                  <a:noFill/>
                </a:ln>
                <a:solidFill>
                  <a:srgbClr val="545353"/>
                </a:solidFill>
                <a:effectLst/>
                <a:uLnTx/>
                <a:uFillTx/>
                <a:latin typeface="Poppins" pitchFamily="2" charset="77"/>
                <a:ea typeface="+mn-ea"/>
                <a:cs typeface="Poppins" pitchFamily="2" charset="77"/>
              </a:rPr>
              <a:t>What feature of the website would you highlight as one of the reasons why it wasn't necessary to compare it with any other site? N=51</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900" b="0" i="1" u="none" strike="noStrike" kern="1200" cap="none" spc="0" normalizeH="0" baseline="0" noProof="0" dirty="0">
                <a:ln>
                  <a:noFill/>
                </a:ln>
                <a:solidFill>
                  <a:srgbClr val="545353"/>
                </a:solidFill>
                <a:effectLst/>
                <a:uLnTx/>
                <a:uFillTx/>
                <a:latin typeface="Poppins" pitchFamily="2" charset="77"/>
                <a:ea typeface="+mn-ea"/>
                <a:cs typeface="Poppins" pitchFamily="2" charset="77"/>
              </a:rPr>
              <a:t>Did you encounter any problems while browsing the website? N=47</a:t>
            </a:r>
            <a:endParaRPr kumimoji="0" lang="es-CO" sz="900" b="0" i="1" u="none" strike="noStrike" kern="1200" cap="none" spc="0" normalizeH="0" baseline="0" noProof="0" dirty="0">
              <a:ln>
                <a:noFill/>
              </a:ln>
              <a:solidFill>
                <a:srgbClr val="545353"/>
              </a:solidFill>
              <a:effectLst/>
              <a:uLnTx/>
              <a:uFillTx/>
              <a:latin typeface="Poppins" pitchFamily="2" charset="77"/>
              <a:ea typeface="+mn-ea"/>
              <a:cs typeface="Poppins" pitchFamily="2" charset="77"/>
            </a:endParaRPr>
          </a:p>
        </p:txBody>
      </p:sp>
      <p:sp>
        <p:nvSpPr>
          <p:cNvPr id="2" name="TextBox 1">
            <a:extLst>
              <a:ext uri="{FF2B5EF4-FFF2-40B4-BE49-F238E27FC236}">
                <a16:creationId xmlns:a16="http://schemas.microsoft.com/office/drawing/2014/main" id="{57C06CFE-664D-C1DA-DE85-F39370C66BED}"/>
              </a:ext>
            </a:extLst>
          </p:cNvPr>
          <p:cNvSpPr txBox="1"/>
          <p:nvPr/>
        </p:nvSpPr>
        <p:spPr>
          <a:xfrm>
            <a:off x="8839185" y="652761"/>
            <a:ext cx="3264035" cy="246221"/>
          </a:xfrm>
          <a:prstGeom prst="rect">
            <a:avLst/>
          </a:prstGeom>
          <a:noFill/>
        </p:spPr>
        <p:txBody>
          <a:bodyPr wrap="none" rtlCol="0">
            <a:spAutoFit/>
          </a:bodyPr>
          <a:lstStyle/>
          <a:p>
            <a:r>
              <a:rPr lang="en-US" sz="1000" b="1" dirty="0">
                <a:solidFill>
                  <a:schemeClr val="tx2"/>
                </a:solidFill>
              </a:rPr>
              <a:t>CONTENT ADJUSTED TO PROTECT CONFIDENTIALITY</a:t>
            </a:r>
          </a:p>
        </p:txBody>
      </p:sp>
      <p:grpSp>
        <p:nvGrpSpPr>
          <p:cNvPr id="4" name="Group 3">
            <a:extLst>
              <a:ext uri="{FF2B5EF4-FFF2-40B4-BE49-F238E27FC236}">
                <a16:creationId xmlns:a16="http://schemas.microsoft.com/office/drawing/2014/main" id="{E680EF11-01F5-46EF-6D3D-EEBFFE4B5B22}"/>
              </a:ext>
            </a:extLst>
          </p:cNvPr>
          <p:cNvGrpSpPr/>
          <p:nvPr/>
        </p:nvGrpSpPr>
        <p:grpSpPr>
          <a:xfrm>
            <a:off x="8853188" y="658109"/>
            <a:ext cx="3141553" cy="266640"/>
            <a:chOff x="8853189" y="1020059"/>
            <a:chExt cx="888390" cy="235526"/>
          </a:xfrm>
        </p:grpSpPr>
        <p:cxnSp>
          <p:nvCxnSpPr>
            <p:cNvPr id="6" name="Straight Connector 5">
              <a:extLst>
                <a:ext uri="{FF2B5EF4-FFF2-40B4-BE49-F238E27FC236}">
                  <a16:creationId xmlns:a16="http://schemas.microsoft.com/office/drawing/2014/main" id="{EF6A8FF9-AAE0-5AB6-E10A-D5469C3574D8}"/>
                </a:ext>
              </a:extLst>
            </p:cNvPr>
            <p:cNvCxnSpPr>
              <a:cxnSpLocks/>
            </p:cNvCxnSpPr>
            <p:nvPr/>
          </p:nvCxnSpPr>
          <p:spPr>
            <a:xfrm>
              <a:off x="8853189" y="1255585"/>
              <a:ext cx="888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22747A6-3675-F24B-7B47-461D4B0CA5C9}"/>
                </a:ext>
              </a:extLst>
            </p:cNvPr>
            <p:cNvCxnSpPr>
              <a:cxnSpLocks/>
            </p:cNvCxnSpPr>
            <p:nvPr/>
          </p:nvCxnSpPr>
          <p:spPr>
            <a:xfrm>
              <a:off x="8853189" y="1020059"/>
              <a:ext cx="88839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60025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38" fill="hold"/>
                                        <p:tgtEl>
                                          <p:spTgt spid="61"/>
                                        </p:tgtEl>
                                      </p:cBhvr>
                                    </p:cmd>
                                  </p:childTnLst>
                                </p:cTn>
                              </p:par>
                            </p:childTnLst>
                          </p:cTn>
                        </p:par>
                      </p:childTnLst>
                    </p:cTn>
                  </p:par>
                </p:childTnLst>
              </p:cTn>
              <p:nextCondLst>
                <p:cond evt="onClick" delay="0">
                  <p:tgtEl>
                    <p:spTgt spid="61"/>
                  </p:tgtEl>
                </p:cond>
              </p:nextCondLst>
            </p:seq>
            <p:seq concurrent="1" nextAc="seek">
              <p:cTn id="7" restart="whenNotActive" fill="hold" evtFilter="cancelBubble" nodeType="interactiveSeq">
                <p:stCondLst>
                  <p:cond evt="onClick" delay="0">
                    <p:tgtEl>
                      <p:spTgt spid="60"/>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2689" fill="hold"/>
                                        <p:tgtEl>
                                          <p:spTgt spid="60"/>
                                        </p:tgtEl>
                                      </p:cBhvr>
                                    </p:cmd>
                                  </p:childTnLst>
                                </p:cTn>
                              </p:par>
                            </p:childTnLst>
                          </p:cTn>
                        </p:par>
                      </p:childTnLst>
                    </p:cTn>
                  </p:par>
                </p:childTnLst>
              </p:cTn>
              <p:nextCondLst>
                <p:cond evt="onClick" delay="0">
                  <p:tgtEl>
                    <p:spTgt spid="60"/>
                  </p:tgtEl>
                </p:cond>
              </p:nextCondLst>
            </p:seq>
            <p:audio>
              <p:cMediaNode vol="80000">
                <p:cTn id="12" fill="hold" display="0">
                  <p:stCondLst>
                    <p:cond delay="indefinite"/>
                  </p:stCondLst>
                  <p:endCondLst>
                    <p:cond evt="onStopAudio" delay="0">
                      <p:tgtEl>
                        <p:sldTgt/>
                      </p:tgtEl>
                    </p:cond>
                  </p:endCondLst>
                </p:cTn>
                <p:tgtEl>
                  <p:spTgt spid="61"/>
                </p:tgtEl>
              </p:cMediaNode>
            </p:audio>
            <p:audio>
              <p:cMediaNode vol="80000">
                <p:cTn id="13" fill="hold" display="0">
                  <p:stCondLst>
                    <p:cond delay="indefinite"/>
                  </p:stCondLst>
                  <p:endCondLst>
                    <p:cond evt="onStopAudio" delay="0">
                      <p:tgtEl>
                        <p:sldTgt/>
                      </p:tgtEl>
                    </p:cond>
                  </p:endCondLst>
                </p:cTn>
                <p:tgtEl>
                  <p:spTgt spid="60"/>
                </p:tgtEl>
              </p:cMediaNode>
            </p:audio>
            <p:seq concurrent="1" nextAc="seek">
              <p:cTn id="14" restart="whenNotActive" fill="hold" evtFilter="cancelBubble" nodeType="interactiveSeq">
                <p:stCondLst>
                  <p:cond evt="onClick" delay="0">
                    <p:tgtEl>
                      <p:spTgt spid="207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3576" fill="hold"/>
                                        <p:tgtEl>
                                          <p:spTgt spid="2075"/>
                                        </p:tgtEl>
                                      </p:cBhvr>
                                    </p:cmd>
                                  </p:childTnLst>
                                </p:cTn>
                              </p:par>
                            </p:childTnLst>
                          </p:cTn>
                        </p:par>
                      </p:childTnLst>
                    </p:cTn>
                  </p:par>
                </p:childTnLst>
              </p:cTn>
              <p:nextCondLst>
                <p:cond evt="onClick" delay="0">
                  <p:tgtEl>
                    <p:spTgt spid="2075"/>
                  </p:tgtEl>
                </p:cond>
              </p:nextCondLst>
            </p:seq>
            <p:seq concurrent="1" nextAc="seek">
              <p:cTn id="19" restart="whenNotActive" fill="hold" evtFilter="cancelBubble" nodeType="interactiveSeq">
                <p:stCondLst>
                  <p:cond evt="onClick" delay="0">
                    <p:tgtEl>
                      <p:spTgt spid="2076"/>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26088" fill="hold"/>
                                        <p:tgtEl>
                                          <p:spTgt spid="2076"/>
                                        </p:tgtEl>
                                      </p:cBhvr>
                                    </p:cmd>
                                  </p:childTnLst>
                                </p:cTn>
                              </p:par>
                            </p:childTnLst>
                          </p:cTn>
                        </p:par>
                      </p:childTnLst>
                    </p:cTn>
                  </p:par>
                </p:childTnLst>
              </p:cTn>
              <p:nextCondLst>
                <p:cond evt="onClick" delay="0">
                  <p:tgtEl>
                    <p:spTgt spid="2076"/>
                  </p:tgtEl>
                </p:cond>
              </p:nextCondLst>
            </p:seq>
            <p:audio>
              <p:cMediaNode vol="80000">
                <p:cTn id="24" fill="hold" display="0">
                  <p:stCondLst>
                    <p:cond delay="indefinite"/>
                  </p:stCondLst>
                  <p:endCondLst>
                    <p:cond evt="onStopAudio" delay="0">
                      <p:tgtEl>
                        <p:sldTgt/>
                      </p:tgtEl>
                    </p:cond>
                  </p:endCondLst>
                </p:cTn>
                <p:tgtEl>
                  <p:spTgt spid="2075"/>
                </p:tgtEl>
              </p:cMediaNode>
            </p:audio>
            <p:audio>
              <p:cMediaNode vol="80000">
                <p:cTn id="25" fill="hold" display="0">
                  <p:stCondLst>
                    <p:cond delay="indefinite"/>
                  </p:stCondLst>
                  <p:endCondLst>
                    <p:cond evt="onStopAudio" delay="0">
                      <p:tgtEl>
                        <p:sldTgt/>
                      </p:tgtEl>
                    </p:cond>
                  </p:endCondLst>
                </p:cTn>
                <p:tgtEl>
                  <p:spTgt spid="207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A284D-FFF1-23AC-1BE3-49FA075B85FC}"/>
            </a:ext>
          </a:extLst>
        </p:cNvPr>
        <p:cNvGrpSpPr/>
        <p:nvPr/>
      </p:nvGrpSpPr>
      <p:grpSpPr>
        <a:xfrm>
          <a:off x="0" y="0"/>
          <a:ext cx="0" cy="0"/>
          <a:chOff x="0" y="0"/>
          <a:chExt cx="0" cy="0"/>
        </a:xfrm>
      </p:grpSpPr>
      <p:grpSp>
        <p:nvGrpSpPr>
          <p:cNvPr id="21" name="Grupo 20">
            <a:extLst>
              <a:ext uri="{FF2B5EF4-FFF2-40B4-BE49-F238E27FC236}">
                <a16:creationId xmlns:a16="http://schemas.microsoft.com/office/drawing/2014/main" id="{1508DB71-02B4-C576-2795-7C7DBAA01DC2}"/>
              </a:ext>
            </a:extLst>
          </p:cNvPr>
          <p:cNvGrpSpPr/>
          <p:nvPr/>
        </p:nvGrpSpPr>
        <p:grpSpPr>
          <a:xfrm>
            <a:off x="864264" y="1957677"/>
            <a:ext cx="2455201" cy="2361601"/>
            <a:chOff x="3641390" y="1487624"/>
            <a:chExt cx="4909220" cy="4728120"/>
          </a:xfrm>
        </p:grpSpPr>
        <p:sp>
          <p:nvSpPr>
            <p:cNvPr id="22" name="Freeform: Shape 18">
              <a:extLst>
                <a:ext uri="{FF2B5EF4-FFF2-40B4-BE49-F238E27FC236}">
                  <a16:creationId xmlns:a16="http://schemas.microsoft.com/office/drawing/2014/main" id="{363BD4B7-D269-4093-8B17-69CCBF4F4E42}"/>
                </a:ext>
              </a:extLst>
            </p:cNvPr>
            <p:cNvSpPr/>
            <p:nvPr/>
          </p:nvSpPr>
          <p:spPr>
            <a:xfrm>
              <a:off x="5279737" y="3163639"/>
              <a:ext cx="1632527" cy="1596799"/>
            </a:xfrm>
            <a:custGeom>
              <a:avLst/>
              <a:gdLst>
                <a:gd name="connsiteX0" fmla="*/ 816263 w 1632527"/>
                <a:gd name="connsiteY0" fmla="*/ 0 h 1596799"/>
                <a:gd name="connsiteX1" fmla="*/ 912991 w 1632527"/>
                <a:gd name="connsiteY1" fmla="*/ 58764 h 1596799"/>
                <a:gd name="connsiteX2" fmla="*/ 1626018 w 1632527"/>
                <a:gd name="connsiteY2" fmla="*/ 1248385 h 1596799"/>
                <a:gd name="connsiteX3" fmla="*/ 1632527 w 1632527"/>
                <a:gd name="connsiteY3" fmla="*/ 1377270 h 1596799"/>
                <a:gd name="connsiteX4" fmla="*/ 1596273 w 1632527"/>
                <a:gd name="connsiteY4" fmla="*/ 1399294 h 1596799"/>
                <a:gd name="connsiteX5" fmla="*/ 816264 w 1632527"/>
                <a:gd name="connsiteY5" fmla="*/ 1596799 h 1596799"/>
                <a:gd name="connsiteX6" fmla="*/ 36255 w 1632527"/>
                <a:gd name="connsiteY6" fmla="*/ 1399294 h 1596799"/>
                <a:gd name="connsiteX7" fmla="*/ 0 w 1632527"/>
                <a:gd name="connsiteY7" fmla="*/ 1377268 h 1596799"/>
                <a:gd name="connsiteX8" fmla="*/ 6508 w 1632527"/>
                <a:gd name="connsiteY8" fmla="*/ 1248385 h 1596799"/>
                <a:gd name="connsiteX9" fmla="*/ 719535 w 1632527"/>
                <a:gd name="connsiteY9" fmla="*/ 58764 h 1596799"/>
                <a:gd name="connsiteX10" fmla="*/ 816263 w 1632527"/>
                <a:gd name="connsiteY10" fmla="*/ 0 h 159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527" h="1596799">
                  <a:moveTo>
                    <a:pt x="816263" y="0"/>
                  </a:moveTo>
                  <a:lnTo>
                    <a:pt x="912991" y="58764"/>
                  </a:lnTo>
                  <a:cubicBezTo>
                    <a:pt x="1304749" y="323430"/>
                    <a:pt x="1575738" y="753284"/>
                    <a:pt x="1626018" y="1248385"/>
                  </a:cubicBezTo>
                  <a:lnTo>
                    <a:pt x="1632527" y="1377270"/>
                  </a:lnTo>
                  <a:lnTo>
                    <a:pt x="1596273" y="1399294"/>
                  </a:lnTo>
                  <a:cubicBezTo>
                    <a:pt x="1364405" y="1525252"/>
                    <a:pt x="1098690" y="1596799"/>
                    <a:pt x="816264" y="1596799"/>
                  </a:cubicBezTo>
                  <a:cubicBezTo>
                    <a:pt x="533838" y="1596799"/>
                    <a:pt x="268123" y="1525252"/>
                    <a:pt x="36255" y="1399294"/>
                  </a:cubicBezTo>
                  <a:lnTo>
                    <a:pt x="0" y="1377268"/>
                  </a:lnTo>
                  <a:lnTo>
                    <a:pt x="6508" y="1248385"/>
                  </a:lnTo>
                  <a:cubicBezTo>
                    <a:pt x="56788" y="753284"/>
                    <a:pt x="327777" y="323430"/>
                    <a:pt x="719535" y="58764"/>
                  </a:cubicBezTo>
                  <a:lnTo>
                    <a:pt x="816263" y="0"/>
                  </a:lnTo>
                  <a:close/>
                </a:path>
              </a:pathLst>
            </a:custGeom>
            <a:solidFill>
              <a:schemeClr val="bg1">
                <a:lumMod val="95000"/>
              </a:schemeClr>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Freeform: Shape 20">
              <a:extLst>
                <a:ext uri="{FF2B5EF4-FFF2-40B4-BE49-F238E27FC236}">
                  <a16:creationId xmlns:a16="http://schemas.microsoft.com/office/drawing/2014/main" id="{AA812A5D-C552-4B00-A110-B48F6C33DB77}"/>
                </a:ext>
              </a:extLst>
            </p:cNvPr>
            <p:cNvSpPr/>
            <p:nvPr/>
          </p:nvSpPr>
          <p:spPr>
            <a:xfrm>
              <a:off x="4459593" y="1487624"/>
              <a:ext cx="3272814" cy="1676015"/>
            </a:xfrm>
            <a:custGeom>
              <a:avLst/>
              <a:gdLst>
                <a:gd name="connsiteX0" fmla="*/ 1636407 w 3272814"/>
                <a:gd name="connsiteY0" fmla="*/ 0 h 1676015"/>
                <a:gd name="connsiteX1" fmla="*/ 3272814 w 3272814"/>
                <a:gd name="connsiteY1" fmla="*/ 1636407 h 1676015"/>
                <a:gd name="connsiteX2" fmla="*/ 3270874 w 3272814"/>
                <a:gd name="connsiteY2" fmla="*/ 1674837 h 1676015"/>
                <a:gd name="connsiteX3" fmla="*/ 3234618 w 3272814"/>
                <a:gd name="connsiteY3" fmla="*/ 1652811 h 1676015"/>
                <a:gd name="connsiteX4" fmla="*/ 2454609 w 3272814"/>
                <a:gd name="connsiteY4" fmla="*/ 1455306 h 1676015"/>
                <a:gd name="connsiteX5" fmla="*/ 1674600 w 3272814"/>
                <a:gd name="connsiteY5" fmla="*/ 1652811 h 1676015"/>
                <a:gd name="connsiteX6" fmla="*/ 1636406 w 3272814"/>
                <a:gd name="connsiteY6" fmla="*/ 1676015 h 1676015"/>
                <a:gd name="connsiteX7" fmla="*/ 1598212 w 3272814"/>
                <a:gd name="connsiteY7" fmla="*/ 1652811 h 1676015"/>
                <a:gd name="connsiteX8" fmla="*/ 818203 w 3272814"/>
                <a:gd name="connsiteY8" fmla="*/ 1455306 h 1676015"/>
                <a:gd name="connsiteX9" fmla="*/ 38194 w 3272814"/>
                <a:gd name="connsiteY9" fmla="*/ 1652811 h 1676015"/>
                <a:gd name="connsiteX10" fmla="*/ 1940 w 3272814"/>
                <a:gd name="connsiteY10" fmla="*/ 1674836 h 1676015"/>
                <a:gd name="connsiteX11" fmla="*/ 0 w 3272814"/>
                <a:gd name="connsiteY11" fmla="*/ 1636407 h 1676015"/>
                <a:gd name="connsiteX12" fmla="*/ 1636407 w 3272814"/>
                <a:gd name="connsiteY12" fmla="*/ 0 h 167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72814" h="1676015">
                  <a:moveTo>
                    <a:pt x="1636407" y="0"/>
                  </a:moveTo>
                  <a:cubicBezTo>
                    <a:pt x="2540170" y="0"/>
                    <a:pt x="3272814" y="732644"/>
                    <a:pt x="3272814" y="1636407"/>
                  </a:cubicBezTo>
                  <a:lnTo>
                    <a:pt x="3270874" y="1674837"/>
                  </a:lnTo>
                  <a:lnTo>
                    <a:pt x="3234618" y="1652811"/>
                  </a:lnTo>
                  <a:cubicBezTo>
                    <a:pt x="3002750" y="1526853"/>
                    <a:pt x="2737035" y="1455306"/>
                    <a:pt x="2454609" y="1455306"/>
                  </a:cubicBezTo>
                  <a:cubicBezTo>
                    <a:pt x="2172183" y="1455306"/>
                    <a:pt x="1906468" y="1526853"/>
                    <a:pt x="1674600" y="1652811"/>
                  </a:cubicBezTo>
                  <a:lnTo>
                    <a:pt x="1636406" y="1676015"/>
                  </a:lnTo>
                  <a:lnTo>
                    <a:pt x="1598212" y="1652811"/>
                  </a:lnTo>
                  <a:cubicBezTo>
                    <a:pt x="1366344" y="1526853"/>
                    <a:pt x="1100629" y="1455306"/>
                    <a:pt x="818203" y="1455306"/>
                  </a:cubicBezTo>
                  <a:cubicBezTo>
                    <a:pt x="535777" y="1455306"/>
                    <a:pt x="270062" y="1526853"/>
                    <a:pt x="38194" y="1652811"/>
                  </a:cubicBezTo>
                  <a:lnTo>
                    <a:pt x="1940" y="1674836"/>
                  </a:lnTo>
                  <a:lnTo>
                    <a:pt x="0" y="1636407"/>
                  </a:lnTo>
                  <a:cubicBezTo>
                    <a:pt x="0" y="732644"/>
                    <a:pt x="732644" y="0"/>
                    <a:pt x="1636407" y="0"/>
                  </a:cubicBezTo>
                  <a:close/>
                </a:path>
              </a:pathLst>
            </a:custGeom>
            <a:solidFill>
              <a:schemeClr val="accent1"/>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latin typeface="webapp1_icons_cc" panose="02000503000000000000" pitchFamily="2" charset="0"/>
              </a:endParaRPr>
            </a:p>
          </p:txBody>
        </p:sp>
        <p:sp>
          <p:nvSpPr>
            <p:cNvPr id="24" name="Freeform: Shape 23">
              <a:extLst>
                <a:ext uri="{FF2B5EF4-FFF2-40B4-BE49-F238E27FC236}">
                  <a16:creationId xmlns:a16="http://schemas.microsoft.com/office/drawing/2014/main" id="{CBA5E238-AD6E-4621-9E6E-7C5AF6BE498B}"/>
                </a:ext>
              </a:extLst>
            </p:cNvPr>
            <p:cNvSpPr/>
            <p:nvPr/>
          </p:nvSpPr>
          <p:spPr>
            <a:xfrm>
              <a:off x="3641390" y="3162460"/>
              <a:ext cx="2454610" cy="3053284"/>
            </a:xfrm>
            <a:custGeom>
              <a:avLst/>
              <a:gdLst>
                <a:gd name="connsiteX0" fmla="*/ 820144 w 2454610"/>
                <a:gd name="connsiteY0" fmla="*/ 0 h 3053284"/>
                <a:gd name="connsiteX1" fmla="*/ 826653 w 2454610"/>
                <a:gd name="connsiteY1" fmla="*/ 128884 h 3053284"/>
                <a:gd name="connsiteX2" fmla="*/ 1539680 w 2454610"/>
                <a:gd name="connsiteY2" fmla="*/ 1318505 h 3053284"/>
                <a:gd name="connsiteX3" fmla="*/ 1638347 w 2454610"/>
                <a:gd name="connsiteY3" fmla="*/ 1378447 h 3053284"/>
                <a:gd name="connsiteX4" fmla="*/ 1636406 w 2454610"/>
                <a:gd name="connsiteY4" fmla="*/ 1416877 h 3053284"/>
                <a:gd name="connsiteX5" fmla="*/ 2357882 w 2454610"/>
                <a:gd name="connsiteY5" fmla="*/ 2773811 h 3053284"/>
                <a:gd name="connsiteX6" fmla="*/ 2454610 w 2454610"/>
                <a:gd name="connsiteY6" fmla="*/ 2832576 h 3053284"/>
                <a:gd name="connsiteX7" fmla="*/ 2416416 w 2454610"/>
                <a:gd name="connsiteY7" fmla="*/ 2855779 h 3053284"/>
                <a:gd name="connsiteX8" fmla="*/ 1636407 w 2454610"/>
                <a:gd name="connsiteY8" fmla="*/ 3053284 h 3053284"/>
                <a:gd name="connsiteX9" fmla="*/ 0 w 2454610"/>
                <a:gd name="connsiteY9" fmla="*/ 1416877 h 3053284"/>
                <a:gd name="connsiteX10" fmla="*/ 721476 w 2454610"/>
                <a:gd name="connsiteY10" fmla="*/ 59943 h 3053284"/>
                <a:gd name="connsiteX11" fmla="*/ 820144 w 2454610"/>
                <a:gd name="connsiteY11" fmla="*/ 0 h 305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610" h="3053284">
                  <a:moveTo>
                    <a:pt x="820144" y="0"/>
                  </a:moveTo>
                  <a:lnTo>
                    <a:pt x="826653" y="128884"/>
                  </a:lnTo>
                  <a:cubicBezTo>
                    <a:pt x="876933" y="623985"/>
                    <a:pt x="1147922" y="1053839"/>
                    <a:pt x="1539680" y="1318505"/>
                  </a:cubicBezTo>
                  <a:lnTo>
                    <a:pt x="1638347" y="1378447"/>
                  </a:lnTo>
                  <a:lnTo>
                    <a:pt x="1636406" y="1416877"/>
                  </a:lnTo>
                  <a:cubicBezTo>
                    <a:pt x="1636406" y="1981729"/>
                    <a:pt x="1922595" y="2479738"/>
                    <a:pt x="2357882" y="2773811"/>
                  </a:cubicBezTo>
                  <a:lnTo>
                    <a:pt x="2454610" y="2832576"/>
                  </a:lnTo>
                  <a:lnTo>
                    <a:pt x="2416416" y="2855779"/>
                  </a:lnTo>
                  <a:cubicBezTo>
                    <a:pt x="2184548" y="2981737"/>
                    <a:pt x="1918833" y="3053284"/>
                    <a:pt x="1636407" y="3053284"/>
                  </a:cubicBezTo>
                  <a:cubicBezTo>
                    <a:pt x="732644" y="3053284"/>
                    <a:pt x="0" y="2320640"/>
                    <a:pt x="0" y="1416877"/>
                  </a:cubicBezTo>
                  <a:cubicBezTo>
                    <a:pt x="0" y="852025"/>
                    <a:pt x="286189" y="354017"/>
                    <a:pt x="721476" y="59943"/>
                  </a:cubicBezTo>
                  <a:lnTo>
                    <a:pt x="820144" y="0"/>
                  </a:lnTo>
                  <a:close/>
                </a:path>
              </a:pathLst>
            </a:custGeom>
            <a:solidFill>
              <a:schemeClr val="accent3"/>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latin typeface="webapp1_icons_cc" panose="02000503000000000000" pitchFamily="2" charset="0"/>
              </a:endParaRPr>
            </a:p>
          </p:txBody>
        </p:sp>
        <p:sp>
          <p:nvSpPr>
            <p:cNvPr id="27" name="Freeform: Shape 26">
              <a:extLst>
                <a:ext uri="{FF2B5EF4-FFF2-40B4-BE49-F238E27FC236}">
                  <a16:creationId xmlns:a16="http://schemas.microsoft.com/office/drawing/2014/main" id="{C13E6E69-13D2-4D7A-8878-1ED6560DC8E4}"/>
                </a:ext>
              </a:extLst>
            </p:cNvPr>
            <p:cNvSpPr/>
            <p:nvPr/>
          </p:nvSpPr>
          <p:spPr>
            <a:xfrm>
              <a:off x="6096000" y="3162461"/>
              <a:ext cx="2454610" cy="3053283"/>
            </a:xfrm>
            <a:custGeom>
              <a:avLst/>
              <a:gdLst>
                <a:gd name="connsiteX0" fmla="*/ 1634468 w 2454610"/>
                <a:gd name="connsiteY0" fmla="*/ 0 h 3053283"/>
                <a:gd name="connsiteX1" fmla="*/ 1733134 w 2454610"/>
                <a:gd name="connsiteY1" fmla="*/ 59942 h 3053283"/>
                <a:gd name="connsiteX2" fmla="*/ 2454610 w 2454610"/>
                <a:gd name="connsiteY2" fmla="*/ 1416876 h 3053283"/>
                <a:gd name="connsiteX3" fmla="*/ 818203 w 2454610"/>
                <a:gd name="connsiteY3" fmla="*/ 3053283 h 3053283"/>
                <a:gd name="connsiteX4" fmla="*/ 38194 w 2454610"/>
                <a:gd name="connsiteY4" fmla="*/ 2855778 h 3053283"/>
                <a:gd name="connsiteX5" fmla="*/ 0 w 2454610"/>
                <a:gd name="connsiteY5" fmla="*/ 2832575 h 3053283"/>
                <a:gd name="connsiteX6" fmla="*/ 96728 w 2454610"/>
                <a:gd name="connsiteY6" fmla="*/ 2773810 h 3053283"/>
                <a:gd name="connsiteX7" fmla="*/ 818204 w 2454610"/>
                <a:gd name="connsiteY7" fmla="*/ 1416876 h 3053283"/>
                <a:gd name="connsiteX8" fmla="*/ 816264 w 2454610"/>
                <a:gd name="connsiteY8" fmla="*/ 1378448 h 3053283"/>
                <a:gd name="connsiteX9" fmla="*/ 914932 w 2454610"/>
                <a:gd name="connsiteY9" fmla="*/ 1318504 h 3053283"/>
                <a:gd name="connsiteX10" fmla="*/ 1627959 w 2454610"/>
                <a:gd name="connsiteY10" fmla="*/ 128883 h 3053283"/>
                <a:gd name="connsiteX11" fmla="*/ 1634468 w 2454610"/>
                <a:gd name="connsiteY11" fmla="*/ 0 h 305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54610" h="3053283">
                  <a:moveTo>
                    <a:pt x="1634468" y="0"/>
                  </a:moveTo>
                  <a:lnTo>
                    <a:pt x="1733134" y="59942"/>
                  </a:lnTo>
                  <a:cubicBezTo>
                    <a:pt x="2168421" y="354016"/>
                    <a:pt x="2454610" y="852024"/>
                    <a:pt x="2454610" y="1416876"/>
                  </a:cubicBezTo>
                  <a:cubicBezTo>
                    <a:pt x="2454610" y="2320639"/>
                    <a:pt x="1721966" y="3053283"/>
                    <a:pt x="818203" y="3053283"/>
                  </a:cubicBezTo>
                  <a:cubicBezTo>
                    <a:pt x="535777" y="3053283"/>
                    <a:pt x="270062" y="2981736"/>
                    <a:pt x="38194" y="2855778"/>
                  </a:cubicBezTo>
                  <a:lnTo>
                    <a:pt x="0" y="2832575"/>
                  </a:lnTo>
                  <a:lnTo>
                    <a:pt x="96728" y="2773810"/>
                  </a:lnTo>
                  <a:cubicBezTo>
                    <a:pt x="532015" y="2479737"/>
                    <a:pt x="818204" y="1981728"/>
                    <a:pt x="818204" y="1416876"/>
                  </a:cubicBezTo>
                  <a:lnTo>
                    <a:pt x="816264" y="1378448"/>
                  </a:lnTo>
                  <a:lnTo>
                    <a:pt x="914932" y="1318504"/>
                  </a:lnTo>
                  <a:cubicBezTo>
                    <a:pt x="1306690" y="1053838"/>
                    <a:pt x="1577679" y="623984"/>
                    <a:pt x="1627959" y="128883"/>
                  </a:cubicBezTo>
                  <a:lnTo>
                    <a:pt x="1634468" y="0"/>
                  </a:lnTo>
                  <a:close/>
                </a:path>
              </a:pathLst>
            </a:custGeom>
            <a:solidFill>
              <a:schemeClr val="accent2"/>
            </a:solid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Freeform: Shape 29">
              <a:extLst>
                <a:ext uri="{FF2B5EF4-FFF2-40B4-BE49-F238E27FC236}">
                  <a16:creationId xmlns:a16="http://schemas.microsoft.com/office/drawing/2014/main" id="{45983949-F6F9-4F98-A274-15E736B0F36F}"/>
                </a:ext>
              </a:extLst>
            </p:cNvPr>
            <p:cNvSpPr/>
            <p:nvPr/>
          </p:nvSpPr>
          <p:spPr>
            <a:xfrm>
              <a:off x="4461534" y="2942930"/>
              <a:ext cx="1634466" cy="1597977"/>
            </a:xfrm>
            <a:custGeom>
              <a:avLst/>
              <a:gdLst>
                <a:gd name="connsiteX0" fmla="*/ 816263 w 1634466"/>
                <a:gd name="connsiteY0" fmla="*/ 0 h 1597977"/>
                <a:gd name="connsiteX1" fmla="*/ 1596272 w 1634466"/>
                <a:gd name="connsiteY1" fmla="*/ 197505 h 1597977"/>
                <a:gd name="connsiteX2" fmla="*/ 1634466 w 1634466"/>
                <a:gd name="connsiteY2" fmla="*/ 220709 h 1597977"/>
                <a:gd name="connsiteX3" fmla="*/ 1537738 w 1634466"/>
                <a:gd name="connsiteY3" fmla="*/ 279473 h 1597977"/>
                <a:gd name="connsiteX4" fmla="*/ 824711 w 1634466"/>
                <a:gd name="connsiteY4" fmla="*/ 1469094 h 1597977"/>
                <a:gd name="connsiteX5" fmla="*/ 818203 w 1634466"/>
                <a:gd name="connsiteY5" fmla="*/ 1597977 h 1597977"/>
                <a:gd name="connsiteX6" fmla="*/ 719536 w 1634466"/>
                <a:gd name="connsiteY6" fmla="*/ 1538035 h 1597977"/>
                <a:gd name="connsiteX7" fmla="*/ 6509 w 1634466"/>
                <a:gd name="connsiteY7" fmla="*/ 348414 h 1597977"/>
                <a:gd name="connsiteX8" fmla="*/ 0 w 1634466"/>
                <a:gd name="connsiteY8" fmla="*/ 219530 h 1597977"/>
                <a:gd name="connsiteX9" fmla="*/ 36254 w 1634466"/>
                <a:gd name="connsiteY9" fmla="*/ 197505 h 1597977"/>
                <a:gd name="connsiteX10" fmla="*/ 816263 w 1634466"/>
                <a:gd name="connsiteY10" fmla="*/ 0 h 159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4466" h="1597977">
                  <a:moveTo>
                    <a:pt x="816263" y="0"/>
                  </a:moveTo>
                  <a:cubicBezTo>
                    <a:pt x="1098689" y="0"/>
                    <a:pt x="1364404" y="71547"/>
                    <a:pt x="1596272" y="197505"/>
                  </a:cubicBezTo>
                  <a:lnTo>
                    <a:pt x="1634466" y="220709"/>
                  </a:lnTo>
                  <a:lnTo>
                    <a:pt x="1537738" y="279473"/>
                  </a:lnTo>
                  <a:cubicBezTo>
                    <a:pt x="1145980" y="544139"/>
                    <a:pt x="874991" y="973993"/>
                    <a:pt x="824711" y="1469094"/>
                  </a:cubicBezTo>
                  <a:lnTo>
                    <a:pt x="818203" y="1597977"/>
                  </a:lnTo>
                  <a:lnTo>
                    <a:pt x="719536" y="1538035"/>
                  </a:lnTo>
                  <a:cubicBezTo>
                    <a:pt x="327778" y="1273369"/>
                    <a:pt x="56789" y="843515"/>
                    <a:pt x="6509" y="348414"/>
                  </a:cubicBezTo>
                  <a:lnTo>
                    <a:pt x="0" y="219530"/>
                  </a:lnTo>
                  <a:lnTo>
                    <a:pt x="36254" y="197505"/>
                  </a:lnTo>
                  <a:cubicBezTo>
                    <a:pt x="268122" y="71547"/>
                    <a:pt x="533837" y="0"/>
                    <a:pt x="816263" y="0"/>
                  </a:cubicBezTo>
                  <a:close/>
                </a:path>
              </a:pathLst>
            </a:custGeom>
            <a:gradFill>
              <a:gsLst>
                <a:gs pos="100000">
                  <a:schemeClr val="accent3"/>
                </a:gs>
                <a:gs pos="0">
                  <a:schemeClr val="accent1"/>
                </a:gs>
              </a:gsLst>
              <a:lin ang="5400000" scaled="1"/>
            </a:gradFill>
            <a:ln w="1270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Freeform: Shape 32">
              <a:extLst>
                <a:ext uri="{FF2B5EF4-FFF2-40B4-BE49-F238E27FC236}">
                  <a16:creationId xmlns:a16="http://schemas.microsoft.com/office/drawing/2014/main" id="{C9D67FBC-3435-4499-BD39-AFA30E430929}"/>
                </a:ext>
              </a:extLst>
            </p:cNvPr>
            <p:cNvSpPr/>
            <p:nvPr/>
          </p:nvSpPr>
          <p:spPr>
            <a:xfrm>
              <a:off x="6096000" y="2942930"/>
              <a:ext cx="1634468" cy="1597979"/>
            </a:xfrm>
            <a:custGeom>
              <a:avLst/>
              <a:gdLst>
                <a:gd name="connsiteX0" fmla="*/ 818203 w 1634468"/>
                <a:gd name="connsiteY0" fmla="*/ 0 h 1597979"/>
                <a:gd name="connsiteX1" fmla="*/ 1598212 w 1634468"/>
                <a:gd name="connsiteY1" fmla="*/ 197505 h 1597979"/>
                <a:gd name="connsiteX2" fmla="*/ 1634468 w 1634468"/>
                <a:gd name="connsiteY2" fmla="*/ 219531 h 1597979"/>
                <a:gd name="connsiteX3" fmla="*/ 1627959 w 1634468"/>
                <a:gd name="connsiteY3" fmla="*/ 348414 h 1597979"/>
                <a:gd name="connsiteX4" fmla="*/ 914932 w 1634468"/>
                <a:gd name="connsiteY4" fmla="*/ 1538035 h 1597979"/>
                <a:gd name="connsiteX5" fmla="*/ 816264 w 1634468"/>
                <a:gd name="connsiteY5" fmla="*/ 1597979 h 1597979"/>
                <a:gd name="connsiteX6" fmla="*/ 809755 w 1634468"/>
                <a:gd name="connsiteY6" fmla="*/ 1469094 h 1597979"/>
                <a:gd name="connsiteX7" fmla="*/ 96728 w 1634468"/>
                <a:gd name="connsiteY7" fmla="*/ 279473 h 1597979"/>
                <a:gd name="connsiteX8" fmla="*/ 0 w 1634468"/>
                <a:gd name="connsiteY8" fmla="*/ 220709 h 1597979"/>
                <a:gd name="connsiteX9" fmla="*/ 38194 w 1634468"/>
                <a:gd name="connsiteY9" fmla="*/ 197505 h 1597979"/>
                <a:gd name="connsiteX10" fmla="*/ 818203 w 1634468"/>
                <a:gd name="connsiteY10" fmla="*/ 0 h 159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4468" h="1597979">
                  <a:moveTo>
                    <a:pt x="818203" y="0"/>
                  </a:moveTo>
                  <a:cubicBezTo>
                    <a:pt x="1100629" y="0"/>
                    <a:pt x="1366344" y="71547"/>
                    <a:pt x="1598212" y="197505"/>
                  </a:cubicBezTo>
                  <a:lnTo>
                    <a:pt x="1634468" y="219531"/>
                  </a:lnTo>
                  <a:lnTo>
                    <a:pt x="1627959" y="348414"/>
                  </a:lnTo>
                  <a:cubicBezTo>
                    <a:pt x="1577679" y="843515"/>
                    <a:pt x="1306690" y="1273369"/>
                    <a:pt x="914932" y="1538035"/>
                  </a:cubicBezTo>
                  <a:lnTo>
                    <a:pt x="816264" y="1597979"/>
                  </a:lnTo>
                  <a:lnTo>
                    <a:pt x="809755" y="1469094"/>
                  </a:lnTo>
                  <a:cubicBezTo>
                    <a:pt x="759475" y="973993"/>
                    <a:pt x="488486" y="544139"/>
                    <a:pt x="96728" y="279473"/>
                  </a:cubicBezTo>
                  <a:lnTo>
                    <a:pt x="0" y="220709"/>
                  </a:lnTo>
                  <a:lnTo>
                    <a:pt x="38194" y="197505"/>
                  </a:lnTo>
                  <a:cubicBezTo>
                    <a:pt x="270062" y="71547"/>
                    <a:pt x="535777" y="0"/>
                    <a:pt x="818203" y="0"/>
                  </a:cubicBezTo>
                  <a:close/>
                </a:path>
              </a:pathLst>
            </a:custGeom>
            <a:gradFill>
              <a:gsLst>
                <a:gs pos="100000">
                  <a:schemeClr val="accent2"/>
                </a:gs>
                <a:gs pos="0">
                  <a:schemeClr val="accent1"/>
                </a:gs>
              </a:gsLst>
              <a:lin ang="5400000" scaled="1"/>
            </a:gradFill>
            <a:ln w="1270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Freeform: Shape 35">
              <a:extLst>
                <a:ext uri="{FF2B5EF4-FFF2-40B4-BE49-F238E27FC236}">
                  <a16:creationId xmlns:a16="http://schemas.microsoft.com/office/drawing/2014/main" id="{081FE37C-1342-4E8A-9644-8275EE9A9181}"/>
                </a:ext>
              </a:extLst>
            </p:cNvPr>
            <p:cNvSpPr/>
            <p:nvPr/>
          </p:nvSpPr>
          <p:spPr>
            <a:xfrm>
              <a:off x="5277796" y="4540907"/>
              <a:ext cx="1636408" cy="1454129"/>
            </a:xfrm>
            <a:custGeom>
              <a:avLst/>
              <a:gdLst>
                <a:gd name="connsiteX0" fmla="*/ 1941 w 1636408"/>
                <a:gd name="connsiteY0" fmla="*/ 0 h 1454129"/>
                <a:gd name="connsiteX1" fmla="*/ 38196 w 1636408"/>
                <a:gd name="connsiteY1" fmla="*/ 22026 h 1454129"/>
                <a:gd name="connsiteX2" fmla="*/ 818205 w 1636408"/>
                <a:gd name="connsiteY2" fmla="*/ 219531 h 1454129"/>
                <a:gd name="connsiteX3" fmla="*/ 1598214 w 1636408"/>
                <a:gd name="connsiteY3" fmla="*/ 22026 h 1454129"/>
                <a:gd name="connsiteX4" fmla="*/ 1634468 w 1636408"/>
                <a:gd name="connsiteY4" fmla="*/ 2 h 1454129"/>
                <a:gd name="connsiteX5" fmla="*/ 1636408 w 1636408"/>
                <a:gd name="connsiteY5" fmla="*/ 38430 h 1454129"/>
                <a:gd name="connsiteX6" fmla="*/ 914932 w 1636408"/>
                <a:gd name="connsiteY6" fmla="*/ 1395364 h 1454129"/>
                <a:gd name="connsiteX7" fmla="*/ 818204 w 1636408"/>
                <a:gd name="connsiteY7" fmla="*/ 1454129 h 1454129"/>
                <a:gd name="connsiteX8" fmla="*/ 721476 w 1636408"/>
                <a:gd name="connsiteY8" fmla="*/ 1395364 h 1454129"/>
                <a:gd name="connsiteX9" fmla="*/ 0 w 1636408"/>
                <a:gd name="connsiteY9" fmla="*/ 38430 h 1454129"/>
                <a:gd name="connsiteX10" fmla="*/ 1941 w 1636408"/>
                <a:gd name="connsiteY10" fmla="*/ 0 h 145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6408" h="1454129">
                  <a:moveTo>
                    <a:pt x="1941" y="0"/>
                  </a:moveTo>
                  <a:lnTo>
                    <a:pt x="38196" y="22026"/>
                  </a:lnTo>
                  <a:cubicBezTo>
                    <a:pt x="270064" y="147984"/>
                    <a:pt x="535779" y="219531"/>
                    <a:pt x="818205" y="219531"/>
                  </a:cubicBezTo>
                  <a:cubicBezTo>
                    <a:pt x="1100631" y="219531"/>
                    <a:pt x="1366346" y="147984"/>
                    <a:pt x="1598214" y="22026"/>
                  </a:cubicBezTo>
                  <a:lnTo>
                    <a:pt x="1634468" y="2"/>
                  </a:lnTo>
                  <a:lnTo>
                    <a:pt x="1636408" y="38430"/>
                  </a:lnTo>
                  <a:cubicBezTo>
                    <a:pt x="1636408" y="603282"/>
                    <a:pt x="1350219" y="1101291"/>
                    <a:pt x="914932" y="1395364"/>
                  </a:cubicBezTo>
                  <a:lnTo>
                    <a:pt x="818204" y="1454129"/>
                  </a:lnTo>
                  <a:lnTo>
                    <a:pt x="721476" y="1395364"/>
                  </a:lnTo>
                  <a:cubicBezTo>
                    <a:pt x="286189" y="1101291"/>
                    <a:pt x="0" y="603282"/>
                    <a:pt x="0" y="38430"/>
                  </a:cubicBezTo>
                  <a:lnTo>
                    <a:pt x="1941" y="0"/>
                  </a:lnTo>
                  <a:close/>
                </a:path>
              </a:pathLst>
            </a:custGeom>
            <a:gradFill flip="none" rotWithShape="1">
              <a:gsLst>
                <a:gs pos="100000">
                  <a:schemeClr val="accent2"/>
                </a:gs>
                <a:gs pos="0">
                  <a:schemeClr val="accent3"/>
                </a:gs>
              </a:gsLst>
              <a:lin ang="0" scaled="1"/>
              <a:tileRect/>
            </a:gradFill>
            <a:ln w="1270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32" name="Título 31">
            <a:extLst>
              <a:ext uri="{FF2B5EF4-FFF2-40B4-BE49-F238E27FC236}">
                <a16:creationId xmlns:a16="http://schemas.microsoft.com/office/drawing/2014/main" id="{2DCC0689-1468-6D28-B348-71C5EB253FBC}"/>
              </a:ext>
            </a:extLst>
          </p:cNvPr>
          <p:cNvSpPr>
            <a:spLocks noGrp="1"/>
          </p:cNvSpPr>
          <p:nvPr>
            <p:ph type="title"/>
          </p:nvPr>
        </p:nvSpPr>
        <p:spPr>
          <a:xfrm>
            <a:off x="869899" y="117387"/>
            <a:ext cx="10550013" cy="798836"/>
          </a:xfrm>
        </p:spPr>
        <p:txBody>
          <a:bodyPr>
            <a:noAutofit/>
          </a:bodyPr>
          <a:lstStyle/>
          <a:p>
            <a:r>
              <a:rPr lang="en-US" dirty="0">
                <a:cs typeface="Poppins"/>
              </a:rPr>
              <a:t>Most people prefer websites organized by product or by space.</a:t>
            </a:r>
            <a:endParaRPr lang="es-CO" dirty="0">
              <a:cs typeface="Poppins"/>
            </a:endParaRPr>
          </a:p>
        </p:txBody>
      </p:sp>
      <p:pic>
        <p:nvPicPr>
          <p:cNvPr id="4" name="Imagen 3">
            <a:extLst>
              <a:ext uri="{FF2B5EF4-FFF2-40B4-BE49-F238E27FC236}">
                <a16:creationId xmlns:a16="http://schemas.microsoft.com/office/drawing/2014/main" id="{0BA784D1-0D5C-1805-F40A-D64882BB91AD}"/>
              </a:ext>
            </a:extLst>
          </p:cNvPr>
          <p:cNvPicPr>
            <a:picLocks noChangeAspect="1"/>
          </p:cNvPicPr>
          <p:nvPr/>
        </p:nvPicPr>
        <p:blipFill rotWithShape="1">
          <a:blip r:embed="rId10"/>
          <a:srcRect l="2365" t="24493" r="2856" b="9136"/>
          <a:stretch/>
        </p:blipFill>
        <p:spPr>
          <a:xfrm>
            <a:off x="4013937" y="4982491"/>
            <a:ext cx="2942021" cy="1192746"/>
          </a:xfrm>
          <a:prstGeom prst="rect">
            <a:avLst/>
          </a:prstGeom>
        </p:spPr>
      </p:pic>
      <p:pic>
        <p:nvPicPr>
          <p:cNvPr id="6" name="Imagen 5">
            <a:extLst>
              <a:ext uri="{FF2B5EF4-FFF2-40B4-BE49-F238E27FC236}">
                <a16:creationId xmlns:a16="http://schemas.microsoft.com/office/drawing/2014/main" id="{A14FFE84-2A1E-104A-0136-B33754A9B82D}"/>
              </a:ext>
            </a:extLst>
          </p:cNvPr>
          <p:cNvPicPr>
            <a:picLocks noChangeAspect="1"/>
          </p:cNvPicPr>
          <p:nvPr/>
        </p:nvPicPr>
        <p:blipFill rotWithShape="1">
          <a:blip r:embed="rId11"/>
          <a:srcRect t="24698" r="2671"/>
          <a:stretch/>
        </p:blipFill>
        <p:spPr>
          <a:xfrm>
            <a:off x="3726723" y="3224171"/>
            <a:ext cx="3424041" cy="1002205"/>
          </a:xfrm>
          <a:prstGeom prst="rect">
            <a:avLst/>
          </a:prstGeom>
        </p:spPr>
      </p:pic>
      <p:pic>
        <p:nvPicPr>
          <p:cNvPr id="8" name="Imagen 7">
            <a:extLst>
              <a:ext uri="{FF2B5EF4-FFF2-40B4-BE49-F238E27FC236}">
                <a16:creationId xmlns:a16="http://schemas.microsoft.com/office/drawing/2014/main" id="{2EF574BD-6725-312A-FEBE-38D5AC2C3BD6}"/>
              </a:ext>
            </a:extLst>
          </p:cNvPr>
          <p:cNvPicPr>
            <a:picLocks noChangeAspect="1"/>
          </p:cNvPicPr>
          <p:nvPr/>
        </p:nvPicPr>
        <p:blipFill rotWithShape="1">
          <a:blip r:embed="rId12"/>
          <a:srcRect l="19595" t="5451" r="20217" b="11618"/>
          <a:stretch/>
        </p:blipFill>
        <p:spPr>
          <a:xfrm>
            <a:off x="3876188" y="1270202"/>
            <a:ext cx="3217520" cy="1224277"/>
          </a:xfrm>
          <a:prstGeom prst="rect">
            <a:avLst/>
          </a:prstGeom>
        </p:spPr>
      </p:pic>
      <p:sp>
        <p:nvSpPr>
          <p:cNvPr id="15" name="CuadroTexto 14">
            <a:extLst>
              <a:ext uri="{FF2B5EF4-FFF2-40B4-BE49-F238E27FC236}">
                <a16:creationId xmlns:a16="http://schemas.microsoft.com/office/drawing/2014/main" id="{3C9A98DF-EC13-89A7-7262-742B63252974}"/>
              </a:ext>
            </a:extLst>
          </p:cNvPr>
          <p:cNvSpPr txBox="1"/>
          <p:nvPr/>
        </p:nvSpPr>
        <p:spPr>
          <a:xfrm>
            <a:off x="1762102" y="2216886"/>
            <a:ext cx="659524" cy="369332"/>
          </a:xfrm>
          <a:prstGeom prst="rect">
            <a:avLst/>
          </a:prstGeom>
          <a:noFill/>
        </p:spPr>
        <p:txBody>
          <a:bodyPr wrap="square" rtlCol="0">
            <a:spAutoFit/>
          </a:bodyPr>
          <a:lstStyle/>
          <a:p>
            <a:pPr algn="ctr"/>
            <a:r>
              <a:rPr lang="es-CO" b="1">
                <a:solidFill>
                  <a:schemeClr val="bg1"/>
                </a:solidFill>
                <a:latin typeface="+mj-lt"/>
              </a:rPr>
              <a:t>17</a:t>
            </a:r>
          </a:p>
        </p:txBody>
      </p:sp>
      <p:sp>
        <p:nvSpPr>
          <p:cNvPr id="16" name="CuadroTexto 15">
            <a:extLst>
              <a:ext uri="{FF2B5EF4-FFF2-40B4-BE49-F238E27FC236}">
                <a16:creationId xmlns:a16="http://schemas.microsoft.com/office/drawing/2014/main" id="{55DFE3AD-21EF-3EAD-59A7-3CE426A9C317}"/>
              </a:ext>
            </a:extLst>
          </p:cNvPr>
          <p:cNvSpPr txBox="1"/>
          <p:nvPr/>
        </p:nvSpPr>
        <p:spPr>
          <a:xfrm>
            <a:off x="2253191" y="2809809"/>
            <a:ext cx="659524" cy="369332"/>
          </a:xfrm>
          <a:prstGeom prst="rect">
            <a:avLst/>
          </a:prstGeom>
          <a:noFill/>
        </p:spPr>
        <p:txBody>
          <a:bodyPr wrap="square" rtlCol="0">
            <a:spAutoFit/>
          </a:bodyPr>
          <a:lstStyle/>
          <a:p>
            <a:pPr algn="ctr"/>
            <a:r>
              <a:rPr lang="es-CO" b="1">
                <a:solidFill>
                  <a:schemeClr val="bg1"/>
                </a:solidFill>
                <a:latin typeface="+mj-lt"/>
              </a:rPr>
              <a:t>6</a:t>
            </a:r>
          </a:p>
        </p:txBody>
      </p:sp>
      <p:sp>
        <p:nvSpPr>
          <p:cNvPr id="17" name="CuadroTexto 16">
            <a:extLst>
              <a:ext uri="{FF2B5EF4-FFF2-40B4-BE49-F238E27FC236}">
                <a16:creationId xmlns:a16="http://schemas.microsoft.com/office/drawing/2014/main" id="{FF16D937-AF32-F540-FB9F-84BAA07A89E6}"/>
              </a:ext>
            </a:extLst>
          </p:cNvPr>
          <p:cNvSpPr txBox="1"/>
          <p:nvPr/>
        </p:nvSpPr>
        <p:spPr>
          <a:xfrm>
            <a:off x="1256755" y="2824264"/>
            <a:ext cx="659524" cy="369332"/>
          </a:xfrm>
          <a:prstGeom prst="rect">
            <a:avLst/>
          </a:prstGeom>
          <a:noFill/>
        </p:spPr>
        <p:txBody>
          <a:bodyPr wrap="square" rtlCol="0">
            <a:spAutoFit/>
          </a:bodyPr>
          <a:lstStyle/>
          <a:p>
            <a:pPr algn="ctr"/>
            <a:r>
              <a:rPr lang="es-CO" b="1">
                <a:solidFill>
                  <a:schemeClr val="bg1"/>
                </a:solidFill>
                <a:latin typeface="+mj-lt"/>
              </a:rPr>
              <a:t>3</a:t>
            </a:r>
          </a:p>
        </p:txBody>
      </p:sp>
      <p:sp>
        <p:nvSpPr>
          <p:cNvPr id="18" name="CuadroTexto 17">
            <a:extLst>
              <a:ext uri="{FF2B5EF4-FFF2-40B4-BE49-F238E27FC236}">
                <a16:creationId xmlns:a16="http://schemas.microsoft.com/office/drawing/2014/main" id="{B253931B-3A19-197A-865D-2CE7A1CB4B88}"/>
              </a:ext>
            </a:extLst>
          </p:cNvPr>
          <p:cNvSpPr txBox="1"/>
          <p:nvPr/>
        </p:nvSpPr>
        <p:spPr>
          <a:xfrm>
            <a:off x="2545998" y="3592760"/>
            <a:ext cx="659524" cy="369332"/>
          </a:xfrm>
          <a:prstGeom prst="rect">
            <a:avLst/>
          </a:prstGeom>
          <a:noFill/>
        </p:spPr>
        <p:txBody>
          <a:bodyPr wrap="square" rtlCol="0">
            <a:spAutoFit/>
          </a:bodyPr>
          <a:lstStyle/>
          <a:p>
            <a:pPr algn="ctr"/>
            <a:r>
              <a:rPr lang="es-CO" b="1">
                <a:solidFill>
                  <a:schemeClr val="bg1"/>
                </a:solidFill>
                <a:latin typeface="+mj-lt"/>
              </a:rPr>
              <a:t>14</a:t>
            </a:r>
          </a:p>
        </p:txBody>
      </p:sp>
      <p:sp>
        <p:nvSpPr>
          <p:cNvPr id="19" name="CuadroTexto 18">
            <a:extLst>
              <a:ext uri="{FF2B5EF4-FFF2-40B4-BE49-F238E27FC236}">
                <a16:creationId xmlns:a16="http://schemas.microsoft.com/office/drawing/2014/main" id="{6C744237-01E7-4598-FE29-FED8E954F021}"/>
              </a:ext>
            </a:extLst>
          </p:cNvPr>
          <p:cNvSpPr txBox="1"/>
          <p:nvPr/>
        </p:nvSpPr>
        <p:spPr>
          <a:xfrm>
            <a:off x="1762788" y="3690601"/>
            <a:ext cx="659524" cy="369332"/>
          </a:xfrm>
          <a:prstGeom prst="rect">
            <a:avLst/>
          </a:prstGeom>
          <a:noFill/>
        </p:spPr>
        <p:txBody>
          <a:bodyPr wrap="square" rtlCol="0">
            <a:spAutoFit/>
          </a:bodyPr>
          <a:lstStyle/>
          <a:p>
            <a:pPr algn="ctr"/>
            <a:r>
              <a:rPr lang="es-CO" b="1">
                <a:solidFill>
                  <a:schemeClr val="bg1"/>
                </a:solidFill>
                <a:latin typeface="+mj-lt"/>
              </a:rPr>
              <a:t>2</a:t>
            </a:r>
          </a:p>
        </p:txBody>
      </p:sp>
      <p:sp>
        <p:nvSpPr>
          <p:cNvPr id="20" name="CuadroTexto 19">
            <a:extLst>
              <a:ext uri="{FF2B5EF4-FFF2-40B4-BE49-F238E27FC236}">
                <a16:creationId xmlns:a16="http://schemas.microsoft.com/office/drawing/2014/main" id="{08681B31-8D13-200B-62FE-0B1B0BA1BB74}"/>
              </a:ext>
            </a:extLst>
          </p:cNvPr>
          <p:cNvSpPr txBox="1"/>
          <p:nvPr/>
        </p:nvSpPr>
        <p:spPr>
          <a:xfrm>
            <a:off x="1002895" y="3563376"/>
            <a:ext cx="659524" cy="369332"/>
          </a:xfrm>
          <a:prstGeom prst="rect">
            <a:avLst/>
          </a:prstGeom>
          <a:noFill/>
        </p:spPr>
        <p:txBody>
          <a:bodyPr wrap="square" rtlCol="0">
            <a:spAutoFit/>
          </a:bodyPr>
          <a:lstStyle/>
          <a:p>
            <a:pPr algn="ctr"/>
            <a:r>
              <a:rPr lang="es-CO" b="1">
                <a:solidFill>
                  <a:schemeClr val="bg1"/>
                </a:solidFill>
                <a:latin typeface="+mj-lt"/>
              </a:rPr>
              <a:t>8</a:t>
            </a:r>
          </a:p>
        </p:txBody>
      </p:sp>
      <p:cxnSp>
        <p:nvCxnSpPr>
          <p:cNvPr id="26" name="Conector: angular 25">
            <a:extLst>
              <a:ext uri="{FF2B5EF4-FFF2-40B4-BE49-F238E27FC236}">
                <a16:creationId xmlns:a16="http://schemas.microsoft.com/office/drawing/2014/main" id="{833AC374-5E70-9FCC-6833-D5269AE8683B}"/>
              </a:ext>
            </a:extLst>
          </p:cNvPr>
          <p:cNvCxnSpPr>
            <a:cxnSpLocks/>
            <a:endCxn id="55" idx="1"/>
          </p:cNvCxnSpPr>
          <p:nvPr/>
        </p:nvCxnSpPr>
        <p:spPr>
          <a:xfrm flipV="1">
            <a:off x="2091864" y="1773323"/>
            <a:ext cx="1511644" cy="184354"/>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5" name="Rectángulo: esquinas redondeadas 54">
            <a:extLst>
              <a:ext uri="{FF2B5EF4-FFF2-40B4-BE49-F238E27FC236}">
                <a16:creationId xmlns:a16="http://schemas.microsoft.com/office/drawing/2014/main" id="{1512DA57-82E8-EE70-B488-0FCF01A2E043}"/>
              </a:ext>
            </a:extLst>
          </p:cNvPr>
          <p:cNvSpPr/>
          <p:nvPr/>
        </p:nvSpPr>
        <p:spPr>
          <a:xfrm>
            <a:off x="3603508" y="935644"/>
            <a:ext cx="8366888" cy="167535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0" name="CuadroTexto 59">
            <a:extLst>
              <a:ext uri="{FF2B5EF4-FFF2-40B4-BE49-F238E27FC236}">
                <a16:creationId xmlns:a16="http://schemas.microsoft.com/office/drawing/2014/main" id="{DF1FBF2E-5DB9-98E7-9320-7BB3376E6E34}"/>
              </a:ext>
            </a:extLst>
          </p:cNvPr>
          <p:cNvSpPr txBox="1"/>
          <p:nvPr/>
        </p:nvSpPr>
        <p:spPr>
          <a:xfrm>
            <a:off x="3876188" y="811214"/>
            <a:ext cx="3217520" cy="306467"/>
          </a:xfrm>
          <a:prstGeom prst="roundRect">
            <a:avLst/>
          </a:prstGeom>
          <a:solidFill>
            <a:srgbClr val="6200EE"/>
          </a:solidFill>
        </p:spPr>
        <p:txBody>
          <a:bodyPr wrap="square" rtlCol="0" anchor="ctr">
            <a:spAutoFit/>
          </a:bodyPr>
          <a:lstStyle/>
          <a:p>
            <a:pPr algn="ctr"/>
            <a:r>
              <a:rPr lang="es-CO" sz="1200" b="1" dirty="0">
                <a:solidFill>
                  <a:schemeClr val="bg1"/>
                </a:solidFill>
                <a:latin typeface="+mj-lt"/>
              </a:rPr>
              <a:t>Product</a:t>
            </a:r>
          </a:p>
        </p:txBody>
      </p:sp>
      <p:sp>
        <p:nvSpPr>
          <p:cNvPr id="66" name="CuadroTexto 65">
            <a:extLst>
              <a:ext uri="{FF2B5EF4-FFF2-40B4-BE49-F238E27FC236}">
                <a16:creationId xmlns:a16="http://schemas.microsoft.com/office/drawing/2014/main" id="{F4DAD719-9437-32AB-684D-09581F8C6633}"/>
              </a:ext>
            </a:extLst>
          </p:cNvPr>
          <p:cNvSpPr txBox="1"/>
          <p:nvPr/>
        </p:nvSpPr>
        <p:spPr>
          <a:xfrm>
            <a:off x="7109529" y="925468"/>
            <a:ext cx="4408995" cy="1546577"/>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rgbClr val="545353"/>
                </a:solidFill>
                <a:latin typeface="+mj-lt"/>
              </a:rPr>
              <a:t>Most people prefer this organization because it allows them to directly find what they are looking for.</a:t>
            </a:r>
          </a:p>
          <a:p>
            <a:r>
              <a:rPr lang="en-US" sz="1000" i="1" dirty="0">
                <a:solidFill>
                  <a:srgbClr val="545353"/>
                </a:solidFill>
                <a:latin typeface="+mj-lt"/>
              </a:rPr>
              <a:t>"It is easier to compare what I need and makes exploration more efficient."</a:t>
            </a:r>
          </a:p>
          <a:p>
            <a:pPr marL="171450" indent="-171450">
              <a:buFont typeface="Arial" panose="020B0604020202020204" pitchFamily="34" charset="0"/>
              <a:buChar char="•"/>
            </a:pPr>
            <a:r>
              <a:rPr lang="en-US" sz="1100" dirty="0">
                <a:solidFill>
                  <a:srgbClr val="545353"/>
                </a:solidFill>
                <a:latin typeface="+mj-lt"/>
              </a:rPr>
              <a:t>It is the more concise and therefore faster option.</a:t>
            </a:r>
          </a:p>
          <a:p>
            <a:r>
              <a:rPr lang="en-US" sz="1000" i="1" dirty="0">
                <a:solidFill>
                  <a:srgbClr val="545353"/>
                </a:solidFill>
                <a:latin typeface="+mj-lt"/>
              </a:rPr>
              <a:t>"It seems more specific and simpler, not offering as many options as the space category."</a:t>
            </a:r>
          </a:p>
          <a:p>
            <a:pPr marL="171450" indent="-171450">
              <a:buFont typeface="Arial" panose="020B0604020202020204" pitchFamily="34" charset="0"/>
              <a:buChar char="•"/>
            </a:pPr>
            <a:r>
              <a:rPr lang="en-US" sz="1050" dirty="0">
                <a:solidFill>
                  <a:srgbClr val="545353"/>
                </a:solidFill>
                <a:latin typeface="+mj-lt"/>
              </a:rPr>
              <a:t>And it ensures that they can compare all available options.</a:t>
            </a:r>
          </a:p>
          <a:p>
            <a:r>
              <a:rPr lang="en-US" sz="1000" i="1" dirty="0">
                <a:solidFill>
                  <a:srgbClr val="545353"/>
                </a:solidFill>
                <a:latin typeface="+mj-lt"/>
              </a:rPr>
              <a:t>"It is easier to compare and see all types of the same product</a:t>
            </a:r>
            <a:r>
              <a:rPr lang="en-US" sz="1100" i="1" dirty="0">
                <a:solidFill>
                  <a:srgbClr val="545353"/>
                </a:solidFill>
                <a:latin typeface="+mj-lt"/>
              </a:rPr>
              <a:t>."</a:t>
            </a:r>
            <a:endParaRPr lang="es-CO" sz="900" i="1" dirty="0">
              <a:solidFill>
                <a:srgbClr val="545353"/>
              </a:solidFill>
              <a:latin typeface="+mj-lt"/>
            </a:endParaRPr>
          </a:p>
        </p:txBody>
      </p:sp>
      <p:sp>
        <p:nvSpPr>
          <p:cNvPr id="67" name="Rectángulo: esquinas redondeadas 66">
            <a:extLst>
              <a:ext uri="{FF2B5EF4-FFF2-40B4-BE49-F238E27FC236}">
                <a16:creationId xmlns:a16="http://schemas.microsoft.com/office/drawing/2014/main" id="{F3B48D95-4BFB-7308-E9AF-42D67588D4B5}"/>
              </a:ext>
            </a:extLst>
          </p:cNvPr>
          <p:cNvSpPr/>
          <p:nvPr/>
        </p:nvSpPr>
        <p:spPr>
          <a:xfrm>
            <a:off x="3648540" y="2767982"/>
            <a:ext cx="8366888" cy="176696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8" name="Rectángulo: esquinas redondeadas 67">
            <a:extLst>
              <a:ext uri="{FF2B5EF4-FFF2-40B4-BE49-F238E27FC236}">
                <a16:creationId xmlns:a16="http://schemas.microsoft.com/office/drawing/2014/main" id="{0958AB10-2E0B-0348-F247-95649869C41F}"/>
              </a:ext>
            </a:extLst>
          </p:cNvPr>
          <p:cNvSpPr/>
          <p:nvPr/>
        </p:nvSpPr>
        <p:spPr>
          <a:xfrm>
            <a:off x="3648540" y="4694491"/>
            <a:ext cx="8366888" cy="1534248"/>
          </a:xfrm>
          <a:prstGeom prst="round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1" name="Elipse 70">
            <a:extLst>
              <a:ext uri="{FF2B5EF4-FFF2-40B4-BE49-F238E27FC236}">
                <a16:creationId xmlns:a16="http://schemas.microsoft.com/office/drawing/2014/main" id="{AFC435F9-A49B-4D78-10B5-CD062DECE097}"/>
              </a:ext>
            </a:extLst>
          </p:cNvPr>
          <p:cNvSpPr/>
          <p:nvPr/>
        </p:nvSpPr>
        <p:spPr>
          <a:xfrm>
            <a:off x="11518524" y="1077819"/>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2" name="Elipse 71">
            <a:extLst>
              <a:ext uri="{FF2B5EF4-FFF2-40B4-BE49-F238E27FC236}">
                <a16:creationId xmlns:a16="http://schemas.microsoft.com/office/drawing/2014/main" id="{5C3133D3-36E7-1327-05F6-B876D84C3DAE}"/>
              </a:ext>
            </a:extLst>
          </p:cNvPr>
          <p:cNvSpPr/>
          <p:nvPr/>
        </p:nvSpPr>
        <p:spPr>
          <a:xfrm>
            <a:off x="11518524" y="1597759"/>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3" name="Elipse 72">
            <a:extLst>
              <a:ext uri="{FF2B5EF4-FFF2-40B4-BE49-F238E27FC236}">
                <a16:creationId xmlns:a16="http://schemas.microsoft.com/office/drawing/2014/main" id="{5EEC44A1-AA5A-1CE0-263F-8694717117AE}"/>
              </a:ext>
            </a:extLst>
          </p:cNvPr>
          <p:cNvSpPr/>
          <p:nvPr/>
        </p:nvSpPr>
        <p:spPr>
          <a:xfrm>
            <a:off x="11518524" y="2117699"/>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5" name="CuadroTexto 74">
            <a:extLst>
              <a:ext uri="{FF2B5EF4-FFF2-40B4-BE49-F238E27FC236}">
                <a16:creationId xmlns:a16="http://schemas.microsoft.com/office/drawing/2014/main" id="{DB276395-1B7F-4F17-06F5-A1BD55383BAE}"/>
              </a:ext>
            </a:extLst>
          </p:cNvPr>
          <p:cNvSpPr txBox="1"/>
          <p:nvPr/>
        </p:nvSpPr>
        <p:spPr>
          <a:xfrm>
            <a:off x="3876188" y="2641034"/>
            <a:ext cx="3217520" cy="306467"/>
          </a:xfrm>
          <a:prstGeom prst="roundRect">
            <a:avLst/>
          </a:prstGeom>
          <a:solidFill>
            <a:srgbClr val="6200EE"/>
          </a:solidFill>
        </p:spPr>
        <p:txBody>
          <a:bodyPr wrap="square" rtlCol="0" anchor="ctr">
            <a:spAutoFit/>
          </a:bodyPr>
          <a:lstStyle/>
          <a:p>
            <a:pPr algn="ctr"/>
            <a:r>
              <a:rPr lang="es-CO" sz="1200" b="1" dirty="0">
                <a:solidFill>
                  <a:schemeClr val="bg1"/>
                </a:solidFill>
                <a:latin typeface="+mj-lt"/>
              </a:rPr>
              <a:t>Space</a:t>
            </a:r>
          </a:p>
        </p:txBody>
      </p:sp>
      <p:cxnSp>
        <p:nvCxnSpPr>
          <p:cNvPr id="76" name="Conector: angular 75">
            <a:extLst>
              <a:ext uri="{FF2B5EF4-FFF2-40B4-BE49-F238E27FC236}">
                <a16:creationId xmlns:a16="http://schemas.microsoft.com/office/drawing/2014/main" id="{1381AD58-D7DC-AD0F-B64C-04AEFD7686D1}"/>
              </a:ext>
            </a:extLst>
          </p:cNvPr>
          <p:cNvCxnSpPr>
            <a:cxnSpLocks/>
            <a:endCxn id="67" idx="1"/>
          </p:cNvCxnSpPr>
          <p:nvPr/>
        </p:nvCxnSpPr>
        <p:spPr>
          <a:xfrm flipV="1">
            <a:off x="2501064" y="3651466"/>
            <a:ext cx="1147476" cy="667811"/>
          </a:xfrm>
          <a:prstGeom prst="bentConnector3">
            <a:avLst>
              <a:gd name="adj1" fmla="val 80357"/>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0" name="CuadroTexto 79">
            <a:extLst>
              <a:ext uri="{FF2B5EF4-FFF2-40B4-BE49-F238E27FC236}">
                <a16:creationId xmlns:a16="http://schemas.microsoft.com/office/drawing/2014/main" id="{063766A4-058E-E775-DCAA-B91321A1E00B}"/>
              </a:ext>
            </a:extLst>
          </p:cNvPr>
          <p:cNvSpPr txBox="1"/>
          <p:nvPr/>
        </p:nvSpPr>
        <p:spPr>
          <a:xfrm>
            <a:off x="7109529" y="2765235"/>
            <a:ext cx="4408995" cy="1877437"/>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rgbClr val="545353"/>
                </a:solidFill>
                <a:latin typeface="+mj-lt"/>
              </a:rPr>
              <a:t>The main reason for preferring this organization is that it is intuitive, and the buyer can reference objects within a specific environment.</a:t>
            </a:r>
          </a:p>
          <a:p>
            <a:r>
              <a:rPr lang="en-US" sz="1000" i="1" dirty="0">
                <a:solidFill>
                  <a:srgbClr val="545353"/>
                </a:solidFill>
                <a:latin typeface="+mj-lt"/>
              </a:rPr>
              <a:t>"It allows me to see products organized in a way that I find more intuitive and logical.“</a:t>
            </a:r>
          </a:p>
          <a:p>
            <a:r>
              <a:rPr lang="en-US" sz="1000" i="1" dirty="0">
                <a:solidFill>
                  <a:srgbClr val="545353"/>
                </a:solidFill>
                <a:latin typeface="+mj-lt"/>
              </a:rPr>
              <a:t>"If I'm talking about the home, it's easier to think about which products are found in each space."</a:t>
            </a:r>
          </a:p>
          <a:p>
            <a:pPr marL="171450" indent="-171450">
              <a:buFont typeface="Arial" panose="020B0604020202020204" pitchFamily="34" charset="0"/>
              <a:buChar char="•"/>
            </a:pPr>
            <a:r>
              <a:rPr lang="en-US" sz="1050" dirty="0">
                <a:solidFill>
                  <a:srgbClr val="545353"/>
                </a:solidFill>
                <a:latin typeface="+mj-lt"/>
              </a:rPr>
              <a:t>Additionally, it allows for greater exploration to find complementary products and inspiration.</a:t>
            </a:r>
          </a:p>
          <a:p>
            <a:r>
              <a:rPr lang="en-US" sz="1000" i="1" dirty="0">
                <a:solidFill>
                  <a:srgbClr val="545353"/>
                </a:solidFill>
                <a:latin typeface="+mj-lt"/>
              </a:rPr>
              <a:t>"I think it's good for getting inspired and having options on how to decorate my spaces."</a:t>
            </a:r>
            <a:endParaRPr lang="es-CO" sz="700" i="1" dirty="0">
              <a:solidFill>
                <a:srgbClr val="545353"/>
              </a:solidFill>
              <a:latin typeface="+mj-lt"/>
            </a:endParaRPr>
          </a:p>
        </p:txBody>
      </p:sp>
      <p:sp>
        <p:nvSpPr>
          <p:cNvPr id="81" name="CuadroTexto 80">
            <a:extLst>
              <a:ext uri="{FF2B5EF4-FFF2-40B4-BE49-F238E27FC236}">
                <a16:creationId xmlns:a16="http://schemas.microsoft.com/office/drawing/2014/main" id="{B19FA038-0CB7-A484-FAFF-8B6FA72A8D32}"/>
              </a:ext>
            </a:extLst>
          </p:cNvPr>
          <p:cNvSpPr txBox="1"/>
          <p:nvPr/>
        </p:nvSpPr>
        <p:spPr>
          <a:xfrm>
            <a:off x="3876188" y="4600851"/>
            <a:ext cx="3217520" cy="306467"/>
          </a:xfrm>
          <a:prstGeom prst="roundRect">
            <a:avLst/>
          </a:prstGeom>
          <a:solidFill>
            <a:srgbClr val="6200EE"/>
          </a:solidFill>
        </p:spPr>
        <p:txBody>
          <a:bodyPr wrap="square" rtlCol="0" anchor="ctr">
            <a:spAutoFit/>
          </a:bodyPr>
          <a:lstStyle/>
          <a:p>
            <a:pPr algn="ctr"/>
            <a:r>
              <a:rPr lang="en-US" sz="1200" b="1" dirty="0">
                <a:solidFill>
                  <a:schemeClr val="bg1"/>
                </a:solidFill>
                <a:latin typeface="+mj-lt"/>
              </a:rPr>
              <a:t>Category</a:t>
            </a:r>
          </a:p>
        </p:txBody>
      </p:sp>
      <p:sp>
        <p:nvSpPr>
          <p:cNvPr id="83" name="CuadroTexto 82">
            <a:extLst>
              <a:ext uri="{FF2B5EF4-FFF2-40B4-BE49-F238E27FC236}">
                <a16:creationId xmlns:a16="http://schemas.microsoft.com/office/drawing/2014/main" id="{35C6C7E7-F6F0-5359-76CC-594BC27EBEF6}"/>
              </a:ext>
            </a:extLst>
          </p:cNvPr>
          <p:cNvSpPr txBox="1"/>
          <p:nvPr/>
        </p:nvSpPr>
        <p:spPr>
          <a:xfrm>
            <a:off x="7109529" y="4729529"/>
            <a:ext cx="4408995" cy="1384995"/>
          </a:xfrm>
          <a:prstGeom prst="rect">
            <a:avLst/>
          </a:prstGeom>
          <a:noFill/>
        </p:spPr>
        <p:txBody>
          <a:bodyPr wrap="square" rtlCol="0">
            <a:spAutoFit/>
          </a:bodyPr>
          <a:lstStyle/>
          <a:p>
            <a:pPr marL="171450" indent="-171450">
              <a:buFont typeface="Arial" panose="020B0604020202020204" pitchFamily="34" charset="0"/>
              <a:buChar char="•"/>
            </a:pPr>
            <a:r>
              <a:rPr lang="en-US" sz="1100" dirty="0">
                <a:solidFill>
                  <a:srgbClr val="545353"/>
                </a:solidFill>
                <a:latin typeface="+mj-lt"/>
              </a:rPr>
              <a:t>This option is chosen by those who prefer the generality and variety of products, offering a broader exploration path that allows them to go from the general to the specific.</a:t>
            </a:r>
          </a:p>
          <a:p>
            <a:r>
              <a:rPr lang="en-US" sz="1000" i="1" dirty="0">
                <a:solidFill>
                  <a:srgbClr val="545353"/>
                </a:solidFill>
                <a:latin typeface="+mj-lt"/>
              </a:rPr>
              <a:t>"The category should come before the product type, so I can go from the broadest to the most specific."</a:t>
            </a:r>
          </a:p>
          <a:p>
            <a:r>
              <a:rPr lang="en-US" sz="1000" i="1" dirty="0">
                <a:solidFill>
                  <a:srgbClr val="545353"/>
                </a:solidFill>
                <a:latin typeface="+mj-lt"/>
              </a:rPr>
              <a:t>“Organization by category is broader and useful if the page then shows the details of that category."</a:t>
            </a:r>
            <a:endParaRPr lang="es-CO" sz="700" i="1" dirty="0">
              <a:solidFill>
                <a:srgbClr val="545353"/>
              </a:solidFill>
              <a:latin typeface="+mj-lt"/>
            </a:endParaRPr>
          </a:p>
        </p:txBody>
      </p:sp>
      <p:cxnSp>
        <p:nvCxnSpPr>
          <p:cNvPr id="84" name="Conector: angular 83">
            <a:extLst>
              <a:ext uri="{FF2B5EF4-FFF2-40B4-BE49-F238E27FC236}">
                <a16:creationId xmlns:a16="http://schemas.microsoft.com/office/drawing/2014/main" id="{CEA140EA-231E-4A56-F922-091ED6FF9C06}"/>
              </a:ext>
            </a:extLst>
          </p:cNvPr>
          <p:cNvCxnSpPr>
            <a:cxnSpLocks/>
            <a:endCxn id="68" idx="1"/>
          </p:cNvCxnSpPr>
          <p:nvPr/>
        </p:nvCxnSpPr>
        <p:spPr>
          <a:xfrm>
            <a:off x="1682664" y="4319277"/>
            <a:ext cx="1965876" cy="1142338"/>
          </a:xfrm>
          <a:prstGeom prst="bentConnector3">
            <a:avLst>
              <a:gd name="adj1" fmla="val 237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3" name="Elipse 92">
            <a:extLst>
              <a:ext uri="{FF2B5EF4-FFF2-40B4-BE49-F238E27FC236}">
                <a16:creationId xmlns:a16="http://schemas.microsoft.com/office/drawing/2014/main" id="{DCEB91FB-BC91-8254-1BC6-0D0BA0358D10}"/>
              </a:ext>
            </a:extLst>
          </p:cNvPr>
          <p:cNvSpPr/>
          <p:nvPr/>
        </p:nvSpPr>
        <p:spPr>
          <a:xfrm>
            <a:off x="11518524" y="3412768"/>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4" name="Elipse 93">
            <a:extLst>
              <a:ext uri="{FF2B5EF4-FFF2-40B4-BE49-F238E27FC236}">
                <a16:creationId xmlns:a16="http://schemas.microsoft.com/office/drawing/2014/main" id="{3AA011C3-7220-5E6E-F946-D46806087A0A}"/>
              </a:ext>
            </a:extLst>
          </p:cNvPr>
          <p:cNvSpPr/>
          <p:nvPr/>
        </p:nvSpPr>
        <p:spPr>
          <a:xfrm>
            <a:off x="11518524" y="3932708"/>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5" name="TextBox 5">
            <a:extLst>
              <a:ext uri="{FF2B5EF4-FFF2-40B4-BE49-F238E27FC236}">
                <a16:creationId xmlns:a16="http://schemas.microsoft.com/office/drawing/2014/main" id="{F6608611-8B70-AB34-F447-51960D0DE592}"/>
              </a:ext>
            </a:extLst>
          </p:cNvPr>
          <p:cNvSpPr txBox="1"/>
          <p:nvPr/>
        </p:nvSpPr>
        <p:spPr>
          <a:xfrm>
            <a:off x="3748158" y="6435222"/>
            <a:ext cx="8366888" cy="369332"/>
          </a:xfrm>
          <a:prstGeom prst="rect">
            <a:avLst/>
          </a:prstGeom>
          <a:noFill/>
        </p:spPr>
        <p:txBody>
          <a:bodyPr wrap="square" rtlCol="0" anchor="b" anchorCtr="0">
            <a:spAutoFit/>
          </a:bodyPr>
          <a:lstStyle/>
          <a:p>
            <a:pPr marR="0" lvl="0" defTabSz="914400" rtl="0" eaLnBrk="1" fontAlgn="auto" latinLnBrk="0" hangingPunct="1">
              <a:lnSpc>
                <a:spcPct val="100000"/>
              </a:lnSpc>
              <a:spcBef>
                <a:spcPts val="0"/>
              </a:spcBef>
              <a:spcAft>
                <a:spcPts val="0"/>
              </a:spcAft>
              <a:buClrTx/>
              <a:buSzTx/>
              <a:tabLst/>
              <a:defRPr/>
            </a:pPr>
            <a:r>
              <a:rPr lang="es-CO" sz="900" b="1" dirty="0" err="1">
                <a:solidFill>
                  <a:srgbClr val="545353"/>
                </a:solidFill>
                <a:latin typeface="Poppins" pitchFamily="2" charset="77"/>
                <a:ea typeface="League Spartan" charset="0"/>
                <a:cs typeface="Poppins" pitchFamily="2" charset="77"/>
              </a:rPr>
              <a:t>Question</a:t>
            </a:r>
            <a:endParaRPr lang="es-CO" sz="900" b="1" dirty="0">
              <a:solidFill>
                <a:srgbClr val="545353"/>
              </a:solidFill>
              <a:latin typeface="Poppins" pitchFamily="2" charset="77"/>
              <a:ea typeface="League Spartan" charset="0"/>
              <a:cs typeface="Poppins" pitchFamily="2" charset="77"/>
            </a:endParaRPr>
          </a:p>
          <a:p>
            <a:pPr marR="0" lvl="0" defTabSz="914400" rtl="0" eaLnBrk="1" fontAlgn="auto" latinLnBrk="0" hangingPunct="1">
              <a:lnSpc>
                <a:spcPct val="100000"/>
              </a:lnSpc>
              <a:spcBef>
                <a:spcPts val="0"/>
              </a:spcBef>
              <a:spcAft>
                <a:spcPts val="0"/>
              </a:spcAft>
              <a:buClrTx/>
              <a:buSzTx/>
              <a:tabLst/>
              <a:defRPr/>
            </a:pPr>
            <a:r>
              <a:rPr lang="en-US" sz="900" i="1" dirty="0">
                <a:solidFill>
                  <a:srgbClr val="545353"/>
                </a:solidFill>
                <a:latin typeface="Poppins" pitchFamily="2" charset="77"/>
                <a:ea typeface="League Spartan" charset="0"/>
                <a:cs typeface="Poppins" pitchFamily="2" charset="77"/>
              </a:rPr>
              <a:t>If you had to choose a type of organization or filter to find a product, which would you consider better? N=50</a:t>
            </a:r>
            <a:endParaRPr lang="es-CO" sz="900" i="1" dirty="0">
              <a:solidFill>
                <a:srgbClr val="545353"/>
              </a:solidFill>
              <a:latin typeface="Poppins" pitchFamily="2" charset="77"/>
              <a:ea typeface="League Spartan" charset="0"/>
              <a:cs typeface="Poppins" pitchFamily="2" charset="77"/>
            </a:endParaRPr>
          </a:p>
        </p:txBody>
      </p:sp>
      <p:sp>
        <p:nvSpPr>
          <p:cNvPr id="97" name="Elipse 96">
            <a:extLst>
              <a:ext uri="{FF2B5EF4-FFF2-40B4-BE49-F238E27FC236}">
                <a16:creationId xmlns:a16="http://schemas.microsoft.com/office/drawing/2014/main" id="{8AC7D326-D251-C535-7FDC-4131A06F338A}"/>
              </a:ext>
            </a:extLst>
          </p:cNvPr>
          <p:cNvSpPr/>
          <p:nvPr/>
        </p:nvSpPr>
        <p:spPr>
          <a:xfrm>
            <a:off x="11522642" y="5280498"/>
            <a:ext cx="360000" cy="3600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8" name="Rectángulo: esquinas superiores redondeadas 97">
            <a:extLst>
              <a:ext uri="{FF2B5EF4-FFF2-40B4-BE49-F238E27FC236}">
                <a16:creationId xmlns:a16="http://schemas.microsoft.com/office/drawing/2014/main" id="{B05B5995-0E8C-8E4E-5E02-3831B0B67EE2}"/>
              </a:ext>
            </a:extLst>
          </p:cNvPr>
          <p:cNvSpPr/>
          <p:nvPr/>
        </p:nvSpPr>
        <p:spPr>
          <a:xfrm>
            <a:off x="723905" y="5767647"/>
            <a:ext cx="2814563" cy="1121367"/>
          </a:xfrm>
          <a:prstGeom prst="round2SameRect">
            <a:avLst>
              <a:gd name="adj1" fmla="val 10147"/>
              <a:gd name="adj2" fmla="val 0"/>
            </a:avLst>
          </a:prstGeom>
          <a:solidFill>
            <a:schemeClr val="accent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latin typeface="+mj-lt"/>
            </a:endParaRPr>
          </a:p>
        </p:txBody>
      </p:sp>
      <p:sp>
        <p:nvSpPr>
          <p:cNvPr id="99" name="TextBox 14">
            <a:extLst>
              <a:ext uri="{FF2B5EF4-FFF2-40B4-BE49-F238E27FC236}">
                <a16:creationId xmlns:a16="http://schemas.microsoft.com/office/drawing/2014/main" id="{E95AF8D2-E0A1-F359-0AED-DCD8E3017140}"/>
              </a:ext>
            </a:extLst>
          </p:cNvPr>
          <p:cNvSpPr txBox="1"/>
          <p:nvPr/>
        </p:nvSpPr>
        <p:spPr>
          <a:xfrm>
            <a:off x="788945" y="5924750"/>
            <a:ext cx="2802277" cy="938719"/>
          </a:xfrm>
          <a:prstGeom prst="rect">
            <a:avLst/>
          </a:prstGeom>
          <a:noFill/>
        </p:spPr>
        <p:txBody>
          <a:bodyPr wrap="square" rtlCol="0" anchor="b">
            <a:spAutoFit/>
          </a:bodyPr>
          <a:lstStyle/>
          <a:p>
            <a:r>
              <a:rPr lang="es-CO" sz="1100" b="1" spc="-15" dirty="0" err="1">
                <a:solidFill>
                  <a:srgbClr val="545353"/>
                </a:solidFill>
                <a:latin typeface="+mj-lt"/>
                <a:cs typeface="Poppins" pitchFamily="2" charset="77"/>
              </a:rPr>
              <a:t>Pain</a:t>
            </a:r>
            <a:r>
              <a:rPr lang="es-CO" sz="1100" b="1" spc="-15" dirty="0">
                <a:solidFill>
                  <a:srgbClr val="545353"/>
                </a:solidFill>
                <a:latin typeface="+mj-lt"/>
                <a:cs typeface="Poppins" pitchFamily="2" charset="77"/>
              </a:rPr>
              <a:t> </a:t>
            </a:r>
            <a:r>
              <a:rPr lang="es-CO" sz="1100" b="1" spc="-15" dirty="0" err="1">
                <a:solidFill>
                  <a:srgbClr val="545353"/>
                </a:solidFill>
                <a:latin typeface="+mj-lt"/>
                <a:cs typeface="Poppins" pitchFamily="2" charset="77"/>
              </a:rPr>
              <a:t>points</a:t>
            </a:r>
            <a:endParaRPr lang="es-CO" sz="1100" b="1" spc="-15" dirty="0">
              <a:solidFill>
                <a:srgbClr val="545353"/>
              </a:solidFill>
              <a:latin typeface="+mj-lt"/>
              <a:cs typeface="Poppins" pitchFamily="2" charset="77"/>
            </a:endParaRPr>
          </a:p>
          <a:p>
            <a:pPr marL="171450" indent="-171450">
              <a:buFont typeface="Arial" panose="020B0604020202020204" pitchFamily="34" charset="0"/>
              <a:buChar char="•"/>
            </a:pPr>
            <a:r>
              <a:rPr lang="en-US" sz="1100" dirty="0">
                <a:solidFill>
                  <a:srgbClr val="545353"/>
                </a:solidFill>
                <a:latin typeface="+mj-lt"/>
              </a:rPr>
              <a:t>The current structure of the page excludes an organization that caters to a type of user with less specific search needs.</a:t>
            </a:r>
            <a:endParaRPr lang="es-CO" sz="1100" dirty="0">
              <a:solidFill>
                <a:srgbClr val="545353"/>
              </a:solidFill>
              <a:latin typeface="+mj-lt"/>
            </a:endParaRPr>
          </a:p>
        </p:txBody>
      </p:sp>
      <p:pic>
        <p:nvPicPr>
          <p:cNvPr id="102" name="202404171202-_1_">
            <a:hlinkClick r:id="" action="ppaction://media"/>
            <a:extLst>
              <a:ext uri="{FF2B5EF4-FFF2-40B4-BE49-F238E27FC236}">
                <a16:creationId xmlns:a16="http://schemas.microsoft.com/office/drawing/2014/main" id="{80C09915-ED25-8E80-5FF5-857168297D87}"/>
              </a:ext>
            </a:extLst>
          </p:cNvPr>
          <p:cNvPicPr>
            <a:picLocks noChangeAspect="1"/>
          </p:cNvPicPr>
          <p:nvPr>
            <a:audioFile r:link="rId1"/>
            <p:extLst>
              <p:ext uri="{DAA4B4D4-6D71-4841-9C94-3DE7FCFB9230}">
                <p14:media xmlns:p14="http://schemas.microsoft.com/office/powerpoint/2010/main" r:embed="rId2">
                  <p14:trim st="1884" end="102774.2857"/>
                </p14:media>
              </p:ext>
            </p:extLst>
          </p:nvPr>
        </p:nvPicPr>
        <p:blipFill>
          <a:blip r:embed="rId13"/>
          <a:stretch>
            <a:fillRect/>
          </a:stretch>
        </p:blipFill>
        <p:spPr>
          <a:xfrm>
            <a:off x="11554524" y="1117273"/>
            <a:ext cx="288000" cy="288000"/>
          </a:xfrm>
          <a:prstGeom prst="rect">
            <a:avLst/>
          </a:prstGeom>
        </p:spPr>
      </p:pic>
      <p:pic>
        <p:nvPicPr>
          <p:cNvPr id="103" name="202404171202-_3_">
            <a:hlinkClick r:id="" action="ppaction://media"/>
            <a:extLst>
              <a:ext uri="{FF2B5EF4-FFF2-40B4-BE49-F238E27FC236}">
                <a16:creationId xmlns:a16="http://schemas.microsoft.com/office/drawing/2014/main" id="{BDDCFB24-6BD0-1D97-FC04-68A401EF023B}"/>
              </a:ext>
            </a:extLst>
          </p:cNvPr>
          <p:cNvPicPr>
            <a:picLocks noChangeAspect="1"/>
          </p:cNvPicPr>
          <p:nvPr>
            <a:audioFile r:link="rId1"/>
            <p:extLst>
              <p:ext uri="{DAA4B4D4-6D71-4841-9C94-3DE7FCFB9230}">
                <p14:media xmlns:p14="http://schemas.microsoft.com/office/powerpoint/2010/main" r:embed="rId3">
                  <p14:trim st="44000" end="58116.3877"/>
                </p14:media>
              </p:ext>
            </p:extLst>
          </p:nvPr>
        </p:nvPicPr>
        <p:blipFill>
          <a:blip r:embed="rId13"/>
          <a:stretch>
            <a:fillRect/>
          </a:stretch>
        </p:blipFill>
        <p:spPr>
          <a:xfrm>
            <a:off x="11554524" y="3978985"/>
            <a:ext cx="288000" cy="288000"/>
          </a:xfrm>
          <a:prstGeom prst="rect">
            <a:avLst/>
          </a:prstGeom>
        </p:spPr>
      </p:pic>
      <p:pic>
        <p:nvPicPr>
          <p:cNvPr id="105" name="202404171556-_1_">
            <a:hlinkClick r:id="" action="ppaction://media"/>
            <a:extLst>
              <a:ext uri="{FF2B5EF4-FFF2-40B4-BE49-F238E27FC236}">
                <a16:creationId xmlns:a16="http://schemas.microsoft.com/office/drawing/2014/main" id="{51D675D2-6127-21B0-366B-09F8815CD703}"/>
              </a:ext>
            </a:extLst>
          </p:cNvPr>
          <p:cNvPicPr>
            <a:picLocks noChangeAspect="1"/>
          </p:cNvPicPr>
          <p:nvPr>
            <a:audioFile r:link="rId1"/>
            <p:extLst>
              <p:ext uri="{DAA4B4D4-6D71-4841-9C94-3DE7FCFB9230}">
                <p14:media xmlns:p14="http://schemas.microsoft.com/office/powerpoint/2010/main" r:embed="rId4">
                  <p14:trim st="45000" end="49199.1836"/>
                </p14:media>
              </p:ext>
            </p:extLst>
          </p:nvPr>
        </p:nvPicPr>
        <p:blipFill>
          <a:blip r:embed="rId13"/>
          <a:stretch>
            <a:fillRect/>
          </a:stretch>
        </p:blipFill>
        <p:spPr>
          <a:xfrm>
            <a:off x="11584332" y="1646880"/>
            <a:ext cx="288000" cy="288000"/>
          </a:xfrm>
          <a:prstGeom prst="rect">
            <a:avLst/>
          </a:prstGeom>
        </p:spPr>
      </p:pic>
      <p:pic>
        <p:nvPicPr>
          <p:cNvPr id="106" name="202404171556-_2_">
            <a:hlinkClick r:id="" action="ppaction://media"/>
            <a:extLst>
              <a:ext uri="{FF2B5EF4-FFF2-40B4-BE49-F238E27FC236}">
                <a16:creationId xmlns:a16="http://schemas.microsoft.com/office/drawing/2014/main" id="{42AB5B0B-FE2F-6F45-42BE-E3ACF62DCF29}"/>
              </a:ext>
            </a:extLst>
          </p:cNvPr>
          <p:cNvPicPr>
            <a:picLocks noChangeAspect="1"/>
          </p:cNvPicPr>
          <p:nvPr>
            <a:audioFile r:link="rId1"/>
            <p:extLst>
              <p:ext uri="{DAA4B4D4-6D71-4841-9C94-3DE7FCFB9230}">
                <p14:media xmlns:p14="http://schemas.microsoft.com/office/powerpoint/2010/main" r:embed="rId5">
                  <p14:trim st="60720" end="32521.7959"/>
                </p14:media>
              </p:ext>
            </p:extLst>
          </p:nvPr>
        </p:nvPicPr>
        <p:blipFill>
          <a:blip r:embed="rId13"/>
          <a:stretch>
            <a:fillRect/>
          </a:stretch>
        </p:blipFill>
        <p:spPr>
          <a:xfrm>
            <a:off x="11554524" y="3449117"/>
            <a:ext cx="288000" cy="288000"/>
          </a:xfrm>
          <a:prstGeom prst="rect">
            <a:avLst/>
          </a:prstGeom>
        </p:spPr>
      </p:pic>
      <p:pic>
        <p:nvPicPr>
          <p:cNvPr id="108" name="202404171638-_1_">
            <a:hlinkClick r:id="" action="ppaction://media"/>
            <a:extLst>
              <a:ext uri="{FF2B5EF4-FFF2-40B4-BE49-F238E27FC236}">
                <a16:creationId xmlns:a16="http://schemas.microsoft.com/office/drawing/2014/main" id="{51F061D0-78DB-DF28-5C90-342F1872A9F0}"/>
              </a:ext>
            </a:extLst>
          </p:cNvPr>
          <p:cNvPicPr>
            <a:picLocks noChangeAspect="1"/>
          </p:cNvPicPr>
          <p:nvPr>
            <a:audioFile r:link="rId1"/>
            <p:extLst>
              <p:ext uri="{DAA4B4D4-6D71-4841-9C94-3DE7FCFB9230}">
                <p14:media xmlns:p14="http://schemas.microsoft.com/office/powerpoint/2010/main" r:embed="rId6">
                  <p14:trim st="30000" end="72647.4897"/>
                </p14:media>
              </p:ext>
            </p:extLst>
          </p:nvPr>
        </p:nvPicPr>
        <p:blipFill>
          <a:blip r:embed="rId13"/>
          <a:stretch>
            <a:fillRect/>
          </a:stretch>
        </p:blipFill>
        <p:spPr>
          <a:xfrm>
            <a:off x="11590687" y="2167112"/>
            <a:ext cx="288000" cy="288000"/>
          </a:xfrm>
          <a:prstGeom prst="rect">
            <a:avLst/>
          </a:prstGeom>
        </p:spPr>
      </p:pic>
      <p:pic>
        <p:nvPicPr>
          <p:cNvPr id="110" name="202404171643-_1_">
            <a:hlinkClick r:id="" action="ppaction://media"/>
            <a:extLst>
              <a:ext uri="{FF2B5EF4-FFF2-40B4-BE49-F238E27FC236}">
                <a16:creationId xmlns:a16="http://schemas.microsoft.com/office/drawing/2014/main" id="{87E44D70-A101-2472-71CA-0384CF46BA0E}"/>
              </a:ext>
            </a:extLst>
          </p:cNvPr>
          <p:cNvPicPr>
            <a:picLocks noChangeAspect="1"/>
          </p:cNvPicPr>
          <p:nvPr>
            <a:audioFile r:link="rId1"/>
            <p:extLst>
              <p:ext uri="{DAA4B4D4-6D71-4841-9C94-3DE7FCFB9230}">
                <p14:media xmlns:p14="http://schemas.microsoft.com/office/powerpoint/2010/main" r:embed="rId7">
                  <p14:trim st="55348" end="26912.2448"/>
                </p14:media>
              </p:ext>
            </p:extLst>
          </p:nvPr>
        </p:nvPicPr>
        <p:blipFill>
          <a:blip r:embed="rId13"/>
          <a:stretch>
            <a:fillRect/>
          </a:stretch>
        </p:blipFill>
        <p:spPr>
          <a:xfrm>
            <a:off x="11554524" y="5316498"/>
            <a:ext cx="288000" cy="288000"/>
          </a:xfrm>
          <a:prstGeom prst="rect">
            <a:avLst/>
          </a:prstGeom>
        </p:spPr>
      </p:pic>
      <p:pic>
        <p:nvPicPr>
          <p:cNvPr id="2" name="Picture 2" descr="Global Property Management Group Odevo Continues U.S. Expansion With ...">
            <a:extLst>
              <a:ext uri="{FF2B5EF4-FFF2-40B4-BE49-F238E27FC236}">
                <a16:creationId xmlns:a16="http://schemas.microsoft.com/office/drawing/2014/main" id="{3941705F-59E4-EB40-0E2C-7022ECE1B2E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C4EA952-3C71-BCD4-2ABD-993EA04A4843}"/>
              </a:ext>
            </a:extLst>
          </p:cNvPr>
          <p:cNvSpPr/>
          <p:nvPr/>
        </p:nvSpPr>
        <p:spPr>
          <a:xfrm>
            <a:off x="754674" y="-9362"/>
            <a:ext cx="8668139" cy="38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a:cs typeface="Arial"/>
              </a:rPr>
              <a:t>Examples of Interview results for a furniture and home decor company</a:t>
            </a:r>
            <a:endPar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panose="02000000000000000000" pitchFamily="2" charset="0"/>
              <a:cs typeface="Arial" panose="020B0604020202020204" pitchFamily="34" charset="0"/>
            </a:endParaRPr>
          </a:p>
        </p:txBody>
      </p:sp>
      <p:sp>
        <p:nvSpPr>
          <p:cNvPr id="5" name="Rectángulo 4">
            <a:extLst>
              <a:ext uri="{FF2B5EF4-FFF2-40B4-BE49-F238E27FC236}">
                <a16:creationId xmlns:a16="http://schemas.microsoft.com/office/drawing/2014/main" id="{22B83E2E-072C-37BE-917E-38106AA9AE97}"/>
              </a:ext>
            </a:extLst>
          </p:cNvPr>
          <p:cNvSpPr/>
          <p:nvPr/>
        </p:nvSpPr>
        <p:spPr>
          <a:xfrm>
            <a:off x="11168961" y="81143"/>
            <a:ext cx="923026" cy="21865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a:ea typeface="+mn-ea"/>
                <a:cs typeface="+mn-cs"/>
              </a:rPr>
              <a:t>Example</a:t>
            </a:r>
          </a:p>
        </p:txBody>
      </p:sp>
      <p:sp>
        <p:nvSpPr>
          <p:cNvPr id="10" name="Rectángulo 9">
            <a:extLst>
              <a:ext uri="{FF2B5EF4-FFF2-40B4-BE49-F238E27FC236}">
                <a16:creationId xmlns:a16="http://schemas.microsoft.com/office/drawing/2014/main" id="{1396DD86-7161-5172-F809-24B448C1C193}"/>
              </a:ext>
            </a:extLst>
          </p:cNvPr>
          <p:cNvSpPr/>
          <p:nvPr/>
        </p:nvSpPr>
        <p:spPr>
          <a:xfrm>
            <a:off x="3876188" y="2117699"/>
            <a:ext cx="1048897" cy="246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3" name="Rectángulo 12">
            <a:extLst>
              <a:ext uri="{FF2B5EF4-FFF2-40B4-BE49-F238E27FC236}">
                <a16:creationId xmlns:a16="http://schemas.microsoft.com/office/drawing/2014/main" id="{61B824D7-36BB-AEB9-C4FC-EDB243A957EB}"/>
              </a:ext>
            </a:extLst>
          </p:cNvPr>
          <p:cNvSpPr/>
          <p:nvPr/>
        </p:nvSpPr>
        <p:spPr>
          <a:xfrm>
            <a:off x="5058867" y="2064762"/>
            <a:ext cx="1943177" cy="39034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2" name="CuadroTexto 11">
            <a:extLst>
              <a:ext uri="{FF2B5EF4-FFF2-40B4-BE49-F238E27FC236}">
                <a16:creationId xmlns:a16="http://schemas.microsoft.com/office/drawing/2014/main" id="{812CBC63-4DD1-7214-1238-013CF16B8FF5}"/>
              </a:ext>
            </a:extLst>
          </p:cNvPr>
          <p:cNvSpPr txBox="1"/>
          <p:nvPr/>
        </p:nvSpPr>
        <p:spPr>
          <a:xfrm>
            <a:off x="4085777" y="2218170"/>
            <a:ext cx="965765" cy="200055"/>
          </a:xfrm>
          <a:prstGeom prst="rect">
            <a:avLst/>
          </a:prstGeom>
          <a:noFill/>
        </p:spPr>
        <p:txBody>
          <a:bodyPr wrap="square" rtlCol="0">
            <a:spAutoFit/>
          </a:bodyPr>
          <a:lstStyle/>
          <a:p>
            <a:r>
              <a:rPr lang="en-US" sz="700" dirty="0">
                <a:solidFill>
                  <a:srgbClr val="545353"/>
                </a:solidFill>
                <a:latin typeface="+mj-lt"/>
              </a:rPr>
              <a:t>Furniture</a:t>
            </a:r>
          </a:p>
        </p:txBody>
      </p:sp>
      <p:sp>
        <p:nvSpPr>
          <p:cNvPr id="35" name="Rectángulo 34">
            <a:extLst>
              <a:ext uri="{FF2B5EF4-FFF2-40B4-BE49-F238E27FC236}">
                <a16:creationId xmlns:a16="http://schemas.microsoft.com/office/drawing/2014/main" id="{2A0E9C8D-9FE4-98F6-285B-C0F0777998E7}"/>
              </a:ext>
            </a:extLst>
          </p:cNvPr>
          <p:cNvSpPr/>
          <p:nvPr/>
        </p:nvSpPr>
        <p:spPr>
          <a:xfrm>
            <a:off x="3996713" y="3929450"/>
            <a:ext cx="3076816" cy="293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5" name="CuadroTexto 24">
            <a:extLst>
              <a:ext uri="{FF2B5EF4-FFF2-40B4-BE49-F238E27FC236}">
                <a16:creationId xmlns:a16="http://schemas.microsoft.com/office/drawing/2014/main" id="{8CAFEBF4-4362-B562-C8D6-87F9109A22EF}"/>
              </a:ext>
            </a:extLst>
          </p:cNvPr>
          <p:cNvSpPr txBox="1"/>
          <p:nvPr/>
        </p:nvSpPr>
        <p:spPr>
          <a:xfrm>
            <a:off x="3990255" y="3997892"/>
            <a:ext cx="965765" cy="200055"/>
          </a:xfrm>
          <a:prstGeom prst="rect">
            <a:avLst/>
          </a:prstGeom>
          <a:noFill/>
        </p:spPr>
        <p:txBody>
          <a:bodyPr wrap="square" rtlCol="0">
            <a:spAutoFit/>
          </a:bodyPr>
          <a:lstStyle/>
          <a:p>
            <a:r>
              <a:rPr lang="en-US" sz="700" dirty="0">
                <a:solidFill>
                  <a:srgbClr val="545353"/>
                </a:solidFill>
                <a:latin typeface="+mj-lt"/>
              </a:rPr>
              <a:t>Living room</a:t>
            </a:r>
          </a:p>
        </p:txBody>
      </p:sp>
      <p:sp>
        <p:nvSpPr>
          <p:cNvPr id="28" name="CuadroTexto 27">
            <a:extLst>
              <a:ext uri="{FF2B5EF4-FFF2-40B4-BE49-F238E27FC236}">
                <a16:creationId xmlns:a16="http://schemas.microsoft.com/office/drawing/2014/main" id="{8F8C7059-DAD2-EA49-DA29-ACEFC3483406}"/>
              </a:ext>
            </a:extLst>
          </p:cNvPr>
          <p:cNvSpPr txBox="1"/>
          <p:nvPr/>
        </p:nvSpPr>
        <p:spPr>
          <a:xfrm>
            <a:off x="5047103" y="3997892"/>
            <a:ext cx="965765" cy="200055"/>
          </a:xfrm>
          <a:prstGeom prst="rect">
            <a:avLst/>
          </a:prstGeom>
          <a:noFill/>
        </p:spPr>
        <p:txBody>
          <a:bodyPr wrap="square" rtlCol="0">
            <a:spAutoFit/>
          </a:bodyPr>
          <a:lstStyle/>
          <a:p>
            <a:r>
              <a:rPr lang="en-US" sz="700" dirty="0">
                <a:solidFill>
                  <a:srgbClr val="545353"/>
                </a:solidFill>
                <a:latin typeface="+mj-lt"/>
              </a:rPr>
              <a:t>Dining room</a:t>
            </a:r>
          </a:p>
        </p:txBody>
      </p:sp>
      <p:sp>
        <p:nvSpPr>
          <p:cNvPr id="29" name="CuadroTexto 28">
            <a:extLst>
              <a:ext uri="{FF2B5EF4-FFF2-40B4-BE49-F238E27FC236}">
                <a16:creationId xmlns:a16="http://schemas.microsoft.com/office/drawing/2014/main" id="{FD18B9EF-AC56-1CA8-E5EB-276211C98948}"/>
              </a:ext>
            </a:extLst>
          </p:cNvPr>
          <p:cNvSpPr txBox="1"/>
          <p:nvPr/>
        </p:nvSpPr>
        <p:spPr>
          <a:xfrm>
            <a:off x="6160437" y="3997892"/>
            <a:ext cx="965765" cy="200055"/>
          </a:xfrm>
          <a:prstGeom prst="rect">
            <a:avLst/>
          </a:prstGeom>
          <a:noFill/>
        </p:spPr>
        <p:txBody>
          <a:bodyPr wrap="square" rtlCol="0">
            <a:spAutoFit/>
          </a:bodyPr>
          <a:lstStyle/>
          <a:p>
            <a:r>
              <a:rPr lang="en-US" sz="700" dirty="0">
                <a:solidFill>
                  <a:srgbClr val="545353"/>
                </a:solidFill>
                <a:latin typeface="+mj-lt"/>
              </a:rPr>
              <a:t>Outdoors</a:t>
            </a:r>
          </a:p>
        </p:txBody>
      </p:sp>
      <p:sp>
        <p:nvSpPr>
          <p:cNvPr id="37" name="Rectángulo 36">
            <a:extLst>
              <a:ext uri="{FF2B5EF4-FFF2-40B4-BE49-F238E27FC236}">
                <a16:creationId xmlns:a16="http://schemas.microsoft.com/office/drawing/2014/main" id="{24D5DEB3-0CEE-3EAB-3DDA-E245E64481BE}"/>
              </a:ext>
            </a:extLst>
          </p:cNvPr>
          <p:cNvSpPr/>
          <p:nvPr/>
        </p:nvSpPr>
        <p:spPr>
          <a:xfrm>
            <a:off x="4033217" y="5757319"/>
            <a:ext cx="3076816" cy="2933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11" name="CuadroTexto 10">
            <a:extLst>
              <a:ext uri="{FF2B5EF4-FFF2-40B4-BE49-F238E27FC236}">
                <a16:creationId xmlns:a16="http://schemas.microsoft.com/office/drawing/2014/main" id="{87D752F0-3CF1-C9B3-D857-D45059A5A23D}"/>
              </a:ext>
            </a:extLst>
          </p:cNvPr>
          <p:cNvSpPr txBox="1"/>
          <p:nvPr/>
        </p:nvSpPr>
        <p:spPr>
          <a:xfrm>
            <a:off x="5135445" y="2128214"/>
            <a:ext cx="965765" cy="307777"/>
          </a:xfrm>
          <a:prstGeom prst="rect">
            <a:avLst/>
          </a:prstGeom>
          <a:noFill/>
        </p:spPr>
        <p:txBody>
          <a:bodyPr wrap="square" rtlCol="0">
            <a:spAutoFit/>
          </a:bodyPr>
          <a:lstStyle/>
          <a:p>
            <a:r>
              <a:rPr lang="en-US" sz="700" dirty="0">
                <a:solidFill>
                  <a:srgbClr val="545353"/>
                </a:solidFill>
                <a:latin typeface="+mj-lt"/>
              </a:rPr>
              <a:t>Armchairs and chaise </a:t>
            </a:r>
            <a:r>
              <a:rPr lang="en-US" sz="700" dirty="0" err="1">
                <a:solidFill>
                  <a:srgbClr val="545353"/>
                </a:solidFill>
                <a:latin typeface="+mj-lt"/>
              </a:rPr>
              <a:t>longes</a:t>
            </a:r>
            <a:endParaRPr lang="en-US" sz="700" dirty="0">
              <a:solidFill>
                <a:srgbClr val="545353"/>
              </a:solidFill>
              <a:latin typeface="+mj-lt"/>
            </a:endParaRPr>
          </a:p>
        </p:txBody>
      </p:sp>
      <p:sp>
        <p:nvSpPr>
          <p:cNvPr id="14" name="CuadroTexto 13">
            <a:extLst>
              <a:ext uri="{FF2B5EF4-FFF2-40B4-BE49-F238E27FC236}">
                <a16:creationId xmlns:a16="http://schemas.microsoft.com/office/drawing/2014/main" id="{5AD22FC7-A787-810A-1465-56CC849AF86D}"/>
              </a:ext>
            </a:extLst>
          </p:cNvPr>
          <p:cNvSpPr txBox="1"/>
          <p:nvPr/>
        </p:nvSpPr>
        <p:spPr>
          <a:xfrm>
            <a:off x="6234221" y="2153593"/>
            <a:ext cx="965765" cy="200055"/>
          </a:xfrm>
          <a:prstGeom prst="rect">
            <a:avLst/>
          </a:prstGeom>
          <a:noFill/>
        </p:spPr>
        <p:txBody>
          <a:bodyPr wrap="square" rtlCol="0">
            <a:spAutoFit/>
          </a:bodyPr>
          <a:lstStyle/>
          <a:p>
            <a:r>
              <a:rPr lang="en-US" sz="700" dirty="0">
                <a:solidFill>
                  <a:srgbClr val="545353"/>
                </a:solidFill>
                <a:latin typeface="+mj-lt"/>
              </a:rPr>
              <a:t>Sofas</a:t>
            </a:r>
          </a:p>
        </p:txBody>
      </p:sp>
      <p:sp>
        <p:nvSpPr>
          <p:cNvPr id="31" name="CuadroTexto 30">
            <a:extLst>
              <a:ext uri="{FF2B5EF4-FFF2-40B4-BE49-F238E27FC236}">
                <a16:creationId xmlns:a16="http://schemas.microsoft.com/office/drawing/2014/main" id="{33BB797D-8D8E-14D8-5480-A0153265E544}"/>
              </a:ext>
            </a:extLst>
          </p:cNvPr>
          <p:cNvSpPr txBox="1"/>
          <p:nvPr/>
        </p:nvSpPr>
        <p:spPr>
          <a:xfrm>
            <a:off x="4956020" y="5757319"/>
            <a:ext cx="965765" cy="307777"/>
          </a:xfrm>
          <a:prstGeom prst="rect">
            <a:avLst/>
          </a:prstGeom>
          <a:noFill/>
        </p:spPr>
        <p:txBody>
          <a:bodyPr wrap="square" rtlCol="0">
            <a:spAutoFit/>
          </a:bodyPr>
          <a:lstStyle/>
          <a:p>
            <a:r>
              <a:rPr lang="en-US" sz="700" dirty="0">
                <a:solidFill>
                  <a:srgbClr val="545353"/>
                </a:solidFill>
                <a:latin typeface="+mj-lt"/>
              </a:rPr>
              <a:t>Storage and organization</a:t>
            </a:r>
          </a:p>
        </p:txBody>
      </p:sp>
      <p:sp>
        <p:nvSpPr>
          <p:cNvPr id="34" name="CuadroTexto 33">
            <a:extLst>
              <a:ext uri="{FF2B5EF4-FFF2-40B4-BE49-F238E27FC236}">
                <a16:creationId xmlns:a16="http://schemas.microsoft.com/office/drawing/2014/main" id="{74A190BC-1255-A060-9F35-EF17D8511602}"/>
              </a:ext>
            </a:extLst>
          </p:cNvPr>
          <p:cNvSpPr txBox="1"/>
          <p:nvPr/>
        </p:nvSpPr>
        <p:spPr>
          <a:xfrm>
            <a:off x="6036279" y="5757319"/>
            <a:ext cx="965765" cy="307777"/>
          </a:xfrm>
          <a:prstGeom prst="rect">
            <a:avLst/>
          </a:prstGeom>
          <a:noFill/>
        </p:spPr>
        <p:txBody>
          <a:bodyPr wrap="square" rtlCol="0">
            <a:spAutoFit/>
          </a:bodyPr>
          <a:lstStyle/>
          <a:p>
            <a:r>
              <a:rPr lang="en-US" sz="700" dirty="0">
                <a:solidFill>
                  <a:srgbClr val="545353"/>
                </a:solidFill>
                <a:latin typeface="+mj-lt"/>
              </a:rPr>
              <a:t>Beds and </a:t>
            </a:r>
            <a:r>
              <a:rPr lang="en-US" sz="700" dirty="0" err="1">
                <a:solidFill>
                  <a:srgbClr val="545353"/>
                </a:solidFill>
                <a:latin typeface="+mj-lt"/>
              </a:rPr>
              <a:t>matresses</a:t>
            </a:r>
            <a:endParaRPr lang="en-US" sz="700" dirty="0">
              <a:solidFill>
                <a:srgbClr val="545353"/>
              </a:solidFill>
              <a:latin typeface="+mj-lt"/>
            </a:endParaRPr>
          </a:p>
        </p:txBody>
      </p:sp>
      <p:sp>
        <p:nvSpPr>
          <p:cNvPr id="38" name="CuadroTexto 37">
            <a:extLst>
              <a:ext uri="{FF2B5EF4-FFF2-40B4-BE49-F238E27FC236}">
                <a16:creationId xmlns:a16="http://schemas.microsoft.com/office/drawing/2014/main" id="{6942A9E1-5317-A180-5D52-58492D6782A3}"/>
              </a:ext>
            </a:extLst>
          </p:cNvPr>
          <p:cNvSpPr txBox="1"/>
          <p:nvPr/>
        </p:nvSpPr>
        <p:spPr>
          <a:xfrm>
            <a:off x="4062201" y="5829576"/>
            <a:ext cx="965765" cy="200055"/>
          </a:xfrm>
          <a:prstGeom prst="rect">
            <a:avLst/>
          </a:prstGeom>
          <a:noFill/>
        </p:spPr>
        <p:txBody>
          <a:bodyPr wrap="square" rtlCol="0">
            <a:spAutoFit/>
          </a:bodyPr>
          <a:lstStyle/>
          <a:p>
            <a:r>
              <a:rPr lang="en-US" sz="700" dirty="0">
                <a:solidFill>
                  <a:srgbClr val="545353"/>
                </a:solidFill>
                <a:latin typeface="+mj-lt"/>
              </a:rPr>
              <a:t>Furniture</a:t>
            </a:r>
          </a:p>
        </p:txBody>
      </p:sp>
      <p:sp>
        <p:nvSpPr>
          <p:cNvPr id="7" name="TextBox 6">
            <a:extLst>
              <a:ext uri="{FF2B5EF4-FFF2-40B4-BE49-F238E27FC236}">
                <a16:creationId xmlns:a16="http://schemas.microsoft.com/office/drawing/2014/main" id="{8321ABED-EC14-6928-031C-2CB6E59A7369}"/>
              </a:ext>
            </a:extLst>
          </p:cNvPr>
          <p:cNvSpPr txBox="1"/>
          <p:nvPr/>
        </p:nvSpPr>
        <p:spPr>
          <a:xfrm>
            <a:off x="8839185" y="652761"/>
            <a:ext cx="3264035" cy="246221"/>
          </a:xfrm>
          <a:prstGeom prst="rect">
            <a:avLst/>
          </a:prstGeom>
          <a:noFill/>
        </p:spPr>
        <p:txBody>
          <a:bodyPr wrap="none" rtlCol="0">
            <a:spAutoFit/>
          </a:bodyPr>
          <a:lstStyle/>
          <a:p>
            <a:r>
              <a:rPr lang="en-US" sz="1000" b="1" dirty="0">
                <a:solidFill>
                  <a:schemeClr val="tx2"/>
                </a:solidFill>
              </a:rPr>
              <a:t>CONTENT ADJUSTED TO PROTECT CONFIDENTIALITY</a:t>
            </a:r>
          </a:p>
        </p:txBody>
      </p:sp>
      <p:grpSp>
        <p:nvGrpSpPr>
          <p:cNvPr id="9" name="Group 8">
            <a:extLst>
              <a:ext uri="{FF2B5EF4-FFF2-40B4-BE49-F238E27FC236}">
                <a16:creationId xmlns:a16="http://schemas.microsoft.com/office/drawing/2014/main" id="{67BCDF63-8DD6-3E52-F2ED-9046B430A43D}"/>
              </a:ext>
            </a:extLst>
          </p:cNvPr>
          <p:cNvGrpSpPr/>
          <p:nvPr/>
        </p:nvGrpSpPr>
        <p:grpSpPr>
          <a:xfrm>
            <a:off x="8853188" y="658109"/>
            <a:ext cx="3141553" cy="266640"/>
            <a:chOff x="8853189" y="1020059"/>
            <a:chExt cx="888390" cy="235526"/>
          </a:xfrm>
        </p:grpSpPr>
        <p:cxnSp>
          <p:nvCxnSpPr>
            <p:cNvPr id="39" name="Straight Connector 38">
              <a:extLst>
                <a:ext uri="{FF2B5EF4-FFF2-40B4-BE49-F238E27FC236}">
                  <a16:creationId xmlns:a16="http://schemas.microsoft.com/office/drawing/2014/main" id="{B010F874-EFD4-B99D-7B5D-E12D98A09CED}"/>
                </a:ext>
              </a:extLst>
            </p:cNvPr>
            <p:cNvCxnSpPr>
              <a:cxnSpLocks/>
            </p:cNvCxnSpPr>
            <p:nvPr/>
          </p:nvCxnSpPr>
          <p:spPr>
            <a:xfrm>
              <a:off x="8853189" y="1255585"/>
              <a:ext cx="888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44BBCBA-14DE-91BB-B761-CC4EA5B9D09D}"/>
                </a:ext>
              </a:extLst>
            </p:cNvPr>
            <p:cNvCxnSpPr>
              <a:cxnSpLocks/>
            </p:cNvCxnSpPr>
            <p:nvPr/>
          </p:nvCxnSpPr>
          <p:spPr>
            <a:xfrm>
              <a:off x="8853189" y="1020059"/>
              <a:ext cx="88839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38662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33" fill="hold"/>
                                        <p:tgtEl>
                                          <p:spTgt spid="103"/>
                                        </p:tgtEl>
                                      </p:cBhvr>
                                    </p:cmd>
                                  </p:childTnLst>
                                </p:cTn>
                              </p:par>
                            </p:childTnLst>
                          </p:cTn>
                        </p:par>
                      </p:childTnLst>
                    </p:cTn>
                  </p:par>
                </p:childTnLst>
              </p:cTn>
              <p:nextCondLst>
                <p:cond evt="onClick" delay="0">
                  <p:tgtEl>
                    <p:spTgt spid="103"/>
                  </p:tgtEl>
                </p:cond>
              </p:nextCondLst>
            </p:seq>
            <p:audio>
              <p:cMediaNode vol="80000">
                <p:cTn id="7" fill="hold" display="0">
                  <p:stCondLst>
                    <p:cond delay="indefinite"/>
                  </p:stCondLst>
                  <p:endCondLst>
                    <p:cond evt="onStopAudio" delay="0">
                      <p:tgtEl>
                        <p:sldTgt/>
                      </p:tgtEl>
                    </p:cond>
                  </p:endCondLst>
                </p:cTn>
                <p:tgtEl>
                  <p:spTgt spid="103"/>
                </p:tgtEl>
              </p:cMediaNode>
            </p:audio>
            <p:seq concurrent="1" nextAc="seek">
              <p:cTn id="8" restart="whenNotActive" fill="hold" evtFilter="cancelBubble" nodeType="interactiveSeq">
                <p:stCondLst>
                  <p:cond evt="onClick" delay="0">
                    <p:tgtEl>
                      <p:spTgt spid="102"/>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6816" fill="hold"/>
                                        <p:tgtEl>
                                          <p:spTgt spid="102"/>
                                        </p:tgtEl>
                                      </p:cBhvr>
                                    </p:cmd>
                                  </p:childTnLst>
                                </p:cTn>
                              </p:par>
                            </p:childTnLst>
                          </p:cTn>
                        </p:par>
                      </p:childTnLst>
                    </p:cTn>
                  </p:par>
                </p:childTnLst>
              </p:cTn>
              <p:nextCondLst>
                <p:cond evt="onClick" delay="0">
                  <p:tgtEl>
                    <p:spTgt spid="102"/>
                  </p:tgtEl>
                </p:cond>
              </p:nextCondLst>
            </p:seq>
            <p:audio>
              <p:cMediaNode vol="80000">
                <p:cTn id="13" fill="hold" display="0">
                  <p:stCondLst>
                    <p:cond delay="indefinite"/>
                  </p:stCondLst>
                  <p:endCondLst>
                    <p:cond evt="onStopAudio" delay="0">
                      <p:tgtEl>
                        <p:sldTgt/>
                      </p:tgtEl>
                    </p:cond>
                  </p:endCondLst>
                </p:cTn>
                <p:tgtEl>
                  <p:spTgt spid="102"/>
                </p:tgtEl>
              </p:cMediaNode>
            </p:audio>
            <p:seq concurrent="1" nextAc="seek">
              <p:cTn id="14" restart="whenNotActive" fill="hold" evtFilter="cancelBubble" nodeType="interactiveSeq">
                <p:stCondLst>
                  <p:cond evt="onClick" delay="0">
                    <p:tgtEl>
                      <p:spTgt spid="105"/>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6000" fill="hold"/>
                                        <p:tgtEl>
                                          <p:spTgt spid="105"/>
                                        </p:tgtEl>
                                      </p:cBhvr>
                                    </p:cmd>
                                  </p:childTnLst>
                                </p:cTn>
                              </p:par>
                            </p:childTnLst>
                          </p:cTn>
                        </p:par>
                      </p:childTnLst>
                    </p:cTn>
                  </p:par>
                </p:childTnLst>
              </p:cTn>
              <p:nextCondLst>
                <p:cond evt="onClick" delay="0">
                  <p:tgtEl>
                    <p:spTgt spid="105"/>
                  </p:tgtEl>
                </p:cond>
              </p:nextCondLst>
            </p:seq>
            <p:audio>
              <p:cMediaNode vol="80000">
                <p:cTn id="19" fill="hold" display="0">
                  <p:stCondLst>
                    <p:cond delay="indefinite"/>
                  </p:stCondLst>
                  <p:endCondLst>
                    <p:cond evt="onStopAudio" delay="0">
                      <p:tgtEl>
                        <p:sldTgt/>
                      </p:tgtEl>
                    </p:cond>
                  </p:endCondLst>
                </p:cTn>
                <p:tgtEl>
                  <p:spTgt spid="105"/>
                </p:tgtEl>
              </p:cMediaNode>
            </p:audio>
            <p:seq concurrent="1" nextAc="seek">
              <p:cTn id="20" restart="whenNotActive" fill="hold" evtFilter="cancelBubble" nodeType="interactiveSeq">
                <p:stCondLst>
                  <p:cond evt="onClick" delay="0">
                    <p:tgtEl>
                      <p:spTgt spid="106"/>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34288" fill="hold"/>
                                        <p:tgtEl>
                                          <p:spTgt spid="106"/>
                                        </p:tgtEl>
                                      </p:cBhvr>
                                    </p:cmd>
                                  </p:childTnLst>
                                </p:cTn>
                              </p:par>
                            </p:childTnLst>
                          </p:cTn>
                        </p:par>
                      </p:childTnLst>
                    </p:cTn>
                  </p:par>
                </p:childTnLst>
              </p:cTn>
              <p:nextCondLst>
                <p:cond evt="onClick" delay="0">
                  <p:tgtEl>
                    <p:spTgt spid="106"/>
                  </p:tgtEl>
                </p:cond>
              </p:nextCondLst>
            </p:seq>
            <p:audio>
              <p:cMediaNode vol="80000">
                <p:cTn id="25" fill="hold" display="0">
                  <p:stCondLst>
                    <p:cond delay="indefinite"/>
                  </p:stCondLst>
                  <p:endCondLst>
                    <p:cond evt="onStopAudio" delay="0">
                      <p:tgtEl>
                        <p:sldTgt/>
                      </p:tgtEl>
                    </p:cond>
                  </p:endCondLst>
                </p:cTn>
                <p:tgtEl>
                  <p:spTgt spid="106"/>
                </p:tgtEl>
              </p:cMediaNode>
            </p:audio>
            <p:seq concurrent="1" nextAc="seek">
              <p:cTn id="26" restart="whenNotActive" fill="hold" evtFilter="cancelBubble" nodeType="interactiveSeq">
                <p:stCondLst>
                  <p:cond evt="onClick" delay="0">
                    <p:tgtEl>
                      <p:spTgt spid="108"/>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0577" fill="hold"/>
                                        <p:tgtEl>
                                          <p:spTgt spid="108"/>
                                        </p:tgtEl>
                                      </p:cBhvr>
                                    </p:cmd>
                                  </p:childTnLst>
                                </p:cTn>
                              </p:par>
                            </p:childTnLst>
                          </p:cTn>
                        </p:par>
                      </p:childTnLst>
                    </p:cTn>
                  </p:par>
                </p:childTnLst>
              </p:cTn>
              <p:nextCondLst>
                <p:cond evt="onClick" delay="0">
                  <p:tgtEl>
                    <p:spTgt spid="108"/>
                  </p:tgtEl>
                </p:cond>
              </p:nextCondLst>
            </p:seq>
            <p:audio>
              <p:cMediaNode vol="80000">
                <p:cTn id="31" fill="hold" display="0">
                  <p:stCondLst>
                    <p:cond delay="indefinite"/>
                  </p:stCondLst>
                  <p:endCondLst>
                    <p:cond evt="onStopAudio" delay="0">
                      <p:tgtEl>
                        <p:sldTgt/>
                      </p:tgtEl>
                    </p:cond>
                  </p:endCondLst>
                </p:cTn>
                <p:tgtEl>
                  <p:spTgt spid="108"/>
                </p:tgtEl>
              </p:cMediaNode>
            </p:audio>
            <p:seq concurrent="1" nextAc="seek">
              <p:cTn id="32" restart="whenNotActive" fill="hold" evtFilter="cancelBubble" nodeType="interactiveSeq">
                <p:stCondLst>
                  <p:cond evt="onClick" delay="0">
                    <p:tgtEl>
                      <p:spTgt spid="110"/>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24032" fill="hold"/>
                                        <p:tgtEl>
                                          <p:spTgt spid="110"/>
                                        </p:tgtEl>
                                      </p:cBhvr>
                                    </p:cmd>
                                  </p:childTnLst>
                                </p:cTn>
                              </p:par>
                            </p:childTnLst>
                          </p:cTn>
                        </p:par>
                      </p:childTnLst>
                    </p:cTn>
                  </p:par>
                </p:childTnLst>
              </p:cTn>
              <p:nextCondLst>
                <p:cond evt="onClick" delay="0">
                  <p:tgtEl>
                    <p:spTgt spid="110"/>
                  </p:tgtEl>
                </p:cond>
              </p:nextCondLst>
            </p:seq>
            <p:audio>
              <p:cMediaNode vol="80000">
                <p:cTn id="37" fill="hold" display="0">
                  <p:stCondLst>
                    <p:cond delay="indefinite"/>
                  </p:stCondLst>
                  <p:endCondLst>
                    <p:cond evt="onStopAudio" delay="0">
                      <p:tgtEl>
                        <p:sldTgt/>
                      </p:tgtEl>
                    </p:cond>
                  </p:endCondLst>
                </p:cTn>
                <p:tgtEl>
                  <p:spTgt spid="1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ángulo 254">
            <a:extLst>
              <a:ext uri="{FF2B5EF4-FFF2-40B4-BE49-F238E27FC236}">
                <a16:creationId xmlns:a16="http://schemas.microsoft.com/office/drawing/2014/main" id="{BF801C84-8C0C-F330-D65F-9CB048C643ED}"/>
              </a:ext>
            </a:extLst>
          </p:cNvPr>
          <p:cNvSpPr/>
          <p:nvPr/>
        </p:nvSpPr>
        <p:spPr>
          <a:xfrm>
            <a:off x="-20573" y="-77822"/>
            <a:ext cx="4008938" cy="61837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50" name="bg object 16">
            <a:extLst>
              <a:ext uri="{FF2B5EF4-FFF2-40B4-BE49-F238E27FC236}">
                <a16:creationId xmlns:a16="http://schemas.microsoft.com/office/drawing/2014/main" id="{B2B6884F-5F3A-E0D1-E0AC-5852BF5DAE2C}"/>
              </a:ext>
            </a:extLst>
          </p:cNvPr>
          <p:cNvSpPr/>
          <p:nvPr/>
        </p:nvSpPr>
        <p:spPr>
          <a:xfrm>
            <a:off x="8548634" y="-77821"/>
            <a:ext cx="3664585" cy="1419749"/>
          </a:xfrm>
          <a:custGeom>
            <a:avLst/>
            <a:gdLst/>
            <a:ahLst/>
            <a:cxnLst/>
            <a:rect l="l" t="t" r="r" b="b"/>
            <a:pathLst>
              <a:path w="3664584" h="1221739">
                <a:moveTo>
                  <a:pt x="0" y="1221460"/>
                </a:moveTo>
                <a:lnTo>
                  <a:pt x="3664381" y="1221460"/>
                </a:lnTo>
                <a:lnTo>
                  <a:pt x="3664381" y="0"/>
                </a:lnTo>
                <a:lnTo>
                  <a:pt x="0" y="0"/>
                </a:lnTo>
                <a:lnTo>
                  <a:pt x="0" y="1221460"/>
                </a:lnTo>
                <a:close/>
              </a:path>
            </a:pathLst>
          </a:custGeom>
          <a:solidFill>
            <a:srgbClr val="8A88C7"/>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253" name="bg object 19">
            <a:extLst>
              <a:ext uri="{FF2B5EF4-FFF2-40B4-BE49-F238E27FC236}">
                <a16:creationId xmlns:a16="http://schemas.microsoft.com/office/drawing/2014/main" id="{795E4931-AE54-AEC7-628B-40C432ED2CD7}"/>
              </a:ext>
            </a:extLst>
          </p:cNvPr>
          <p:cNvSpPr/>
          <p:nvPr/>
        </p:nvSpPr>
        <p:spPr>
          <a:xfrm>
            <a:off x="2909770" y="-56304"/>
            <a:ext cx="5638864" cy="6914304"/>
          </a:xfrm>
          <a:custGeom>
            <a:avLst/>
            <a:gdLst/>
            <a:ahLst/>
            <a:cxnLst/>
            <a:rect l="l" t="t" r="r" b="b"/>
            <a:pathLst>
              <a:path w="8183880" h="2945765">
                <a:moveTo>
                  <a:pt x="8183270" y="0"/>
                </a:moveTo>
                <a:lnTo>
                  <a:pt x="0" y="0"/>
                </a:lnTo>
                <a:lnTo>
                  <a:pt x="0" y="2945485"/>
                </a:lnTo>
                <a:lnTo>
                  <a:pt x="8183270" y="2945485"/>
                </a:lnTo>
                <a:lnTo>
                  <a:pt x="8183270" y="0"/>
                </a:lnTo>
                <a:close/>
              </a:path>
            </a:pathLst>
          </a:custGeom>
          <a:solidFill>
            <a:srgbClr val="846FD4">
              <a:alpha val="80000"/>
            </a:srgbClr>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45354"/>
              </a:solidFill>
              <a:effectLst/>
              <a:highlight>
                <a:srgbClr val="B6A7D3"/>
              </a:highligh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192" name="object 2">
            <a:extLst>
              <a:ext uri="{FF2B5EF4-FFF2-40B4-BE49-F238E27FC236}">
                <a16:creationId xmlns:a16="http://schemas.microsoft.com/office/drawing/2014/main" id="{AB358DD3-4D52-0F22-8DE3-EC16CA46AF2B}"/>
              </a:ext>
            </a:extLst>
          </p:cNvPr>
          <p:cNvSpPr txBox="1"/>
          <p:nvPr/>
        </p:nvSpPr>
        <p:spPr>
          <a:xfrm>
            <a:off x="1507893" y="1272703"/>
            <a:ext cx="1391491" cy="382797"/>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lang="en-US" sz="2400" b="1" i="0" u="none" strike="noStrike" kern="1200" cap="none" spc="0" normalizeH="0" baseline="0" noProof="0" dirty="0">
                <a:ln>
                  <a:noFill/>
                </a:ln>
                <a:solidFill>
                  <a:srgbClr val="846FD4"/>
                </a:solidFill>
                <a:effectLst/>
                <a:uLnTx/>
                <a:uFillTx/>
                <a:latin typeface="Poppins" pitchFamily="2" charset="77"/>
                <a:ea typeface="+mn-ea"/>
                <a:cs typeface="Poppins" pitchFamily="2" charset="77"/>
              </a:rPr>
              <a:t>PHASE</a:t>
            </a:r>
          </a:p>
        </p:txBody>
      </p:sp>
      <p:sp>
        <p:nvSpPr>
          <p:cNvPr id="193" name="object 3">
            <a:extLst>
              <a:ext uri="{FF2B5EF4-FFF2-40B4-BE49-F238E27FC236}">
                <a16:creationId xmlns:a16="http://schemas.microsoft.com/office/drawing/2014/main" id="{1EE053BD-7733-BC77-6A21-F24185BC521C}"/>
              </a:ext>
            </a:extLst>
          </p:cNvPr>
          <p:cNvSpPr txBox="1"/>
          <p:nvPr/>
        </p:nvSpPr>
        <p:spPr>
          <a:xfrm>
            <a:off x="402397" y="2068877"/>
            <a:ext cx="3155717" cy="566822"/>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35353"/>
                </a:solidFill>
                <a:latin typeface="Poppins Medium" pitchFamily="2" charset="77"/>
                <a:cs typeface="Poppins Medium" pitchFamily="2" charset="77"/>
              </a:rPr>
              <a:t>Ideation workshops</a:t>
            </a:r>
            <a:endParaRPr kumimoji="0" lang="en-US"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Duration: 2 weeks.</a:t>
            </a:r>
          </a:p>
        </p:txBody>
      </p:sp>
      <p:sp>
        <p:nvSpPr>
          <p:cNvPr id="200" name="object 10">
            <a:extLst>
              <a:ext uri="{FF2B5EF4-FFF2-40B4-BE49-F238E27FC236}">
                <a16:creationId xmlns:a16="http://schemas.microsoft.com/office/drawing/2014/main" id="{8C6AA9F5-FF9D-D505-3D6B-9A7D7F371F29}"/>
              </a:ext>
            </a:extLst>
          </p:cNvPr>
          <p:cNvSpPr txBox="1"/>
          <p:nvPr/>
        </p:nvSpPr>
        <p:spPr>
          <a:xfrm>
            <a:off x="8727428" y="176927"/>
            <a:ext cx="3336757" cy="648254"/>
          </a:xfrm>
          <a:prstGeom prst="rect">
            <a:avLst/>
          </a:prstGeom>
        </p:spPr>
        <p:txBody>
          <a:bodyPr vert="horz" wrap="square" lIns="0" tIns="154305"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Deliverable – Prioritization of the opportunities </a:t>
            </a:r>
          </a:p>
        </p:txBody>
      </p:sp>
      <p:sp>
        <p:nvSpPr>
          <p:cNvPr id="246" name="object 56">
            <a:extLst>
              <a:ext uri="{FF2B5EF4-FFF2-40B4-BE49-F238E27FC236}">
                <a16:creationId xmlns:a16="http://schemas.microsoft.com/office/drawing/2014/main" id="{F218F018-D89C-BA38-01AA-60E17EAC352F}"/>
              </a:ext>
            </a:extLst>
          </p:cNvPr>
          <p:cNvSpPr txBox="1"/>
          <p:nvPr/>
        </p:nvSpPr>
        <p:spPr>
          <a:xfrm>
            <a:off x="298693" y="1009973"/>
            <a:ext cx="1269889" cy="779059"/>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lang="en-US" sz="4800" b="1" i="0" u="none" strike="noStrike" kern="1200" cap="none" spc="-50" normalizeH="0" baseline="0" noProof="0" dirty="0">
                <a:ln>
                  <a:noFill/>
                </a:ln>
                <a:solidFill>
                  <a:srgbClr val="846FD4"/>
                </a:solidFill>
                <a:effectLst/>
                <a:uLnTx/>
                <a:uFillTx/>
                <a:latin typeface="Poppins Bold" panose="00000800000000000000" pitchFamily="2" charset="0"/>
                <a:ea typeface="+mn-ea"/>
                <a:cs typeface="Poppins Bold" panose="00000800000000000000" pitchFamily="2" charset="0"/>
              </a:rPr>
              <a:t>2nd</a:t>
            </a:r>
            <a:endParaRPr kumimoji="0" lang="en-US" sz="2800" b="0" i="0" u="none" strike="noStrike" kern="1200" cap="none" spc="0" normalizeH="0" baseline="0" noProof="0" dirty="0">
              <a:ln>
                <a:noFill/>
              </a:ln>
              <a:solidFill>
                <a:srgbClr val="846FD4"/>
              </a:solidFill>
              <a:effectLst/>
              <a:uLnTx/>
              <a:uFillTx/>
              <a:latin typeface="Poppins Bold" panose="00000800000000000000" pitchFamily="2" charset="0"/>
              <a:ea typeface="+mn-ea"/>
              <a:cs typeface="Poppins Bold" panose="00000800000000000000" pitchFamily="2" charset="0"/>
            </a:endParaRPr>
          </a:p>
        </p:txBody>
      </p:sp>
      <p:sp>
        <p:nvSpPr>
          <p:cNvPr id="271" name="Rectángulo 270">
            <a:extLst>
              <a:ext uri="{FF2B5EF4-FFF2-40B4-BE49-F238E27FC236}">
                <a16:creationId xmlns:a16="http://schemas.microsoft.com/office/drawing/2014/main" id="{6B871234-5775-ECE8-C0FD-6B94BD321F22}"/>
              </a:ext>
            </a:extLst>
          </p:cNvPr>
          <p:cNvSpPr/>
          <p:nvPr/>
        </p:nvSpPr>
        <p:spPr>
          <a:xfrm>
            <a:off x="3061983" y="1102889"/>
            <a:ext cx="45719" cy="5551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4" name="Triángulo 283">
            <a:extLst>
              <a:ext uri="{FF2B5EF4-FFF2-40B4-BE49-F238E27FC236}">
                <a16:creationId xmlns:a16="http://schemas.microsoft.com/office/drawing/2014/main" id="{A454517C-5191-C216-E2E2-1839A0C0D24D}"/>
              </a:ext>
            </a:extLst>
          </p:cNvPr>
          <p:cNvSpPr/>
          <p:nvPr/>
        </p:nvSpPr>
        <p:spPr>
          <a:xfrm rot="5400000">
            <a:off x="2752446" y="299116"/>
            <a:ext cx="538396" cy="464134"/>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6" name="Triángulo 285">
            <a:extLst>
              <a:ext uri="{FF2B5EF4-FFF2-40B4-BE49-F238E27FC236}">
                <a16:creationId xmlns:a16="http://schemas.microsoft.com/office/drawing/2014/main" id="{B5A01591-04DD-52AE-D1C5-A361D6800D63}"/>
              </a:ext>
            </a:extLst>
          </p:cNvPr>
          <p:cNvSpPr/>
          <p:nvPr/>
        </p:nvSpPr>
        <p:spPr>
          <a:xfrm rot="10800000">
            <a:off x="8727428" y="1267817"/>
            <a:ext cx="465624" cy="401400"/>
          </a:xfrm>
          <a:prstGeom prst="triangle">
            <a:avLst/>
          </a:prstGeom>
          <a:solidFill>
            <a:srgbClr val="8A88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15" name="CuadroTexto 14">
            <a:extLst>
              <a:ext uri="{FF2B5EF4-FFF2-40B4-BE49-F238E27FC236}">
                <a16:creationId xmlns:a16="http://schemas.microsoft.com/office/drawing/2014/main" id="{E1339E3C-BA00-8A1A-87BD-6AAD4EF1995B}"/>
              </a:ext>
            </a:extLst>
          </p:cNvPr>
          <p:cNvSpPr txBox="1"/>
          <p:nvPr/>
        </p:nvSpPr>
        <p:spPr>
          <a:xfrm>
            <a:off x="8635687" y="1663563"/>
            <a:ext cx="3205632" cy="12772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00" cap="none" spc="0" normalizeH="0" baseline="0" noProof="0" dirty="0">
                <a:ln>
                  <a:noFill/>
                </a:ln>
                <a:solidFill>
                  <a:srgbClr val="FFFFFF">
                    <a:lumMod val="50000"/>
                  </a:srgbClr>
                </a:solidFill>
                <a:effectLst/>
                <a:uLnTx/>
                <a:uFillTx/>
                <a:latin typeface="Poppins"/>
                <a:ea typeface="Calibri"/>
                <a:cs typeface="Poppins Medium"/>
              </a:rPr>
              <a:t>Includes: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Market diagnosis, opportunities and implications for </a:t>
            </a:r>
            <a:r>
              <a:rPr kumimoji="0" lang="en-US" sz="1100" b="0" i="0" u="none" strike="noStrike" kern="100" cap="none" spc="0" normalizeH="0" baseline="0" noProof="0" dirty="0" err="1">
                <a:ln>
                  <a:noFill/>
                </a:ln>
                <a:solidFill>
                  <a:srgbClr val="FFFFFF">
                    <a:lumMod val="50000"/>
                  </a:srgbClr>
                </a:solidFill>
                <a:effectLst/>
                <a:uLnTx/>
                <a:uFillTx/>
                <a:latin typeface="Poppins"/>
                <a:ea typeface="Calibri"/>
                <a:cs typeface="Poppins Medium"/>
              </a:rPr>
              <a:t>Odevo</a:t>
            </a:r>
            <a:r>
              <a:rPr lang="en-US" sz="1100" kern="100" dirty="0">
                <a:solidFill>
                  <a:srgbClr val="FFFFFF">
                    <a:lumMod val="50000"/>
                  </a:srgbClr>
                </a:solidFill>
                <a:latin typeface="Poppins"/>
                <a:ea typeface="Calibri"/>
                <a:cs typeface="Poppins Medium"/>
              </a:rPr>
              <a:t>. </a:t>
            </a:r>
            <a:endPar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Detailed results of the workshops (recordings, transcription and summary)</a:t>
            </a:r>
            <a:endParaRPr kumimoji="0" lang="en-US" sz="1800" b="0" i="0" u="none" strike="noStrike" kern="1200" cap="none" spc="0" normalizeH="0" baseline="0" noProof="0" dirty="0">
              <a:ln>
                <a:noFill/>
              </a:ln>
              <a:solidFill>
                <a:srgbClr val="545354"/>
              </a:solidFill>
              <a:effectLst/>
              <a:uLnTx/>
              <a:uFillTx/>
              <a:latin typeface="Poppins Medium" pitchFamily="2" charset="77"/>
              <a:ea typeface="+mn-ea"/>
              <a:cs typeface="Poppins Medium" pitchFamily="2" charset="77"/>
            </a:endParaRPr>
          </a:p>
        </p:txBody>
      </p:sp>
      <p:sp>
        <p:nvSpPr>
          <p:cNvPr id="3" name="object 7">
            <a:extLst>
              <a:ext uri="{FF2B5EF4-FFF2-40B4-BE49-F238E27FC236}">
                <a16:creationId xmlns:a16="http://schemas.microsoft.com/office/drawing/2014/main" id="{BB7E370D-A188-8347-21FB-752AE2A377CB}"/>
              </a:ext>
            </a:extLst>
          </p:cNvPr>
          <p:cNvSpPr txBox="1">
            <a:spLocks/>
          </p:cNvSpPr>
          <p:nvPr/>
        </p:nvSpPr>
        <p:spPr>
          <a:xfrm>
            <a:off x="334679" y="515341"/>
            <a:ext cx="2541871" cy="407798"/>
          </a:xfrm>
          <a:prstGeom prst="rect">
            <a:avLst/>
          </a:prstGeom>
        </p:spPr>
        <p:txBody>
          <a:bodyPr vert="horz" wrap="square" lIns="0" tIns="71622"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412E91"/>
                </a:solidFill>
                <a:effectLst/>
                <a:uLnTx/>
                <a:uFillTx/>
                <a:latin typeface="Poppins" pitchFamily="2" charset="77"/>
                <a:ea typeface="+mj-ea"/>
                <a:cs typeface="Poppins" pitchFamily="2" charset="77"/>
              </a:rPr>
              <a:t>METHODOLOGY</a:t>
            </a:r>
          </a:p>
        </p:txBody>
      </p:sp>
      <p:sp>
        <p:nvSpPr>
          <p:cNvPr id="6" name="object 5">
            <a:extLst>
              <a:ext uri="{FF2B5EF4-FFF2-40B4-BE49-F238E27FC236}">
                <a16:creationId xmlns:a16="http://schemas.microsoft.com/office/drawing/2014/main" id="{234144D8-0F97-D1DC-1B3A-2CB9118E6A75}"/>
              </a:ext>
            </a:extLst>
          </p:cNvPr>
          <p:cNvSpPr txBox="1"/>
          <p:nvPr/>
        </p:nvSpPr>
        <p:spPr>
          <a:xfrm>
            <a:off x="3446084" y="365261"/>
            <a:ext cx="4209027" cy="295466"/>
          </a:xfrm>
          <a:prstGeom prst="rect">
            <a:avLst/>
          </a:prstGeom>
        </p:spPr>
        <p:txBody>
          <a:bodyPr vert="horz" wrap="square" lIns="0" tIns="38100" rIns="0" bIns="0" rtlCol="0">
            <a:spAutoFit/>
          </a:bodyPr>
          <a:lstStyle/>
          <a:p>
            <a:pPr marL="12700" marR="5080" lvl="0" indent="0" algn="l" defTabSz="914400" rtl="0" eaLnBrk="1" fontAlgn="auto" latinLnBrk="0" hangingPunct="1">
              <a:lnSpc>
                <a:spcPts val="2000"/>
              </a:lnSpc>
              <a:spcBef>
                <a:spcPts val="300"/>
              </a:spcBef>
              <a:spcAft>
                <a:spcPts val="0"/>
              </a:spcAft>
              <a:buClrTx/>
              <a:buSzTx/>
              <a:buFontTx/>
              <a:buNone/>
              <a:tabLst/>
              <a:defRPr/>
            </a:pPr>
            <a:r>
              <a:rPr kumimoji="0" lang="en-US" sz="1800" b="1" i="0" u="none" strike="noStrike" kern="1200" cap="none" spc="0" normalizeH="0" baseline="0" noProof="0" dirty="0">
                <a:ln>
                  <a:noFill/>
                </a:ln>
                <a:solidFill>
                  <a:srgbClr val="412E91"/>
                </a:solidFill>
                <a:effectLst/>
                <a:uLnTx/>
                <a:uFillTx/>
                <a:latin typeface="Poppins" pitchFamily="2" charset="77"/>
                <a:ea typeface="+mn-ea"/>
                <a:cs typeface="Poppins" pitchFamily="2" charset="77"/>
              </a:rPr>
              <a:t>Action details</a:t>
            </a:r>
            <a:endParaRPr kumimoji="0" lang="en-US" sz="1800" b="0" i="0" u="none" strike="noStrike" kern="1200" cap="none" spc="0" normalizeH="0" baseline="0" noProof="0" dirty="0">
              <a:ln>
                <a:noFill/>
              </a:ln>
              <a:solidFill>
                <a:srgbClr val="412E91"/>
              </a:solidFill>
              <a:effectLst/>
              <a:uLnTx/>
              <a:uFillTx/>
              <a:latin typeface="Poppins" pitchFamily="2" charset="77"/>
              <a:ea typeface="+mn-ea"/>
              <a:cs typeface="Poppins" pitchFamily="2" charset="77"/>
            </a:endParaRPr>
          </a:p>
        </p:txBody>
      </p:sp>
      <p:sp>
        <p:nvSpPr>
          <p:cNvPr id="4" name="object 18">
            <a:extLst>
              <a:ext uri="{FF2B5EF4-FFF2-40B4-BE49-F238E27FC236}">
                <a16:creationId xmlns:a16="http://schemas.microsoft.com/office/drawing/2014/main" id="{6C3D70B7-4E2E-5E5A-7D7E-EE4A9E583F46}"/>
              </a:ext>
            </a:extLst>
          </p:cNvPr>
          <p:cNvSpPr txBox="1"/>
          <p:nvPr/>
        </p:nvSpPr>
        <p:spPr>
          <a:xfrm>
            <a:off x="3420769" y="841879"/>
            <a:ext cx="4978831" cy="3375283"/>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300"/>
              </a:spcBef>
              <a:spcAft>
                <a:spcPts val="0"/>
              </a:spcAft>
              <a:buClrTx/>
              <a:buSzTx/>
              <a:buFontTx/>
              <a:buNone/>
              <a:tabLst/>
              <a:defRPr/>
            </a:pPr>
            <a:r>
              <a:rPr kumimoji="0" lang="es-419" sz="1050" b="1" i="0" u="none" strike="noStrike" kern="100" cap="none" spc="0" normalizeH="0" baseline="0" noProof="0" dirty="0">
                <a:ln>
                  <a:noFill/>
                </a:ln>
                <a:solidFill>
                  <a:srgbClr val="FFFFFF"/>
                </a:solidFill>
                <a:effectLst/>
                <a:uLnTx/>
                <a:uFillTx/>
                <a:latin typeface="Poppins"/>
                <a:ea typeface="Calibri"/>
                <a:cs typeface="Poppins ExtraLight"/>
              </a:rPr>
              <a:t>2 WORKSHOPS:</a:t>
            </a:r>
          </a:p>
          <a:p>
            <a:pPr marL="184150" marR="508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Virtual </a:t>
            </a:r>
          </a:p>
          <a:p>
            <a:pPr marL="184150" marR="508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Duration: </a:t>
            </a: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1 hour</a:t>
            </a:r>
          </a:p>
          <a:p>
            <a:pPr marL="184150" marR="508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Profile of attendees: </a:t>
            </a: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Roles that have an overview of the strategic visions, overarching goals, understanding of the market trends, client comprehension, and the competitive positioning. </a:t>
            </a:r>
          </a:p>
          <a:p>
            <a:pPr marL="12700" marR="5080" lvl="0" algn="l" defTabSz="914400" rtl="0" eaLnBrk="1" fontAlgn="auto" latinLnBrk="0" hangingPunct="1">
              <a:lnSpc>
                <a:spcPct val="100000"/>
              </a:lnSpc>
              <a:spcBef>
                <a:spcPts val="300"/>
              </a:spcBef>
              <a:spcAft>
                <a:spcPts val="0"/>
              </a:spcAft>
              <a:buClrTx/>
              <a:buSzTx/>
              <a:tabLst/>
              <a:defRPr/>
            </a:pPr>
            <a:endParaRPr kumimoji="0" lang="en-US" sz="1050" b="0" i="0" u="none" strike="noStrike" kern="100" cap="none" spc="0" normalizeH="0" baseline="0" noProof="0" dirty="0">
              <a:ln>
                <a:noFill/>
              </a:ln>
              <a:solidFill>
                <a:srgbClr val="FFFFFF"/>
              </a:solidFill>
              <a:effectLst/>
              <a:uLnTx/>
              <a:uFillTx/>
              <a:latin typeface="Poppins"/>
              <a:ea typeface="Calibri"/>
              <a:cs typeface="Poppins ExtraLight"/>
            </a:endParaRPr>
          </a:p>
          <a:p>
            <a:pPr marL="12700" marR="5080" lvl="0" indent="0" algn="l" defTabSz="914400" rtl="0" eaLnBrk="1" fontAlgn="auto" latinLnBrk="0" hangingPunct="1">
              <a:lnSpc>
                <a:spcPct val="100000"/>
              </a:lnSpc>
              <a:spcBef>
                <a:spcPts val="300"/>
              </a:spcBef>
              <a:spcAft>
                <a:spcPts val="0"/>
              </a:spcAft>
              <a:buClrTx/>
              <a:buSzTx/>
              <a:buFontTx/>
              <a:buNone/>
              <a:tabLst/>
              <a:defRPr/>
            </a:pPr>
            <a:r>
              <a:rPr kumimoji="0" lang="en-US" sz="1050" b="0" i="0" u="sng" strike="noStrike" kern="100" cap="none" spc="0" normalizeH="0" baseline="0" noProof="0" dirty="0">
                <a:ln>
                  <a:noFill/>
                </a:ln>
                <a:solidFill>
                  <a:srgbClr val="FFFFFF"/>
                </a:solidFill>
                <a:effectLst/>
                <a:uLnTx/>
                <a:uFillTx/>
                <a:latin typeface="Poppins"/>
                <a:ea typeface="Calibri"/>
                <a:cs typeface="Poppins ExtraLight"/>
              </a:rPr>
              <a:t>Main Topics</a:t>
            </a:r>
            <a:r>
              <a:rPr kumimoji="0" lang="es-419" sz="1050" b="0" i="0" u="sng" strike="noStrike" kern="100" cap="none" spc="0" normalizeH="0" baseline="0" noProof="0" dirty="0">
                <a:ln>
                  <a:noFill/>
                </a:ln>
                <a:solidFill>
                  <a:srgbClr val="FFFFFF"/>
                </a:solidFill>
                <a:effectLst/>
                <a:uLnTx/>
                <a:uFillTx/>
                <a:latin typeface="Poppins"/>
                <a:ea typeface="Calibri"/>
                <a:cs typeface="Poppins ExtraLight"/>
              </a:rPr>
              <a:t>: </a:t>
            </a:r>
            <a:endParaRPr kumimoji="0" lang="en-US" sz="1050" b="0" i="0" u="sng" strike="noStrike" kern="100" cap="none" spc="0" normalizeH="0" baseline="0" noProof="0" dirty="0">
              <a:ln>
                <a:noFill/>
              </a:ln>
              <a:solidFill>
                <a:srgbClr val="FFFFFF"/>
              </a:solidFill>
              <a:effectLst/>
              <a:uLnTx/>
              <a:uFillTx/>
              <a:latin typeface="Poppins"/>
              <a:ea typeface="Calibri"/>
              <a:cs typeface="Poppins ExtraLight"/>
            </a:endParaRP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50" b="1" kern="100" dirty="0">
                <a:solidFill>
                  <a:srgbClr val="FFFFFF"/>
                </a:solidFill>
                <a:latin typeface="Poppins"/>
                <a:ea typeface="Calibri"/>
                <a:cs typeface="Poppins ExtraLight"/>
              </a:rPr>
              <a:t>Discuss proposed</a:t>
            </a: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 strategic opportunities and prioritization: </a:t>
            </a:r>
            <a:r>
              <a:rPr lang="en-US" sz="1100" kern="100" dirty="0">
                <a:solidFill>
                  <a:srgbClr val="FFFFFF"/>
                </a:solidFill>
                <a:latin typeface="Poppins"/>
                <a:ea typeface="Calibri"/>
                <a:cs typeface="Poppins ExtraLight"/>
              </a:rPr>
              <a:t>Identify and evaluate potential strategic opportunities. Prioritize these opportunities based on feasibility, impact, and alignment with Odevo's strategic goals.</a:t>
            </a: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Clients needs and enhancement: </a:t>
            </a:r>
            <a:r>
              <a:rPr kumimoji="0" lang="en-US" sz="1050" i="0" u="none" strike="noStrike" kern="100" cap="none" spc="0" normalizeH="0" baseline="0" noProof="0" dirty="0">
                <a:ln>
                  <a:noFill/>
                </a:ln>
                <a:solidFill>
                  <a:srgbClr val="FFFFFF"/>
                </a:solidFill>
                <a:effectLst/>
                <a:uLnTx/>
                <a:uFillTx/>
                <a:latin typeface="Poppins"/>
                <a:ea typeface="Calibri"/>
                <a:cs typeface="Poppins ExtraLight"/>
              </a:rPr>
              <a:t>Brainstorm ideas for service enhancements and new offerings that can address these needs and improve client satisfaction.</a:t>
            </a: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Competitive landscape and differentiation: </a:t>
            </a:r>
            <a:r>
              <a:rPr kumimoji="0" lang="en-US" sz="1050" i="0" u="none" strike="noStrike" kern="100" cap="none" spc="0" normalizeH="0" baseline="0" noProof="0" dirty="0">
                <a:ln>
                  <a:noFill/>
                </a:ln>
                <a:solidFill>
                  <a:srgbClr val="FFFFFF"/>
                </a:solidFill>
                <a:effectLst/>
                <a:uLnTx/>
                <a:uFillTx/>
                <a:latin typeface="Poppins"/>
                <a:ea typeface="Calibri"/>
                <a:cs typeface="Poppins ExtraLight"/>
              </a:rPr>
              <a:t>Opportunities to differentiate Odevo's offerings and establish a unique value proposition in the market.</a:t>
            </a:r>
          </a:p>
        </p:txBody>
      </p:sp>
      <p:sp>
        <p:nvSpPr>
          <p:cNvPr id="5" name="bg object 20">
            <a:extLst>
              <a:ext uri="{FF2B5EF4-FFF2-40B4-BE49-F238E27FC236}">
                <a16:creationId xmlns:a16="http://schemas.microsoft.com/office/drawing/2014/main" id="{7F258C30-6765-0912-6C6B-5265FBA3AAB5}"/>
              </a:ext>
            </a:extLst>
          </p:cNvPr>
          <p:cNvSpPr/>
          <p:nvPr/>
        </p:nvSpPr>
        <p:spPr>
          <a:xfrm>
            <a:off x="-20572" y="5383407"/>
            <a:ext cx="8598966" cy="1623830"/>
          </a:xfrm>
          <a:custGeom>
            <a:avLst/>
            <a:gdLst/>
            <a:ahLst/>
            <a:cxnLst/>
            <a:rect l="l" t="t" r="r" b="b"/>
            <a:pathLst>
              <a:path w="12193270" h="1400175">
                <a:moveTo>
                  <a:pt x="12193206" y="0"/>
                </a:moveTo>
                <a:lnTo>
                  <a:pt x="0" y="0"/>
                </a:lnTo>
                <a:lnTo>
                  <a:pt x="0" y="1399616"/>
                </a:lnTo>
                <a:lnTo>
                  <a:pt x="12193206" y="1399616"/>
                </a:lnTo>
                <a:lnTo>
                  <a:pt x="12193206" y="0"/>
                </a:lnTo>
                <a:close/>
              </a:path>
            </a:pathLst>
          </a:custGeom>
          <a:solidFill>
            <a:srgbClr val="412E91"/>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9" name="TextBox 24">
            <a:extLst>
              <a:ext uri="{FF2B5EF4-FFF2-40B4-BE49-F238E27FC236}">
                <a16:creationId xmlns:a16="http://schemas.microsoft.com/office/drawing/2014/main" id="{E4B52F74-9F46-F1A1-B9A4-8ED6E7A0A735}"/>
              </a:ext>
            </a:extLst>
          </p:cNvPr>
          <p:cNvSpPr txBox="1"/>
          <p:nvPr/>
        </p:nvSpPr>
        <p:spPr>
          <a:xfrm>
            <a:off x="257960" y="5521195"/>
            <a:ext cx="4985660"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600" b="1"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Objective of the phase: </a:t>
            </a:r>
            <a:r>
              <a:rPr lang="en-US" sz="1600" kern="100" dirty="0">
                <a:solidFill>
                  <a:srgbClr val="FFFFFF"/>
                </a:solidFill>
                <a:latin typeface="Poppins"/>
                <a:ea typeface="Calibri" panose="020F0502020204030204" pitchFamily="34" charset="0"/>
                <a:cs typeface="Poppins Medium" pitchFamily="2" charset="77"/>
              </a:rPr>
              <a:t>Strategic opportunities</a:t>
            </a:r>
            <a:endParaRPr kumimoji="0" lang="en-US" sz="1600" b="0" i="0" u="none" strike="noStrike" kern="100" cap="none" spc="0" normalizeH="0" baseline="0" dirty="0">
              <a:ln>
                <a:noFill/>
              </a:ln>
              <a:solidFill>
                <a:srgbClr val="FFFFFF"/>
              </a:solidFill>
              <a:effectLst/>
              <a:uLnTx/>
              <a:uFillTx/>
              <a:latin typeface="Poppins"/>
              <a:ea typeface="Calibri" panose="020F0502020204030204" pitchFamily="34" charset="0"/>
              <a:cs typeface="Poppins Medium" pitchFamily="2" charset="77"/>
            </a:endParaRPr>
          </a:p>
        </p:txBody>
      </p:sp>
      <p:pic>
        <p:nvPicPr>
          <p:cNvPr id="12" name="Imagen 11" descr="Imagen que contiene Círculo&#10;&#10;Descripción generada automáticamente">
            <a:extLst>
              <a:ext uri="{FF2B5EF4-FFF2-40B4-BE49-F238E27FC236}">
                <a16:creationId xmlns:a16="http://schemas.microsoft.com/office/drawing/2014/main" id="{A13091F9-E01E-0EAC-AD56-D368AE8E7656}"/>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88594" y="6021074"/>
            <a:ext cx="647714" cy="647714"/>
          </a:xfrm>
          <a:prstGeom prst="rect">
            <a:avLst/>
          </a:prstGeom>
        </p:spPr>
      </p:pic>
      <p:cxnSp>
        <p:nvCxnSpPr>
          <p:cNvPr id="13" name="Conector recto 12">
            <a:extLst>
              <a:ext uri="{FF2B5EF4-FFF2-40B4-BE49-F238E27FC236}">
                <a16:creationId xmlns:a16="http://schemas.microsoft.com/office/drawing/2014/main" id="{6C930E1A-8369-DD13-7878-FB1F796678B9}"/>
              </a:ext>
            </a:extLst>
          </p:cNvPr>
          <p:cNvCxnSpPr>
            <a:cxnSpLocks/>
          </p:cNvCxnSpPr>
          <p:nvPr/>
        </p:nvCxnSpPr>
        <p:spPr>
          <a:xfrm>
            <a:off x="5243620" y="5709522"/>
            <a:ext cx="28135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bject 9">
            <a:extLst>
              <a:ext uri="{FF2B5EF4-FFF2-40B4-BE49-F238E27FC236}">
                <a16:creationId xmlns:a16="http://schemas.microsoft.com/office/drawing/2014/main" id="{FDD1CCBF-EB41-6C37-3A9E-9BC783EABDB2}"/>
              </a:ext>
            </a:extLst>
          </p:cNvPr>
          <p:cNvSpPr txBox="1"/>
          <p:nvPr/>
        </p:nvSpPr>
        <p:spPr>
          <a:xfrm>
            <a:off x="1337757" y="6126450"/>
            <a:ext cx="6692154" cy="382156"/>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Evaluate strategic opportunities to prioritize initiatives based on their feasibility, impact, and alignment with Odevo's strategic goals.</a:t>
            </a:r>
            <a:endParaRPr kumimoji="0" lang="es-419"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endParaRPr>
          </a:p>
        </p:txBody>
      </p:sp>
      <p:pic>
        <p:nvPicPr>
          <p:cNvPr id="17" name="Imagen 16">
            <a:extLst>
              <a:ext uri="{FF2B5EF4-FFF2-40B4-BE49-F238E27FC236}">
                <a16:creationId xmlns:a16="http://schemas.microsoft.com/office/drawing/2014/main" id="{F96AE2AD-65AF-F17E-734F-CD9D5E412E58}"/>
              </a:ext>
            </a:extLst>
          </p:cNvPr>
          <p:cNvPicPr>
            <a:picLocks noChangeAspect="1"/>
          </p:cNvPicPr>
          <p:nvPr/>
        </p:nvPicPr>
        <p:blipFill>
          <a:blip r:embed="rId4"/>
          <a:stretch>
            <a:fillRect/>
          </a:stretch>
        </p:blipFill>
        <p:spPr>
          <a:xfrm>
            <a:off x="8635687" y="3248865"/>
            <a:ext cx="3399255" cy="1945572"/>
          </a:xfrm>
          <a:prstGeom prst="rect">
            <a:avLst/>
          </a:prstGeom>
        </p:spPr>
      </p:pic>
    </p:spTree>
    <p:extLst>
      <p:ext uri="{BB962C8B-B14F-4D97-AF65-F5344CB8AC3E}">
        <p14:creationId xmlns:p14="http://schemas.microsoft.com/office/powerpoint/2010/main" val="3573288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A284D-FFF1-23AC-1BE3-49FA075B85FC}"/>
            </a:ext>
          </a:extLst>
        </p:cNvPr>
        <p:cNvGrpSpPr/>
        <p:nvPr/>
      </p:nvGrpSpPr>
      <p:grpSpPr>
        <a:xfrm>
          <a:off x="0" y="0"/>
          <a:ext cx="0" cy="0"/>
          <a:chOff x="0" y="0"/>
          <a:chExt cx="0" cy="0"/>
        </a:xfrm>
      </p:grpSpPr>
      <p:sp>
        <p:nvSpPr>
          <p:cNvPr id="32" name="Título 31">
            <a:extLst>
              <a:ext uri="{FF2B5EF4-FFF2-40B4-BE49-F238E27FC236}">
                <a16:creationId xmlns:a16="http://schemas.microsoft.com/office/drawing/2014/main" id="{2DCC0689-1468-6D28-B348-71C5EB253FBC}"/>
              </a:ext>
            </a:extLst>
          </p:cNvPr>
          <p:cNvSpPr>
            <a:spLocks noGrp="1"/>
          </p:cNvSpPr>
          <p:nvPr>
            <p:ph type="title"/>
          </p:nvPr>
        </p:nvSpPr>
        <p:spPr>
          <a:xfrm>
            <a:off x="869899" y="269787"/>
            <a:ext cx="10550013" cy="798836"/>
          </a:xfrm>
        </p:spPr>
        <p:txBody>
          <a:bodyPr>
            <a:noAutofit/>
          </a:bodyPr>
          <a:lstStyle/>
          <a:p>
            <a:r>
              <a:rPr lang="en-US" dirty="0">
                <a:cs typeface="Poppins"/>
              </a:rPr>
              <a:t>D2C approach can be coupled with the institutional approach to provide a high-value offer to the HED segment.</a:t>
            </a:r>
            <a:endParaRPr lang="es-CO" dirty="0">
              <a:cs typeface="Poppins"/>
            </a:endParaRPr>
          </a:p>
        </p:txBody>
      </p:sp>
      <p:pic>
        <p:nvPicPr>
          <p:cNvPr id="2" name="Picture 2" descr="Global Property Management Group Odevo Continues U.S. Expansion With ...">
            <a:extLst>
              <a:ext uri="{FF2B5EF4-FFF2-40B4-BE49-F238E27FC236}">
                <a16:creationId xmlns:a16="http://schemas.microsoft.com/office/drawing/2014/main" id="{3941705F-59E4-EB40-0E2C-7022ECE1B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C4EA952-3C71-BCD4-2ABD-993EA04A4843}"/>
              </a:ext>
            </a:extLst>
          </p:cNvPr>
          <p:cNvSpPr/>
          <p:nvPr/>
        </p:nvSpPr>
        <p:spPr>
          <a:xfrm>
            <a:off x="754674" y="-9362"/>
            <a:ext cx="8668139" cy="38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a:cs typeface="Arial"/>
              </a:rPr>
              <a:t>Examples of prioritization results for ed tech company</a:t>
            </a:r>
            <a:endPar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panose="02000000000000000000" pitchFamily="2" charset="0"/>
              <a:cs typeface="Arial" panose="020B0604020202020204" pitchFamily="34" charset="0"/>
            </a:endParaRPr>
          </a:p>
        </p:txBody>
      </p:sp>
      <p:sp>
        <p:nvSpPr>
          <p:cNvPr id="5" name="Rectángulo 4">
            <a:extLst>
              <a:ext uri="{FF2B5EF4-FFF2-40B4-BE49-F238E27FC236}">
                <a16:creationId xmlns:a16="http://schemas.microsoft.com/office/drawing/2014/main" id="{22B83E2E-072C-37BE-917E-38106AA9AE97}"/>
              </a:ext>
            </a:extLst>
          </p:cNvPr>
          <p:cNvSpPr/>
          <p:nvPr/>
        </p:nvSpPr>
        <p:spPr>
          <a:xfrm>
            <a:off x="11168961" y="81143"/>
            <a:ext cx="923026" cy="21865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a:ea typeface="+mn-ea"/>
                <a:cs typeface="+mn-cs"/>
              </a:rPr>
              <a:t>Example</a:t>
            </a:r>
          </a:p>
        </p:txBody>
      </p:sp>
      <p:sp>
        <p:nvSpPr>
          <p:cNvPr id="41" name="TextBox 8">
            <a:extLst>
              <a:ext uri="{FF2B5EF4-FFF2-40B4-BE49-F238E27FC236}">
                <a16:creationId xmlns:a16="http://schemas.microsoft.com/office/drawing/2014/main" id="{C6C3891D-2485-6EF2-388E-8C0345D7D046}"/>
              </a:ext>
            </a:extLst>
          </p:cNvPr>
          <p:cNvSpPr txBox="1"/>
          <p:nvPr/>
        </p:nvSpPr>
        <p:spPr>
          <a:xfrm>
            <a:off x="990599" y="1149591"/>
            <a:ext cx="10653531" cy="5538815"/>
          </a:xfrm>
          <a:prstGeom prst="rect">
            <a:avLst/>
          </a:prstGeom>
          <a:noFill/>
        </p:spPr>
        <p:txBody>
          <a:bodyPr rot="0" spcFirstLastPara="0" vert="horz" wrap="square" lIns="36000" tIns="36000" rIns="36000" bIns="36000" numCol="1" spcCol="0" rtlCol="0" fromWordArt="0" anchor="t" anchorCtr="0" forceAA="0" compatLnSpc="1">
            <a:prstTxWarp prst="textNoShape">
              <a:avLst/>
            </a:prstTxWarp>
            <a:spAutoFit/>
          </a:bodyPr>
          <a:ls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8292D"/>
                </a:solidFill>
                <a:effectLst/>
                <a:uLnTx/>
                <a:uFillTx/>
                <a:latin typeface="Work Sans"/>
                <a:ea typeface="+mn-lt"/>
                <a:cs typeface="Poppins Light"/>
              </a:rPr>
              <a:t>Communicating </a:t>
            </a:r>
            <a:r>
              <a:rPr kumimoji="0" lang="en-US" sz="1200" b="0" i="0" u="none" strike="noStrike" kern="1200" cap="none" spc="0" normalizeH="0" baseline="0" noProof="0" dirty="0">
                <a:ln>
                  <a:noFill/>
                </a:ln>
                <a:solidFill>
                  <a:srgbClr val="08292D"/>
                </a:solidFill>
                <a:effectLst/>
                <a:uLnTx/>
                <a:uFillTx/>
                <a:latin typeface="Work Sans"/>
                <a:ea typeface="+mn-lt"/>
                <a:cs typeface="Poppins Light"/>
              </a:rPr>
              <a:t>them in a way that has the highest appeal to the specific segment preferences and workflows</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8292D"/>
                </a:solidFill>
                <a:effectLst/>
                <a:uLnTx/>
                <a:uFillTx/>
                <a:latin typeface="Work Sans"/>
                <a:ea typeface="+mn-lt"/>
                <a:cs typeface="Poppins Light"/>
              </a:rPr>
              <a:t>Branding towards the HED segment as </a:t>
            </a:r>
            <a:r>
              <a:rPr kumimoji="0" lang="en-US" sz="1200" b="1" i="0" u="none" strike="noStrike" kern="1200" cap="none" spc="0" normalizeH="0" baseline="0" noProof="0" dirty="0">
                <a:ln>
                  <a:noFill/>
                </a:ln>
                <a:solidFill>
                  <a:srgbClr val="08292D"/>
                </a:solidFill>
                <a:effectLst/>
                <a:uLnTx/>
                <a:uFillTx/>
                <a:latin typeface="Work Sans"/>
                <a:ea typeface="+mn-lt"/>
                <a:cs typeface="Poppins Light"/>
              </a:rPr>
              <a:t>THE place for jumpstarting your career </a:t>
            </a:r>
            <a:r>
              <a:rPr kumimoji="0" lang="en-US" sz="1200" b="0" i="0" u="none" strike="noStrike" kern="1200" cap="none" spc="0" normalizeH="0" baseline="0" noProof="0" dirty="0">
                <a:ln>
                  <a:noFill/>
                </a:ln>
                <a:solidFill>
                  <a:srgbClr val="08292D"/>
                </a:solidFill>
                <a:effectLst/>
                <a:uLnTx/>
                <a:uFillTx/>
                <a:latin typeface="Work Sans"/>
                <a:ea typeface="+mn-lt"/>
                <a:cs typeface="Poppins Light"/>
              </a:rPr>
              <a:t>in the areas that YOU want to work on</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8292D"/>
                </a:solidFill>
                <a:effectLst/>
                <a:uLnTx/>
                <a:uFillTx/>
                <a:latin typeface="Work Sans"/>
                <a:ea typeface="+mn-lt"/>
                <a:cs typeface="Poppins Light"/>
              </a:rPr>
              <a:t>Advertising in social media</a:t>
            </a:r>
            <a:r>
              <a:rPr kumimoji="0" lang="en-US" sz="1200" b="0" i="0" u="none" strike="noStrike" kern="1200" cap="none" spc="0" normalizeH="0" baseline="0" noProof="0" dirty="0">
                <a:ln>
                  <a:noFill/>
                </a:ln>
                <a:solidFill>
                  <a:srgbClr val="08292D"/>
                </a:solidFill>
                <a:effectLst/>
                <a:uLnTx/>
                <a:uFillTx/>
                <a:latin typeface="Work Sans"/>
                <a:ea typeface="+mn-lt"/>
                <a:cs typeface="Poppins Light"/>
              </a:rPr>
              <a:t>: YouTube for all segments, and targeted advertising in TikTok for current students and dropouts younger than 24, and Instagram for graduates and older students and graduates.</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8292D"/>
                </a:solidFill>
                <a:effectLst/>
                <a:uLnTx/>
                <a:uFillTx/>
                <a:latin typeface="Work Sans"/>
                <a:ea typeface="+mn-lt"/>
                <a:cs typeface="Poppins Light"/>
              </a:rPr>
              <a:t>Communicating the bang for the buck from a job perspective and testimonials in terms of employee placement and career switching impact</a:t>
            </a:r>
          </a:p>
          <a:p>
            <a:pPr marR="0" lvl="0" algn="l" defTabSz="914400" rtl="0" eaLnBrk="1" fontAlgn="auto" latinLnBrk="0" hangingPunct="1">
              <a:lnSpc>
                <a:spcPct val="100000"/>
              </a:lnSpc>
              <a:spcBef>
                <a:spcPct val="20000"/>
              </a:spcBef>
              <a:spcAft>
                <a:spcPts val="0"/>
              </a:spcAft>
              <a:buClrTx/>
              <a:buSzTx/>
              <a:tabLst/>
              <a:defRPr/>
            </a:pPr>
            <a:endParaRPr kumimoji="0" lang="en-US" sz="1200" b="0" i="0" u="none" strike="noStrike" kern="1200" cap="none" spc="0" normalizeH="0" baseline="0" noProof="0" dirty="0">
              <a:ln>
                <a:noFill/>
              </a:ln>
              <a:solidFill>
                <a:srgbClr val="08292D"/>
              </a:solidFill>
              <a:effectLst/>
              <a:uLnTx/>
              <a:uFillTx/>
              <a:latin typeface="Work Sans"/>
              <a:ea typeface="+mn-lt"/>
              <a:cs typeface="Poppins Light"/>
            </a:endParaRP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1200" b="1" dirty="0">
                <a:solidFill>
                  <a:srgbClr val="08292D"/>
                </a:solidFill>
                <a:latin typeface="Work Sans"/>
                <a:ea typeface="+mn-lt"/>
                <a:cs typeface="Poppins Light"/>
              </a:rPr>
              <a:t>Providing a wide set of payment options and flexibility </a:t>
            </a:r>
            <a:r>
              <a:rPr lang="en-US" sz="1200" dirty="0">
                <a:solidFill>
                  <a:srgbClr val="08292D"/>
                </a:solidFill>
                <a:latin typeface="Work Sans"/>
                <a:ea typeface="+mn-lt"/>
                <a:cs typeface="Poppins Light"/>
              </a:rPr>
              <a:t>(some of which Ed Tech Co already offers)</a:t>
            </a:r>
          </a:p>
          <a:p>
            <a:pPr marL="742950" lvl="1" indent="-285750">
              <a:spcBef>
                <a:spcPct val="20000"/>
              </a:spcBef>
              <a:buFont typeface="Arial" panose="020B0604020202020204" pitchFamily="34" charset="0"/>
              <a:buChar char="•"/>
              <a:defRPr/>
            </a:pPr>
            <a:r>
              <a:rPr lang="en-US" sz="1200" dirty="0">
                <a:solidFill>
                  <a:srgbClr val="08292D"/>
                </a:solidFill>
                <a:latin typeface="Work Sans"/>
                <a:ea typeface="+mn-lt"/>
                <a:cs typeface="Poppins Light"/>
              </a:rPr>
              <a:t>Offering </a:t>
            </a:r>
            <a:r>
              <a:rPr lang="en-US" sz="1200" b="1" dirty="0">
                <a:solidFill>
                  <a:srgbClr val="08292D"/>
                </a:solidFill>
                <a:latin typeface="Work Sans"/>
                <a:ea typeface="+mn-lt"/>
                <a:cs typeface="Poppins Light"/>
              </a:rPr>
              <a:t>payment plans for employed graduates</a:t>
            </a:r>
          </a:p>
          <a:p>
            <a:pPr marL="742950" lvl="1" indent="-285750">
              <a:spcBef>
                <a:spcPct val="20000"/>
              </a:spcBef>
              <a:buFont typeface="Arial" panose="020B0604020202020204" pitchFamily="34" charset="0"/>
              <a:buChar char="•"/>
              <a:defRPr/>
            </a:pPr>
            <a:r>
              <a:rPr lang="en-US" sz="1200" dirty="0">
                <a:solidFill>
                  <a:srgbClr val="08292D"/>
                </a:solidFill>
                <a:latin typeface="Work Sans"/>
                <a:ea typeface="+mn-lt"/>
                <a:cs typeface="Poppins Light"/>
              </a:rPr>
              <a:t>Providing </a:t>
            </a:r>
            <a:r>
              <a:rPr lang="en-US" sz="1200" b="1" dirty="0">
                <a:solidFill>
                  <a:srgbClr val="08292D"/>
                </a:solidFill>
                <a:latin typeface="Work Sans"/>
                <a:ea typeface="+mn-lt"/>
                <a:cs typeface="Poppins Light"/>
              </a:rPr>
              <a:t>access to resources such as government and NGO grants to retrain</a:t>
            </a:r>
            <a:r>
              <a:rPr lang="en-US" sz="1200" dirty="0">
                <a:solidFill>
                  <a:srgbClr val="08292D"/>
                </a:solidFill>
                <a:latin typeface="Work Sans"/>
                <a:ea typeface="+mn-lt"/>
                <a:cs typeface="Poppins Light"/>
              </a:rPr>
              <a:t>, particularly for the most price sensitive individuals who are unemployed or underemployed</a:t>
            </a:r>
          </a:p>
          <a:p>
            <a:pPr marL="742950" lvl="1" indent="-285750">
              <a:spcBef>
                <a:spcPct val="20000"/>
              </a:spcBef>
              <a:buFont typeface="Arial" panose="020B0604020202020204" pitchFamily="34" charset="0"/>
              <a:buChar char="•"/>
              <a:defRPr/>
            </a:pPr>
            <a:r>
              <a:rPr lang="en-US" sz="1200" dirty="0">
                <a:solidFill>
                  <a:srgbClr val="08292D"/>
                </a:solidFill>
                <a:latin typeface="Work Sans"/>
                <a:ea typeface="+mn-lt"/>
                <a:cs typeface="Poppins Light"/>
              </a:rPr>
              <a:t>Evaluating ways to </a:t>
            </a:r>
            <a:r>
              <a:rPr lang="en-US" sz="1200" b="1" dirty="0">
                <a:solidFill>
                  <a:srgbClr val="08292D"/>
                </a:solidFill>
                <a:latin typeface="Work Sans"/>
                <a:ea typeface="+mn-lt"/>
                <a:cs typeface="Poppins Light"/>
              </a:rPr>
              <a:t>partner to provide loans</a:t>
            </a:r>
          </a:p>
          <a:p>
            <a:pPr marL="742950" lvl="1" indent="-285750">
              <a:spcBef>
                <a:spcPct val="20000"/>
              </a:spcBef>
              <a:buFont typeface="Arial" panose="020B0604020202020204" pitchFamily="34" charset="0"/>
              <a:buChar char="•"/>
              <a:defRPr/>
            </a:pPr>
            <a:r>
              <a:rPr lang="en-US" sz="1200" b="1" dirty="0">
                <a:solidFill>
                  <a:srgbClr val="08292D"/>
                </a:solidFill>
                <a:latin typeface="Work Sans"/>
                <a:ea typeface="+mn-lt"/>
                <a:cs typeface="Poppins Light"/>
              </a:rPr>
              <a:t>Exploring a risk-sharing component</a:t>
            </a:r>
            <a:r>
              <a:rPr lang="en-US" sz="1200" dirty="0">
                <a:solidFill>
                  <a:srgbClr val="08292D"/>
                </a:solidFill>
                <a:latin typeface="Work Sans"/>
                <a:ea typeface="+mn-lt"/>
                <a:cs typeface="Poppins Light"/>
              </a:rPr>
              <a:t> to the extent that it generates trust in the product without impacting financials significantly</a:t>
            </a: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8292D"/>
              </a:solidFill>
              <a:effectLst/>
              <a:uLnTx/>
              <a:uFillTx/>
              <a:latin typeface="Work Sans"/>
              <a:ea typeface="+mn-lt"/>
              <a:cs typeface="Poppins Light"/>
            </a:endParaRP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8292D"/>
                </a:solidFill>
                <a:effectLst/>
                <a:uLnTx/>
                <a:uFillTx/>
                <a:latin typeface="Work Sans"/>
                <a:ea typeface="+mn-lt"/>
                <a:cs typeface="Poppins Light"/>
              </a:rPr>
              <a:t>Deepening the partnerships with institutions</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8292D"/>
                </a:solidFill>
                <a:effectLst/>
                <a:uLnTx/>
                <a:uFillTx/>
                <a:latin typeface="Work Sans"/>
                <a:ea typeface="+mn-lt"/>
                <a:cs typeface="Poppins Light"/>
              </a:rPr>
              <a:t>Partnering with </a:t>
            </a:r>
            <a:r>
              <a:rPr kumimoji="0" lang="en-US" sz="1200" b="1" i="0" u="none" strike="noStrike" kern="1200" cap="none" spc="0" normalizeH="0" baseline="0" noProof="0" dirty="0">
                <a:ln>
                  <a:noFill/>
                </a:ln>
                <a:solidFill>
                  <a:srgbClr val="08292D"/>
                </a:solidFill>
                <a:effectLst/>
                <a:uLnTx/>
                <a:uFillTx/>
                <a:latin typeface="Work Sans"/>
                <a:ea typeface="+mn-lt"/>
                <a:cs typeface="Poppins Light"/>
              </a:rPr>
              <a:t>career services and academic advisors </a:t>
            </a:r>
            <a:r>
              <a:rPr kumimoji="0" lang="en-US" sz="1200" b="0" i="0" u="none" strike="noStrike" kern="1200" cap="none" spc="0" normalizeH="0" baseline="0" noProof="0" dirty="0">
                <a:ln>
                  <a:noFill/>
                </a:ln>
                <a:solidFill>
                  <a:srgbClr val="08292D"/>
                </a:solidFill>
                <a:effectLst/>
                <a:uLnTx/>
                <a:uFillTx/>
                <a:latin typeface="Work Sans"/>
                <a:ea typeface="+mn-lt"/>
                <a:cs typeface="Poppins Light"/>
              </a:rPr>
              <a:t>from institutions to build and deliver career content and benefits for current students and graduates</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8292D"/>
                </a:solidFill>
                <a:effectLst/>
                <a:uLnTx/>
                <a:uFillTx/>
                <a:latin typeface="Work Sans"/>
                <a:ea typeface="+mn-lt"/>
                <a:cs typeface="Poppins Light"/>
              </a:rPr>
              <a:t>Associating with institutions as a </a:t>
            </a:r>
            <a:r>
              <a:rPr kumimoji="0" lang="en-US" sz="1200" b="1" i="0" u="none" strike="noStrike" kern="1200" cap="none" spc="0" normalizeH="0" baseline="0" noProof="0" dirty="0">
                <a:ln>
                  <a:noFill/>
                </a:ln>
                <a:solidFill>
                  <a:srgbClr val="08292D"/>
                </a:solidFill>
                <a:effectLst/>
                <a:uLnTx/>
                <a:uFillTx/>
                <a:latin typeface="Work Sans"/>
                <a:ea typeface="+mn-lt"/>
                <a:cs typeface="Poppins Light"/>
              </a:rPr>
              <a:t>pathway for dropouts to return to complete the degree </a:t>
            </a:r>
            <a:r>
              <a:rPr kumimoji="0" lang="en-US" sz="1200" b="0" i="0" u="none" strike="noStrike" kern="1200" cap="none" spc="0" normalizeH="0" baseline="0" noProof="0" dirty="0">
                <a:ln>
                  <a:noFill/>
                </a:ln>
                <a:solidFill>
                  <a:srgbClr val="08292D"/>
                </a:solidFill>
                <a:effectLst/>
                <a:uLnTx/>
                <a:uFillTx/>
                <a:latin typeface="Work Sans"/>
                <a:ea typeface="+mn-lt"/>
                <a:cs typeface="Poppins Light"/>
              </a:rPr>
              <a:t>by ensuring the student has a stable source of income and the discipline required to succeed</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08292D"/>
                </a:solidFill>
                <a:effectLst/>
                <a:uLnTx/>
                <a:uFillTx/>
                <a:latin typeface="Work Sans"/>
                <a:ea typeface="+mn-lt"/>
                <a:cs typeface="Poppins Light"/>
              </a:rPr>
              <a:t>Partnership/endorsement with higher ed institutions (ideally a content partnership with an Ivy League) </a:t>
            </a:r>
            <a:r>
              <a:rPr kumimoji="0" lang="en-US" sz="1200" b="0" i="0" u="none" strike="noStrike" kern="1200" cap="none" spc="0" normalizeH="0" baseline="0" noProof="0" dirty="0">
                <a:ln>
                  <a:noFill/>
                </a:ln>
                <a:solidFill>
                  <a:srgbClr val="08292D"/>
                </a:solidFill>
                <a:effectLst/>
                <a:uLnTx/>
                <a:uFillTx/>
                <a:latin typeface="Work Sans"/>
                <a:ea typeface="+mn-lt"/>
                <a:cs typeface="Poppins Light"/>
              </a:rPr>
              <a:t>given their pedigree, that can then be distributed to community colleges and lower-cost schools that don’t have continuing education</a:t>
            </a: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1200" dirty="0">
                <a:solidFill>
                  <a:srgbClr val="08292D"/>
                </a:solidFill>
                <a:latin typeface="Work Sans"/>
                <a:ea typeface="+mn-lt"/>
                <a:cs typeface="Poppins Light"/>
              </a:rPr>
              <a:t>…and defining whether Ed Tech Co will try to offer the for-credit offerings that the HED students would value significantly or avoid affecting most of the institutions that would not value it.</a:t>
            </a:r>
            <a:r>
              <a:rPr lang="en-US" sz="1200" baseline="30000" dirty="0">
                <a:solidFill>
                  <a:srgbClr val="08292D"/>
                </a:solidFill>
                <a:latin typeface="Work Sans"/>
                <a:ea typeface="+mn-lt"/>
                <a:cs typeface="Poppins Light"/>
              </a:rPr>
              <a:t>1</a:t>
            </a:r>
            <a:endParaRPr kumimoji="0" lang="en-US" sz="1200" b="0" i="0" u="none" strike="noStrike" kern="1200" cap="none" spc="0" normalizeH="0" baseline="30000" noProof="0" dirty="0">
              <a:ln>
                <a:noFill/>
              </a:ln>
              <a:solidFill>
                <a:srgbClr val="08292D"/>
              </a:solidFill>
              <a:effectLst/>
              <a:uLnTx/>
              <a:uFillTx/>
              <a:latin typeface="Work Sans"/>
              <a:ea typeface="+mn-lt"/>
              <a:cs typeface="Poppins Light"/>
            </a:endParaRPr>
          </a:p>
          <a:p>
            <a:pPr marL="285750" marR="0" lvl="0"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200" b="1" i="0" u="none" strike="noStrike" kern="1200" cap="none" spc="0" normalizeH="0" baseline="0" noProof="0" dirty="0">
              <a:ln>
                <a:noFill/>
              </a:ln>
              <a:solidFill>
                <a:srgbClr val="08292D"/>
              </a:solidFill>
              <a:effectLst/>
              <a:uLnTx/>
              <a:uFillTx/>
              <a:latin typeface="Work Sans"/>
              <a:ea typeface="+mn-lt"/>
              <a:cs typeface="Poppins Light"/>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en-US" sz="1200" dirty="0">
              <a:solidFill>
                <a:srgbClr val="08292D"/>
              </a:solidFill>
              <a:latin typeface="Work Sans"/>
              <a:ea typeface="+mn-lt"/>
              <a:cs typeface="Poppins Light"/>
            </a:endParaRPr>
          </a:p>
          <a:p>
            <a:pPr marL="742950" marR="0" lvl="1" indent="-2857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8292D"/>
              </a:solidFill>
              <a:effectLst/>
              <a:uLnTx/>
              <a:uFillTx/>
              <a:latin typeface="Work Sans"/>
              <a:ea typeface="+mn-lt"/>
              <a:cs typeface="Poppins Light"/>
            </a:endParaRPr>
          </a:p>
        </p:txBody>
      </p:sp>
      <p:sp>
        <p:nvSpPr>
          <p:cNvPr id="42" name="TextBox 41">
            <a:extLst>
              <a:ext uri="{FF2B5EF4-FFF2-40B4-BE49-F238E27FC236}">
                <a16:creationId xmlns:a16="http://schemas.microsoft.com/office/drawing/2014/main" id="{0E96FACE-5B4D-F7A8-E0E5-95E48F309C4E}"/>
              </a:ext>
            </a:extLst>
          </p:cNvPr>
          <p:cNvSpPr txBox="1"/>
          <p:nvPr/>
        </p:nvSpPr>
        <p:spPr>
          <a:xfrm>
            <a:off x="8839185" y="652761"/>
            <a:ext cx="3264035" cy="246221"/>
          </a:xfrm>
          <a:prstGeom prst="rect">
            <a:avLst/>
          </a:prstGeom>
          <a:noFill/>
        </p:spPr>
        <p:txBody>
          <a:bodyPr wrap="none" rtlCol="0">
            <a:spAutoFit/>
          </a:bodyPr>
          <a:lstStyle/>
          <a:p>
            <a:r>
              <a:rPr lang="en-US" sz="1000" b="1" dirty="0">
                <a:solidFill>
                  <a:schemeClr val="tx2"/>
                </a:solidFill>
              </a:rPr>
              <a:t>CONTENT ADJUSTED TO PROTECT CONFIDENTIALITY</a:t>
            </a:r>
          </a:p>
        </p:txBody>
      </p:sp>
      <p:grpSp>
        <p:nvGrpSpPr>
          <p:cNvPr id="43" name="Group 42">
            <a:extLst>
              <a:ext uri="{FF2B5EF4-FFF2-40B4-BE49-F238E27FC236}">
                <a16:creationId xmlns:a16="http://schemas.microsoft.com/office/drawing/2014/main" id="{965386EE-3396-76AB-BA49-B2F9C3447B60}"/>
              </a:ext>
            </a:extLst>
          </p:cNvPr>
          <p:cNvGrpSpPr/>
          <p:nvPr/>
        </p:nvGrpSpPr>
        <p:grpSpPr>
          <a:xfrm>
            <a:off x="8853188" y="658109"/>
            <a:ext cx="3141553" cy="266640"/>
            <a:chOff x="8853189" y="1020059"/>
            <a:chExt cx="888390" cy="235526"/>
          </a:xfrm>
        </p:grpSpPr>
        <p:cxnSp>
          <p:nvCxnSpPr>
            <p:cNvPr id="44" name="Straight Connector 43">
              <a:extLst>
                <a:ext uri="{FF2B5EF4-FFF2-40B4-BE49-F238E27FC236}">
                  <a16:creationId xmlns:a16="http://schemas.microsoft.com/office/drawing/2014/main" id="{90D6D00E-CF24-0B52-AE90-028A4A079AA7}"/>
                </a:ext>
              </a:extLst>
            </p:cNvPr>
            <p:cNvCxnSpPr>
              <a:cxnSpLocks/>
            </p:cNvCxnSpPr>
            <p:nvPr/>
          </p:nvCxnSpPr>
          <p:spPr>
            <a:xfrm>
              <a:off x="8853189" y="1255585"/>
              <a:ext cx="888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F496A44-AC55-4357-79ED-2D3CB19601CE}"/>
                </a:ext>
              </a:extLst>
            </p:cNvPr>
            <p:cNvCxnSpPr>
              <a:cxnSpLocks/>
            </p:cNvCxnSpPr>
            <p:nvPr/>
          </p:nvCxnSpPr>
          <p:spPr>
            <a:xfrm>
              <a:off x="8853189" y="1020059"/>
              <a:ext cx="88839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92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1A284D-FFF1-23AC-1BE3-49FA075B85FC}"/>
            </a:ext>
          </a:extLst>
        </p:cNvPr>
        <p:cNvGrpSpPr/>
        <p:nvPr/>
      </p:nvGrpSpPr>
      <p:grpSpPr>
        <a:xfrm>
          <a:off x="0" y="0"/>
          <a:ext cx="0" cy="0"/>
          <a:chOff x="0" y="0"/>
          <a:chExt cx="0" cy="0"/>
        </a:xfrm>
      </p:grpSpPr>
      <p:sp>
        <p:nvSpPr>
          <p:cNvPr id="32" name="Título 31">
            <a:extLst>
              <a:ext uri="{FF2B5EF4-FFF2-40B4-BE49-F238E27FC236}">
                <a16:creationId xmlns:a16="http://schemas.microsoft.com/office/drawing/2014/main" id="{2DCC0689-1468-6D28-B348-71C5EB253FBC}"/>
              </a:ext>
            </a:extLst>
          </p:cNvPr>
          <p:cNvSpPr>
            <a:spLocks noGrp="1"/>
          </p:cNvSpPr>
          <p:nvPr>
            <p:ph type="title"/>
          </p:nvPr>
        </p:nvSpPr>
        <p:spPr>
          <a:xfrm>
            <a:off x="869899" y="269787"/>
            <a:ext cx="10550013" cy="798836"/>
          </a:xfrm>
        </p:spPr>
        <p:txBody>
          <a:bodyPr>
            <a:noAutofit/>
          </a:bodyPr>
          <a:lstStyle/>
          <a:p>
            <a:r>
              <a:rPr lang="en-US" dirty="0">
                <a:cs typeface="Poppins"/>
              </a:rPr>
              <a:t>Recommended adjacent product portfolio for D2C</a:t>
            </a:r>
            <a:endParaRPr lang="es-CO" dirty="0">
              <a:cs typeface="Poppins"/>
            </a:endParaRPr>
          </a:p>
        </p:txBody>
      </p:sp>
      <p:pic>
        <p:nvPicPr>
          <p:cNvPr id="2" name="Picture 2" descr="Global Property Management Group Odevo Continues U.S. Expansion With ...">
            <a:extLst>
              <a:ext uri="{FF2B5EF4-FFF2-40B4-BE49-F238E27FC236}">
                <a16:creationId xmlns:a16="http://schemas.microsoft.com/office/drawing/2014/main" id="{3941705F-59E4-EB40-0E2C-7022ECE1B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C4EA952-3C71-BCD4-2ABD-993EA04A4843}"/>
              </a:ext>
            </a:extLst>
          </p:cNvPr>
          <p:cNvSpPr/>
          <p:nvPr/>
        </p:nvSpPr>
        <p:spPr>
          <a:xfrm>
            <a:off x="754674" y="-9362"/>
            <a:ext cx="8668139" cy="38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a:cs typeface="Arial"/>
              </a:rPr>
              <a:t>Examples of prioritization results for ed tech company</a:t>
            </a:r>
            <a:endPar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panose="02000000000000000000" pitchFamily="2" charset="0"/>
              <a:cs typeface="Arial" panose="020B0604020202020204" pitchFamily="34" charset="0"/>
            </a:endParaRPr>
          </a:p>
        </p:txBody>
      </p:sp>
      <p:sp>
        <p:nvSpPr>
          <p:cNvPr id="5" name="Rectángulo 4">
            <a:extLst>
              <a:ext uri="{FF2B5EF4-FFF2-40B4-BE49-F238E27FC236}">
                <a16:creationId xmlns:a16="http://schemas.microsoft.com/office/drawing/2014/main" id="{22B83E2E-072C-37BE-917E-38106AA9AE97}"/>
              </a:ext>
            </a:extLst>
          </p:cNvPr>
          <p:cNvSpPr/>
          <p:nvPr/>
        </p:nvSpPr>
        <p:spPr>
          <a:xfrm>
            <a:off x="11168961" y="81143"/>
            <a:ext cx="923026" cy="21865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a:ea typeface="+mn-ea"/>
                <a:cs typeface="+mn-cs"/>
              </a:rPr>
              <a:t>Example</a:t>
            </a:r>
          </a:p>
        </p:txBody>
      </p:sp>
      <p:sp>
        <p:nvSpPr>
          <p:cNvPr id="42" name="TextBox 41">
            <a:extLst>
              <a:ext uri="{FF2B5EF4-FFF2-40B4-BE49-F238E27FC236}">
                <a16:creationId xmlns:a16="http://schemas.microsoft.com/office/drawing/2014/main" id="{0E96FACE-5B4D-F7A8-E0E5-95E48F309C4E}"/>
              </a:ext>
            </a:extLst>
          </p:cNvPr>
          <p:cNvSpPr txBox="1"/>
          <p:nvPr/>
        </p:nvSpPr>
        <p:spPr>
          <a:xfrm>
            <a:off x="8839185" y="652761"/>
            <a:ext cx="3264035" cy="246221"/>
          </a:xfrm>
          <a:prstGeom prst="rect">
            <a:avLst/>
          </a:prstGeom>
          <a:noFill/>
        </p:spPr>
        <p:txBody>
          <a:bodyPr wrap="none" rtlCol="0">
            <a:spAutoFit/>
          </a:bodyPr>
          <a:lstStyle/>
          <a:p>
            <a:r>
              <a:rPr lang="en-US" sz="1000" b="1" dirty="0">
                <a:solidFill>
                  <a:schemeClr val="tx2"/>
                </a:solidFill>
              </a:rPr>
              <a:t>CONTENT ADJUSTED TO PROTECT CONFIDENTIALITY</a:t>
            </a:r>
          </a:p>
        </p:txBody>
      </p:sp>
      <p:grpSp>
        <p:nvGrpSpPr>
          <p:cNvPr id="43" name="Group 42">
            <a:extLst>
              <a:ext uri="{FF2B5EF4-FFF2-40B4-BE49-F238E27FC236}">
                <a16:creationId xmlns:a16="http://schemas.microsoft.com/office/drawing/2014/main" id="{965386EE-3396-76AB-BA49-B2F9C3447B60}"/>
              </a:ext>
            </a:extLst>
          </p:cNvPr>
          <p:cNvGrpSpPr/>
          <p:nvPr/>
        </p:nvGrpSpPr>
        <p:grpSpPr>
          <a:xfrm>
            <a:off x="8853188" y="658109"/>
            <a:ext cx="3141553" cy="266640"/>
            <a:chOff x="8853189" y="1020059"/>
            <a:chExt cx="888390" cy="235526"/>
          </a:xfrm>
        </p:grpSpPr>
        <p:cxnSp>
          <p:nvCxnSpPr>
            <p:cNvPr id="44" name="Straight Connector 43">
              <a:extLst>
                <a:ext uri="{FF2B5EF4-FFF2-40B4-BE49-F238E27FC236}">
                  <a16:creationId xmlns:a16="http://schemas.microsoft.com/office/drawing/2014/main" id="{90D6D00E-CF24-0B52-AE90-028A4A079AA7}"/>
                </a:ext>
              </a:extLst>
            </p:cNvPr>
            <p:cNvCxnSpPr>
              <a:cxnSpLocks/>
            </p:cNvCxnSpPr>
            <p:nvPr/>
          </p:nvCxnSpPr>
          <p:spPr>
            <a:xfrm>
              <a:off x="8853189" y="1255585"/>
              <a:ext cx="888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F496A44-AC55-4357-79ED-2D3CB19601CE}"/>
                </a:ext>
              </a:extLst>
            </p:cNvPr>
            <p:cNvCxnSpPr>
              <a:cxnSpLocks/>
            </p:cNvCxnSpPr>
            <p:nvPr/>
          </p:nvCxnSpPr>
          <p:spPr>
            <a:xfrm>
              <a:off x="8853189" y="1020059"/>
              <a:ext cx="888390" cy="0"/>
            </a:xfrm>
            <a:prstGeom prst="line">
              <a:avLst/>
            </a:prstGeom>
          </p:spPr>
          <p:style>
            <a:lnRef idx="1">
              <a:schemeClr val="accent1"/>
            </a:lnRef>
            <a:fillRef idx="0">
              <a:schemeClr val="accent1"/>
            </a:fillRef>
            <a:effectRef idx="0">
              <a:schemeClr val="accent1"/>
            </a:effectRef>
            <a:fontRef idx="minor">
              <a:schemeClr val="tx1"/>
            </a:fontRef>
          </p:style>
        </p:cxnSp>
      </p:grpSp>
      <p:graphicFrame>
        <p:nvGraphicFramePr>
          <p:cNvPr id="4" name="Table 7">
            <a:extLst>
              <a:ext uri="{FF2B5EF4-FFF2-40B4-BE49-F238E27FC236}">
                <a16:creationId xmlns:a16="http://schemas.microsoft.com/office/drawing/2014/main" id="{044E93C0-E3FC-981D-C90F-84F6C233F8D8}"/>
              </a:ext>
            </a:extLst>
          </p:cNvPr>
          <p:cNvGraphicFramePr>
            <a:graphicFrameLocks noGrp="1"/>
          </p:cNvGraphicFramePr>
          <p:nvPr>
            <p:extLst>
              <p:ext uri="{D42A27DB-BD31-4B8C-83A1-F6EECF244321}">
                <p14:modId xmlns:p14="http://schemas.microsoft.com/office/powerpoint/2010/main" val="3116598341"/>
              </p:ext>
            </p:extLst>
          </p:nvPr>
        </p:nvGraphicFramePr>
        <p:xfrm>
          <a:off x="869899" y="1072939"/>
          <a:ext cx="11055401" cy="4390337"/>
        </p:xfrm>
        <a:graphic>
          <a:graphicData uri="http://schemas.openxmlformats.org/drawingml/2006/table">
            <a:tbl>
              <a:tblPr firstRow="1" bandRow="1">
                <a:tableStyleId>{5C22544A-7EE6-4342-B048-85BDC9FD1C3A}</a:tableStyleId>
              </a:tblPr>
              <a:tblGrid>
                <a:gridCol w="1258706">
                  <a:extLst>
                    <a:ext uri="{9D8B030D-6E8A-4147-A177-3AD203B41FA5}">
                      <a16:colId xmlns:a16="http://schemas.microsoft.com/office/drawing/2014/main" val="176758733"/>
                    </a:ext>
                  </a:extLst>
                </a:gridCol>
                <a:gridCol w="1489334">
                  <a:extLst>
                    <a:ext uri="{9D8B030D-6E8A-4147-A177-3AD203B41FA5}">
                      <a16:colId xmlns:a16="http://schemas.microsoft.com/office/drawing/2014/main" val="169833150"/>
                    </a:ext>
                  </a:extLst>
                </a:gridCol>
                <a:gridCol w="2012477">
                  <a:extLst>
                    <a:ext uri="{9D8B030D-6E8A-4147-A177-3AD203B41FA5}">
                      <a16:colId xmlns:a16="http://schemas.microsoft.com/office/drawing/2014/main" val="352539394"/>
                    </a:ext>
                  </a:extLst>
                </a:gridCol>
                <a:gridCol w="1281150">
                  <a:extLst>
                    <a:ext uri="{9D8B030D-6E8A-4147-A177-3AD203B41FA5}">
                      <a16:colId xmlns:a16="http://schemas.microsoft.com/office/drawing/2014/main" val="3322140486"/>
                    </a:ext>
                  </a:extLst>
                </a:gridCol>
                <a:gridCol w="5013734">
                  <a:extLst>
                    <a:ext uri="{9D8B030D-6E8A-4147-A177-3AD203B41FA5}">
                      <a16:colId xmlns:a16="http://schemas.microsoft.com/office/drawing/2014/main" val="4143034585"/>
                    </a:ext>
                  </a:extLst>
                </a:gridCol>
              </a:tblGrid>
              <a:tr h="781435">
                <a:tc>
                  <a:txBody>
                    <a:bodyPr/>
                    <a:lstStyle/>
                    <a:p>
                      <a:r>
                        <a:rPr lang="en-US" sz="1000" dirty="0">
                          <a:latin typeface="Work Sans"/>
                        </a:rPr>
                        <a:t>Product</a:t>
                      </a:r>
                    </a:p>
                  </a:txBody>
                  <a:tcPr/>
                </a:tc>
                <a:tc>
                  <a:txBody>
                    <a:bodyPr/>
                    <a:lstStyle/>
                    <a:p>
                      <a:r>
                        <a:rPr lang="en-US" sz="1000" dirty="0">
                          <a:latin typeface="Work Sans"/>
                        </a:rPr>
                        <a:t>Goal</a:t>
                      </a:r>
                    </a:p>
                  </a:txBody>
                  <a:tcPr/>
                </a:tc>
                <a:tc>
                  <a:txBody>
                    <a:bodyPr/>
                    <a:lstStyle/>
                    <a:p>
                      <a:r>
                        <a:rPr lang="en-US" sz="1000" dirty="0">
                          <a:latin typeface="Work Sans"/>
                        </a:rPr>
                        <a:t>Targeted cohort</a:t>
                      </a:r>
                    </a:p>
                  </a:txBody>
                  <a:tcPr/>
                </a:tc>
                <a:tc>
                  <a:txBody>
                    <a:bodyPr/>
                    <a:lstStyle/>
                    <a:p>
                      <a:r>
                        <a:rPr lang="en-US" sz="1000" dirty="0">
                          <a:latin typeface="Work Sans"/>
                        </a:rPr>
                        <a:t>Price</a:t>
                      </a:r>
                    </a:p>
                  </a:txBody>
                  <a:tcPr/>
                </a:tc>
                <a:tc>
                  <a:txBody>
                    <a:bodyPr/>
                    <a:lstStyle/>
                    <a:p>
                      <a:r>
                        <a:rPr lang="en-US" sz="1000" dirty="0">
                          <a:latin typeface="Work Sans"/>
                        </a:rPr>
                        <a:t>Attributes to include</a:t>
                      </a:r>
                    </a:p>
                  </a:txBody>
                  <a:tcPr/>
                </a:tc>
                <a:extLst>
                  <a:ext uri="{0D108BD9-81ED-4DB2-BD59-A6C34878D82A}">
                    <a16:rowId xmlns:a16="http://schemas.microsoft.com/office/drawing/2014/main" val="2477031937"/>
                  </a:ext>
                </a:extLst>
              </a:tr>
              <a:tr h="802223">
                <a:tc>
                  <a:txBody>
                    <a:bodyPr/>
                    <a:lstStyle/>
                    <a:p>
                      <a:r>
                        <a:rPr lang="en-US" sz="1000" dirty="0">
                          <a:latin typeface="Work Sans"/>
                        </a:rPr>
                        <a:t>Job premium product</a:t>
                      </a:r>
                    </a:p>
                  </a:txBody>
                  <a:tcPr/>
                </a:tc>
                <a:tc>
                  <a:txBody>
                    <a:bodyPr/>
                    <a:lstStyle/>
                    <a:p>
                      <a:r>
                        <a:rPr lang="en-US" sz="1000" dirty="0">
                          <a:latin typeface="Work Sans"/>
                        </a:rPr>
                        <a:t>Increase customer base and serve job-seekers / growers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Work Sans"/>
                        </a:rPr>
                        <a:t>Current HED</a:t>
                      </a:r>
                    </a:p>
                    <a:p>
                      <a:endParaRPr lang="en-US" sz="1000" dirty="0">
                        <a:latin typeface="Work Sans" pitchFamily="2" charset="0"/>
                      </a:endParaRPr>
                    </a:p>
                  </a:txBody>
                  <a:tcPr/>
                </a:tc>
                <a:tc>
                  <a:txBody>
                    <a:bodyPr/>
                    <a:lstStyle/>
                    <a:p>
                      <a:r>
                        <a:rPr lang="en-US" sz="1000" dirty="0">
                          <a:latin typeface="Work Sans"/>
                        </a:rPr>
                        <a:t>$1,500</a:t>
                      </a:r>
                    </a:p>
                  </a:txBody>
                  <a:tcPr/>
                </a:tc>
                <a:tc>
                  <a:txBody>
                    <a:bodyPr/>
                    <a:lstStyle/>
                    <a:p>
                      <a:pPr marL="172720" indent="-172720">
                        <a:buFont typeface="Arial" panose="020B0604020202020204" pitchFamily="34" charset="0"/>
                        <a:buChar char="•"/>
                      </a:pPr>
                      <a:r>
                        <a:rPr lang="en-US" sz="1000" dirty="0">
                          <a:latin typeface="Work Sans"/>
                        </a:rPr>
                        <a:t>Non-credit or count as micro-degree</a:t>
                      </a:r>
                    </a:p>
                    <a:p>
                      <a:pPr marL="172720" indent="-172720">
                        <a:buFont typeface="Arial" panose="020B0604020202020204" pitchFamily="34" charset="0"/>
                        <a:buChar char="•"/>
                      </a:pPr>
                      <a:r>
                        <a:rPr lang="en-US" sz="1000" dirty="0">
                          <a:latin typeface="Work Sans"/>
                        </a:rPr>
                        <a:t>Fully online (</a:t>
                      </a:r>
                      <a:r>
                        <a:rPr lang="en-US" sz="1000" dirty="0" err="1">
                          <a:latin typeface="Work Sans"/>
                        </a:rPr>
                        <a:t>asynch</a:t>
                      </a:r>
                      <a:r>
                        <a:rPr lang="en-US" sz="1000" dirty="0">
                          <a:latin typeface="Work Sans"/>
                        </a:rPr>
                        <a:t> or synch)</a:t>
                      </a:r>
                    </a:p>
                    <a:p>
                      <a:pPr marL="172720" indent="-172720">
                        <a:buFont typeface="Arial" panose="020B0604020202020204" pitchFamily="34" charset="0"/>
                        <a:buChar char="•"/>
                      </a:pPr>
                      <a:r>
                        <a:rPr lang="en-US" sz="1000" dirty="0">
                          <a:latin typeface="Work Sans"/>
                        </a:rPr>
                        <a:t>Duration of ~2 months</a:t>
                      </a:r>
                    </a:p>
                    <a:p>
                      <a:pPr marL="172720" indent="-172720">
                        <a:buFont typeface="Arial" panose="020B0604020202020204" pitchFamily="34" charset="0"/>
                        <a:buChar char="•"/>
                      </a:pPr>
                      <a:r>
                        <a:rPr lang="en-US" sz="1000" dirty="0">
                          <a:latin typeface="Work Sans"/>
                        </a:rPr>
                        <a:t>Placement support in addition to networking and/or career advisor services</a:t>
                      </a:r>
                    </a:p>
                  </a:txBody>
                  <a:tcPr/>
                </a:tc>
                <a:extLst>
                  <a:ext uri="{0D108BD9-81ED-4DB2-BD59-A6C34878D82A}">
                    <a16:rowId xmlns:a16="http://schemas.microsoft.com/office/drawing/2014/main" val="3672114895"/>
                  </a:ext>
                </a:extLst>
              </a:tr>
              <a:tr h="802223">
                <a:tc>
                  <a:txBody>
                    <a:bodyPr/>
                    <a:lstStyle/>
                    <a:p>
                      <a:r>
                        <a:rPr lang="en-US" sz="1000" dirty="0">
                          <a:latin typeface="Work Sans"/>
                        </a:rPr>
                        <a:t>Certified exam</a:t>
                      </a:r>
                    </a:p>
                  </a:txBody>
                  <a:tcPr/>
                </a:tc>
                <a:tc>
                  <a:txBody>
                    <a:bodyPr/>
                    <a:lstStyle/>
                    <a:p>
                      <a:r>
                        <a:rPr lang="en-US" sz="1000" dirty="0">
                          <a:latin typeface="Work Sans"/>
                        </a:rPr>
                        <a:t>Increase value for job switchers with or without careers</a:t>
                      </a:r>
                    </a:p>
                  </a:txBody>
                  <a:tcPr/>
                </a:tc>
                <a:tc>
                  <a:txBody>
                    <a:bodyPr/>
                    <a:lstStyle/>
                    <a:p>
                      <a:r>
                        <a:rPr lang="en-US" sz="1000" dirty="0">
                          <a:latin typeface="Work Sans"/>
                        </a:rPr>
                        <a:t>Graduates and Dropouts</a:t>
                      </a:r>
                    </a:p>
                  </a:txBody>
                  <a:tcPr/>
                </a:tc>
                <a:tc>
                  <a:txBody>
                    <a:bodyPr/>
                    <a:lstStyle/>
                    <a:p>
                      <a:r>
                        <a:rPr lang="en-US" sz="1000" dirty="0">
                          <a:latin typeface="Work Sans"/>
                        </a:rPr>
                        <a:t>$1,500-$2,500</a:t>
                      </a:r>
                    </a:p>
                  </a:txBody>
                  <a:tcPr/>
                </a:tc>
                <a:tc>
                  <a:txBody>
                    <a:bodyPr/>
                    <a:lstStyle/>
                    <a:p>
                      <a:pPr marL="171450" indent="-171450">
                        <a:buFont typeface="Arial" panose="020B0604020202020204" pitchFamily="34" charset="0"/>
                        <a:buChar char="•"/>
                      </a:pPr>
                      <a:r>
                        <a:rPr lang="en-US" sz="1000" dirty="0">
                          <a:latin typeface="Work Sans"/>
                        </a:rPr>
                        <a:t>Vouchers for passing a certified exam</a:t>
                      </a:r>
                    </a:p>
                    <a:p>
                      <a:pPr marL="172720" indent="-172720">
                        <a:buFont typeface="Arial" panose="020B0604020202020204" pitchFamily="34" charset="0"/>
                        <a:buChar char="•"/>
                      </a:pPr>
                      <a:r>
                        <a:rPr lang="en-US" sz="1000" dirty="0">
                          <a:latin typeface="Work Sans"/>
                        </a:rPr>
                        <a:t>Fully online (</a:t>
                      </a:r>
                      <a:r>
                        <a:rPr lang="en-US" sz="1000" dirty="0" err="1">
                          <a:latin typeface="Work Sans"/>
                        </a:rPr>
                        <a:t>asynch</a:t>
                      </a:r>
                      <a:r>
                        <a:rPr lang="en-US" sz="1000" dirty="0">
                          <a:latin typeface="Work Sans"/>
                        </a:rPr>
                        <a:t> or synch)</a:t>
                      </a:r>
                    </a:p>
                    <a:p>
                      <a:pPr marL="171450" indent="-171450">
                        <a:buFont typeface="Arial" panose="020B0604020202020204" pitchFamily="34" charset="0"/>
                        <a:buChar char="•"/>
                      </a:pPr>
                      <a:r>
                        <a:rPr lang="en-US" sz="1000" dirty="0">
                          <a:latin typeface="Work Sans"/>
                        </a:rPr>
                        <a:t>Duration of ~2 months or offered as Bootcamp</a:t>
                      </a:r>
                    </a:p>
                    <a:p>
                      <a:pPr marL="171450" indent="-171450">
                        <a:buFont typeface="Arial" panose="020B0604020202020204" pitchFamily="34" charset="0"/>
                        <a:buChar char="•"/>
                      </a:pPr>
                      <a:r>
                        <a:rPr lang="en-US" sz="1000" dirty="0">
                          <a:latin typeface="Work Sans"/>
                        </a:rPr>
                        <a:t>Offer placement support and networking</a:t>
                      </a:r>
                    </a:p>
                  </a:txBody>
                  <a:tcPr/>
                </a:tc>
                <a:extLst>
                  <a:ext uri="{0D108BD9-81ED-4DB2-BD59-A6C34878D82A}">
                    <a16:rowId xmlns:a16="http://schemas.microsoft.com/office/drawing/2014/main" val="1769891018"/>
                  </a:ext>
                </a:extLst>
              </a:tr>
              <a:tr h="1151016">
                <a:tc>
                  <a:txBody>
                    <a:bodyPr/>
                    <a:lstStyle/>
                    <a:p>
                      <a:r>
                        <a:rPr lang="en-US" sz="1000" dirty="0">
                          <a:latin typeface="Work Sans"/>
                        </a:rPr>
                        <a:t>For-credit premium</a:t>
                      </a:r>
                    </a:p>
                  </a:txBody>
                  <a:tcPr/>
                </a:tc>
                <a:tc>
                  <a:txBody>
                    <a:bodyPr/>
                    <a:lstStyle/>
                    <a:p>
                      <a:r>
                        <a:rPr lang="en-US" sz="1000" dirty="0">
                          <a:latin typeface="Work Sans"/>
                        </a:rPr>
                        <a:t>Increase value for dropouts and current students who look to quickly learn skills outside of their major</a:t>
                      </a:r>
                    </a:p>
                  </a:txBody>
                  <a:tcPr/>
                </a:tc>
                <a:tc>
                  <a:txBody>
                    <a:bodyPr/>
                    <a:lstStyle/>
                    <a:p>
                      <a:r>
                        <a:rPr lang="en-US" sz="1000" dirty="0">
                          <a:latin typeface="Work Sans"/>
                        </a:rPr>
                        <a:t>Dropouts and Current HED</a:t>
                      </a:r>
                    </a:p>
                  </a:txBody>
                  <a:tcPr/>
                </a:tc>
                <a:tc>
                  <a:txBody>
                    <a:bodyPr/>
                    <a:lstStyle/>
                    <a:p>
                      <a:r>
                        <a:rPr lang="en-US" sz="1000" dirty="0">
                          <a:latin typeface="Work Sans"/>
                        </a:rPr>
                        <a:t>$1,500-$2,500</a:t>
                      </a:r>
                    </a:p>
                  </a:txBody>
                  <a:tcPr/>
                </a:tc>
                <a:tc>
                  <a:txBody>
                    <a:bodyPr/>
                    <a:lstStyle/>
                    <a:p>
                      <a:pPr marL="171450" indent="-171450">
                        <a:buFont typeface="Arial" panose="020B0604020202020204" pitchFamily="34" charset="0"/>
                        <a:buChar char="•"/>
                      </a:pPr>
                      <a:r>
                        <a:rPr lang="en-US" sz="1000" dirty="0">
                          <a:latin typeface="Work Sans"/>
                        </a:rPr>
                        <a:t>Allied with trusted university brands </a:t>
                      </a:r>
                      <a:endParaRPr lang="en-US" sz="1000" dirty="0">
                        <a:latin typeface="Work Sans" pitchFamily="2" charset="0"/>
                      </a:endParaRPr>
                    </a:p>
                    <a:p>
                      <a:pPr marL="171450" indent="-171450">
                        <a:buFont typeface="Arial" panose="020B0604020202020204" pitchFamily="34" charset="0"/>
                        <a:buChar char="•"/>
                      </a:pPr>
                      <a:r>
                        <a:rPr lang="en-US" sz="1000" dirty="0">
                          <a:latin typeface="Work Sans"/>
                        </a:rPr>
                        <a:t>Count toward credit in current and future programs</a:t>
                      </a:r>
                    </a:p>
                    <a:p>
                      <a:pPr marL="171450" indent="-171450">
                        <a:buFont typeface="Arial" panose="020B0604020202020204" pitchFamily="34" charset="0"/>
                        <a:buChar char="•"/>
                      </a:pPr>
                      <a:r>
                        <a:rPr lang="en-US" sz="1000" dirty="0">
                          <a:latin typeface="Work Sans"/>
                        </a:rPr>
                        <a:t>Fully online synch. Or </a:t>
                      </a:r>
                      <a:r>
                        <a:rPr lang="en-US" sz="1000" dirty="0" err="1">
                          <a:latin typeface="Work Sans"/>
                        </a:rPr>
                        <a:t>hyflex</a:t>
                      </a:r>
                      <a:endParaRPr lang="en-US" sz="1000" dirty="0">
                        <a:latin typeface="Work Sans"/>
                      </a:endParaRPr>
                    </a:p>
                    <a:p>
                      <a:pPr marL="171450" indent="-171450">
                        <a:buFont typeface="Arial" panose="020B0604020202020204" pitchFamily="34" charset="0"/>
                        <a:buChar char="•"/>
                      </a:pPr>
                      <a:r>
                        <a:rPr lang="en-US" sz="1000" dirty="0">
                          <a:latin typeface="Work Sans"/>
                        </a:rPr>
                        <a:t>Duration of ~2 months</a:t>
                      </a:r>
                    </a:p>
                    <a:p>
                      <a:pPr marL="171450" indent="-171450">
                        <a:buFont typeface="Arial" panose="020B0604020202020204" pitchFamily="34" charset="0"/>
                        <a:buChar char="•"/>
                      </a:pPr>
                      <a:r>
                        <a:rPr lang="en-US" sz="1000" dirty="0">
                          <a:latin typeface="Work Sans"/>
                        </a:rPr>
                        <a:t>Offer peer-to-peer support or instructor office hours</a:t>
                      </a:r>
                    </a:p>
                    <a:p>
                      <a:pPr marL="171450" indent="-171450">
                        <a:buFont typeface="Arial" panose="020B0604020202020204" pitchFamily="34" charset="0"/>
                        <a:buChar char="•"/>
                      </a:pPr>
                      <a:r>
                        <a:rPr lang="en-US" sz="1000" dirty="0">
                          <a:latin typeface="Work Sans"/>
                        </a:rPr>
                        <a:t>Offer networking and/or career advisor services</a:t>
                      </a:r>
                    </a:p>
                  </a:txBody>
                  <a:tcPr/>
                </a:tc>
                <a:extLst>
                  <a:ext uri="{0D108BD9-81ED-4DB2-BD59-A6C34878D82A}">
                    <a16:rowId xmlns:a16="http://schemas.microsoft.com/office/drawing/2014/main" val="75280036"/>
                  </a:ext>
                </a:extLst>
              </a:tr>
              <a:tr h="802223">
                <a:tc>
                  <a:txBody>
                    <a:bodyPr/>
                    <a:lstStyle/>
                    <a:p>
                      <a:r>
                        <a:rPr lang="en-US" sz="1000" dirty="0">
                          <a:latin typeface="Work Sans"/>
                        </a:rPr>
                        <a:t>Career advancement ultra-premium</a:t>
                      </a:r>
                    </a:p>
                  </a:txBody>
                  <a:tcPr/>
                </a:tc>
                <a:tc>
                  <a:txBody>
                    <a:bodyPr/>
                    <a:lstStyle/>
                    <a:p>
                      <a:r>
                        <a:rPr lang="en-US" sz="1000" dirty="0">
                          <a:latin typeface="Work Sans"/>
                        </a:rPr>
                        <a:t>Be THE provider for graduates who want to advance</a:t>
                      </a:r>
                    </a:p>
                  </a:txBody>
                  <a:tcPr/>
                </a:tc>
                <a:tc>
                  <a:txBody>
                    <a:bodyPr/>
                    <a:lstStyle/>
                    <a:p>
                      <a:r>
                        <a:rPr lang="en-US" sz="1000" dirty="0">
                          <a:latin typeface="Work Sans"/>
                        </a:rPr>
                        <a:t>Graduates</a:t>
                      </a:r>
                    </a:p>
                  </a:txBody>
                  <a:tcPr/>
                </a:tc>
                <a:tc>
                  <a:txBody>
                    <a:bodyPr/>
                    <a:lstStyle/>
                    <a:p>
                      <a:r>
                        <a:rPr lang="en-US" sz="1000" dirty="0">
                          <a:latin typeface="Work Sans"/>
                        </a:rPr>
                        <a:t>&gt;$2,500</a:t>
                      </a:r>
                    </a:p>
                  </a:txBody>
                  <a:tcPr/>
                </a:tc>
                <a:tc>
                  <a:txBody>
                    <a:bodyPr/>
                    <a:lstStyle/>
                    <a:p>
                      <a:pPr marL="171450" indent="-171450">
                        <a:buFont typeface="Arial" panose="020B0604020202020204" pitchFamily="34" charset="0"/>
                        <a:buChar char="•"/>
                      </a:pPr>
                      <a:r>
                        <a:rPr lang="en-US" sz="1000" dirty="0">
                          <a:latin typeface="Work Sans"/>
                        </a:rPr>
                        <a:t>Offer peer-to-peer support and instructor office hours</a:t>
                      </a:r>
                    </a:p>
                    <a:p>
                      <a:pPr marL="171450" indent="-171450">
                        <a:buFont typeface="Arial" panose="020B0604020202020204" pitchFamily="34" charset="0"/>
                        <a:buChar char="•"/>
                      </a:pPr>
                      <a:r>
                        <a:rPr lang="en-US" sz="1000" dirty="0">
                          <a:latin typeface="Work Sans"/>
                        </a:rPr>
                        <a:t>Fully online or </a:t>
                      </a:r>
                      <a:r>
                        <a:rPr lang="en-US" sz="1000" dirty="0" err="1">
                          <a:latin typeface="Work Sans"/>
                        </a:rPr>
                        <a:t>hyflex</a:t>
                      </a:r>
                      <a:endParaRPr lang="en-US" sz="1000" dirty="0">
                        <a:latin typeface="Work Sans"/>
                      </a:endParaRPr>
                    </a:p>
                    <a:p>
                      <a:pPr marL="171450" indent="-171450">
                        <a:buFont typeface="Arial" panose="020B0604020202020204" pitchFamily="34" charset="0"/>
                        <a:buChar char="•"/>
                      </a:pPr>
                      <a:r>
                        <a:rPr lang="en-US" sz="1000" dirty="0">
                          <a:latin typeface="Work Sans"/>
                        </a:rPr>
                        <a:t>Duration according to student needs: bootcamps, 2+ months, 1 year</a:t>
                      </a:r>
                    </a:p>
                    <a:p>
                      <a:pPr marL="171450" indent="-171450">
                        <a:buFont typeface="Arial" panose="020B0604020202020204" pitchFamily="34" charset="0"/>
                        <a:buChar char="•"/>
                      </a:pPr>
                      <a:r>
                        <a:rPr lang="en-US" sz="1000" dirty="0">
                          <a:latin typeface="Work Sans"/>
                        </a:rPr>
                        <a:t>Placement support, networking, and career advisor</a:t>
                      </a:r>
                    </a:p>
                  </a:txBody>
                  <a:tcPr/>
                </a:tc>
                <a:extLst>
                  <a:ext uri="{0D108BD9-81ED-4DB2-BD59-A6C34878D82A}">
                    <a16:rowId xmlns:a16="http://schemas.microsoft.com/office/drawing/2014/main" val="342592996"/>
                  </a:ext>
                </a:extLst>
              </a:tr>
            </a:tbl>
          </a:graphicData>
        </a:graphic>
      </p:graphicFrame>
    </p:spTree>
    <p:extLst>
      <p:ext uri="{BB962C8B-B14F-4D97-AF65-F5344CB8AC3E}">
        <p14:creationId xmlns:p14="http://schemas.microsoft.com/office/powerpoint/2010/main" val="1184103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40870" y="5115835"/>
            <a:ext cx="3415140" cy="3415140"/>
          </a:xfrm>
          <a:custGeom>
            <a:avLst/>
            <a:gdLst/>
            <a:ahLst/>
            <a:cxnLst/>
            <a:rect l="l" t="t" r="r" b="b"/>
            <a:pathLst>
              <a:path w="5122710" h="5122710">
                <a:moveTo>
                  <a:pt x="0" y="0"/>
                </a:moveTo>
                <a:lnTo>
                  <a:pt x="5122710" y="0"/>
                </a:lnTo>
                <a:lnTo>
                  <a:pt x="5122710" y="5122710"/>
                </a:lnTo>
                <a:lnTo>
                  <a:pt x="0" y="512271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Light"/>
              <a:ea typeface="+mn-ea"/>
              <a:cs typeface="+mn-cs"/>
            </a:endParaRPr>
          </a:p>
        </p:txBody>
      </p:sp>
      <p:pic>
        <p:nvPicPr>
          <p:cNvPr id="2050" name="Picture 2" descr="Global Property Management Group Odevo Continues U.S. Expansion With ...">
            <a:extLst>
              <a:ext uri="{FF2B5EF4-FFF2-40B4-BE49-F238E27FC236}">
                <a16:creationId xmlns:a16="http://schemas.microsoft.com/office/drawing/2014/main" id="{DBCE418B-51E1-DD9D-1C1D-19C248BBD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
            <a:extLst>
              <a:ext uri="{FF2B5EF4-FFF2-40B4-BE49-F238E27FC236}">
                <a16:creationId xmlns:a16="http://schemas.microsoft.com/office/drawing/2014/main" id="{F7851A6A-B8AD-F4F1-2396-67EDBFD7A6DB}"/>
              </a:ext>
            </a:extLst>
          </p:cNvPr>
          <p:cNvSpPr/>
          <p:nvPr/>
        </p:nvSpPr>
        <p:spPr>
          <a:xfrm>
            <a:off x="754674" y="-9362"/>
            <a:ext cx="8668139" cy="38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a:cs typeface="Arial"/>
              </a:rPr>
              <a:t>Examples of Interview results for a furniture and home decor company</a:t>
            </a:r>
            <a:endPar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panose="02000000000000000000" pitchFamily="2" charset="0"/>
              <a:cs typeface="Arial" panose="020B0604020202020204" pitchFamily="34" charset="0"/>
            </a:endParaRPr>
          </a:p>
        </p:txBody>
      </p:sp>
      <p:sp>
        <p:nvSpPr>
          <p:cNvPr id="8" name="Rectángulo 7">
            <a:extLst>
              <a:ext uri="{FF2B5EF4-FFF2-40B4-BE49-F238E27FC236}">
                <a16:creationId xmlns:a16="http://schemas.microsoft.com/office/drawing/2014/main" id="{3E4AC76F-5938-4B8F-B4C3-A8B99125BAEA}"/>
              </a:ext>
            </a:extLst>
          </p:cNvPr>
          <p:cNvSpPr/>
          <p:nvPr/>
        </p:nvSpPr>
        <p:spPr>
          <a:xfrm>
            <a:off x="11168961" y="81143"/>
            <a:ext cx="923026" cy="21865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a:ea typeface="+mn-ea"/>
                <a:cs typeface="+mn-cs"/>
              </a:rPr>
              <a:t>Example</a:t>
            </a:r>
          </a:p>
        </p:txBody>
      </p:sp>
      <p:sp>
        <p:nvSpPr>
          <p:cNvPr id="3" name="Título 31">
            <a:extLst>
              <a:ext uri="{FF2B5EF4-FFF2-40B4-BE49-F238E27FC236}">
                <a16:creationId xmlns:a16="http://schemas.microsoft.com/office/drawing/2014/main" id="{3F057E8E-4268-CA69-0A60-64DC96BA731D}"/>
              </a:ext>
            </a:extLst>
          </p:cNvPr>
          <p:cNvSpPr txBox="1">
            <a:spLocks/>
          </p:cNvSpPr>
          <p:nvPr/>
        </p:nvSpPr>
        <p:spPr>
          <a:xfrm>
            <a:off x="754674" y="299800"/>
            <a:ext cx="10550013" cy="476786"/>
          </a:xfrm>
          <a:prstGeom prst="rect">
            <a:avLst/>
          </a:prstGeom>
        </p:spPr>
        <p:txBody>
          <a:bodyPr>
            <a:noAutofit/>
          </a:bodyPr>
          <a:lst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a:lstStyle>
          <a:p>
            <a:r>
              <a:rPr lang="en-US" sz="2000" dirty="0" err="1">
                <a:cs typeface="Poppins"/>
              </a:rPr>
              <a:t>MoSCoW</a:t>
            </a:r>
            <a:r>
              <a:rPr lang="en-US" sz="2000" dirty="0">
                <a:cs typeface="Poppins"/>
              </a:rPr>
              <a:t>  Deliveries</a:t>
            </a:r>
          </a:p>
        </p:txBody>
      </p:sp>
      <p:grpSp>
        <p:nvGrpSpPr>
          <p:cNvPr id="2" name="object 2">
            <a:extLst>
              <a:ext uri="{FF2B5EF4-FFF2-40B4-BE49-F238E27FC236}">
                <a16:creationId xmlns:a16="http://schemas.microsoft.com/office/drawing/2014/main" id="{2DA51385-FFC4-D5F5-5C39-AFFC619E7417}"/>
              </a:ext>
            </a:extLst>
          </p:cNvPr>
          <p:cNvGrpSpPr/>
          <p:nvPr/>
        </p:nvGrpSpPr>
        <p:grpSpPr>
          <a:xfrm>
            <a:off x="771557" y="776585"/>
            <a:ext cx="11176000" cy="6000271"/>
            <a:chOff x="0" y="825500"/>
            <a:chExt cx="12192075" cy="5384800"/>
          </a:xfrm>
        </p:grpSpPr>
        <p:sp>
          <p:nvSpPr>
            <p:cNvPr id="4" name="object 3">
              <a:extLst>
                <a:ext uri="{FF2B5EF4-FFF2-40B4-BE49-F238E27FC236}">
                  <a16:creationId xmlns:a16="http://schemas.microsoft.com/office/drawing/2014/main" id="{8EDBF60F-FED1-025E-4F96-7F1EBB1E76E4}"/>
                </a:ext>
              </a:extLst>
            </p:cNvPr>
            <p:cNvSpPr/>
            <p:nvPr/>
          </p:nvSpPr>
          <p:spPr>
            <a:xfrm>
              <a:off x="0" y="825500"/>
              <a:ext cx="3051175" cy="5384800"/>
            </a:xfrm>
            <a:custGeom>
              <a:avLst/>
              <a:gdLst/>
              <a:ahLst/>
              <a:cxnLst/>
              <a:rect l="l" t="t" r="r" b="b"/>
              <a:pathLst>
                <a:path w="3051175" h="5384800">
                  <a:moveTo>
                    <a:pt x="3051098" y="0"/>
                  </a:moveTo>
                  <a:lnTo>
                    <a:pt x="0" y="0"/>
                  </a:lnTo>
                  <a:lnTo>
                    <a:pt x="0" y="5384800"/>
                  </a:lnTo>
                  <a:lnTo>
                    <a:pt x="3051098" y="5384800"/>
                  </a:lnTo>
                  <a:lnTo>
                    <a:pt x="3051098" y="0"/>
                  </a:lnTo>
                  <a:close/>
                </a:path>
              </a:pathLst>
            </a:custGeom>
            <a:solidFill>
              <a:srgbClr val="C5BE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Light"/>
                <a:ea typeface="+mn-ea"/>
                <a:cs typeface="+mn-cs"/>
              </a:endParaRPr>
            </a:p>
          </p:txBody>
        </p:sp>
        <p:sp>
          <p:nvSpPr>
            <p:cNvPr id="6" name="object 4">
              <a:extLst>
                <a:ext uri="{FF2B5EF4-FFF2-40B4-BE49-F238E27FC236}">
                  <a16:creationId xmlns:a16="http://schemas.microsoft.com/office/drawing/2014/main" id="{9F79AB46-4575-4583-0B21-126051FF7AF9}"/>
                </a:ext>
              </a:extLst>
            </p:cNvPr>
            <p:cNvSpPr/>
            <p:nvPr/>
          </p:nvSpPr>
          <p:spPr>
            <a:xfrm>
              <a:off x="3038703" y="825500"/>
              <a:ext cx="3051175" cy="5384800"/>
            </a:xfrm>
            <a:custGeom>
              <a:avLst/>
              <a:gdLst/>
              <a:ahLst/>
              <a:cxnLst/>
              <a:rect l="l" t="t" r="r" b="b"/>
              <a:pathLst>
                <a:path w="3051175" h="5384800">
                  <a:moveTo>
                    <a:pt x="3051098" y="0"/>
                  </a:moveTo>
                  <a:lnTo>
                    <a:pt x="0" y="0"/>
                  </a:lnTo>
                  <a:lnTo>
                    <a:pt x="0" y="5384800"/>
                  </a:lnTo>
                  <a:lnTo>
                    <a:pt x="3051098" y="5384800"/>
                  </a:lnTo>
                  <a:lnTo>
                    <a:pt x="3051098" y="0"/>
                  </a:lnTo>
                  <a:close/>
                </a:path>
              </a:pathLst>
            </a:custGeom>
            <a:solidFill>
              <a:srgbClr val="8E89C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Light"/>
                <a:ea typeface="+mn-ea"/>
                <a:cs typeface="+mn-cs"/>
              </a:endParaRPr>
            </a:p>
          </p:txBody>
        </p:sp>
        <p:sp>
          <p:nvSpPr>
            <p:cNvPr id="7" name="object 5">
              <a:extLst>
                <a:ext uri="{FF2B5EF4-FFF2-40B4-BE49-F238E27FC236}">
                  <a16:creationId xmlns:a16="http://schemas.microsoft.com/office/drawing/2014/main" id="{07EFD97D-7CC6-039F-6CA3-022D08236021}"/>
                </a:ext>
              </a:extLst>
            </p:cNvPr>
            <p:cNvSpPr/>
            <p:nvPr/>
          </p:nvSpPr>
          <p:spPr>
            <a:xfrm>
              <a:off x="6089802" y="825500"/>
              <a:ext cx="3051175" cy="5384800"/>
            </a:xfrm>
            <a:custGeom>
              <a:avLst/>
              <a:gdLst/>
              <a:ahLst/>
              <a:cxnLst/>
              <a:rect l="l" t="t" r="r" b="b"/>
              <a:pathLst>
                <a:path w="3051175" h="5384800">
                  <a:moveTo>
                    <a:pt x="3051098" y="0"/>
                  </a:moveTo>
                  <a:lnTo>
                    <a:pt x="0" y="0"/>
                  </a:lnTo>
                  <a:lnTo>
                    <a:pt x="0" y="5384800"/>
                  </a:lnTo>
                  <a:lnTo>
                    <a:pt x="3051098" y="5384800"/>
                  </a:lnTo>
                  <a:lnTo>
                    <a:pt x="3051098" y="0"/>
                  </a:lnTo>
                  <a:close/>
                </a:path>
              </a:pathLst>
            </a:custGeom>
            <a:solidFill>
              <a:srgbClr val="8A80F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Light"/>
                <a:ea typeface="+mn-ea"/>
                <a:cs typeface="+mn-cs"/>
              </a:endParaRPr>
            </a:p>
          </p:txBody>
        </p:sp>
        <p:sp>
          <p:nvSpPr>
            <p:cNvPr id="9" name="object 6">
              <a:extLst>
                <a:ext uri="{FF2B5EF4-FFF2-40B4-BE49-F238E27FC236}">
                  <a16:creationId xmlns:a16="http://schemas.microsoft.com/office/drawing/2014/main" id="{15EA0284-ED63-B5AD-67CB-CEA6FDD61F1E}"/>
                </a:ext>
              </a:extLst>
            </p:cNvPr>
            <p:cNvSpPr/>
            <p:nvPr/>
          </p:nvSpPr>
          <p:spPr>
            <a:xfrm>
              <a:off x="9140900" y="825500"/>
              <a:ext cx="3051175" cy="5384800"/>
            </a:xfrm>
            <a:custGeom>
              <a:avLst/>
              <a:gdLst/>
              <a:ahLst/>
              <a:cxnLst/>
              <a:rect l="l" t="t" r="r" b="b"/>
              <a:pathLst>
                <a:path w="3051175" h="5384800">
                  <a:moveTo>
                    <a:pt x="3051098" y="0"/>
                  </a:moveTo>
                  <a:lnTo>
                    <a:pt x="0" y="0"/>
                  </a:lnTo>
                  <a:lnTo>
                    <a:pt x="0" y="5384800"/>
                  </a:lnTo>
                  <a:lnTo>
                    <a:pt x="3051098" y="5384800"/>
                  </a:lnTo>
                  <a:lnTo>
                    <a:pt x="3051098" y="0"/>
                  </a:lnTo>
                  <a:close/>
                </a:path>
              </a:pathLst>
            </a:custGeom>
            <a:solidFill>
              <a:srgbClr val="442D9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304258"/>
                </a:solidFill>
                <a:effectLst/>
                <a:uLnTx/>
                <a:uFillTx/>
                <a:latin typeface="Poppins Light"/>
                <a:ea typeface="+mn-ea"/>
                <a:cs typeface="+mn-cs"/>
              </a:endParaRPr>
            </a:p>
          </p:txBody>
        </p:sp>
      </p:grpSp>
      <p:sp>
        <p:nvSpPr>
          <p:cNvPr id="10" name="object 7">
            <a:extLst>
              <a:ext uri="{FF2B5EF4-FFF2-40B4-BE49-F238E27FC236}">
                <a16:creationId xmlns:a16="http://schemas.microsoft.com/office/drawing/2014/main" id="{E703D42D-9276-2EE5-36EB-3BC4A243D074}"/>
              </a:ext>
            </a:extLst>
          </p:cNvPr>
          <p:cNvSpPr txBox="1"/>
          <p:nvPr/>
        </p:nvSpPr>
        <p:spPr>
          <a:xfrm>
            <a:off x="1048640" y="1278621"/>
            <a:ext cx="2037411" cy="869469"/>
          </a:xfrm>
          <a:prstGeom prst="rect">
            <a:avLst/>
          </a:prstGeom>
        </p:spPr>
        <p:txBody>
          <a:bodyPr vert="horz" wrap="square" lIns="0" tIns="12700" rIns="0" bIns="0" rtlCol="0">
            <a:spAutoFit/>
          </a:bodyPr>
          <a:lstStyle/>
          <a:p>
            <a:pPr marL="240665" marR="0" lvl="0" indent="-227965" algn="l" defTabSz="914400" rtl="0" eaLnBrk="1" fontAlgn="auto" latinLnBrk="0" hangingPunct="1">
              <a:lnSpc>
                <a:spcPct val="100000"/>
              </a:lnSpc>
              <a:spcBef>
                <a:spcPts val="100"/>
              </a:spcBef>
              <a:spcAft>
                <a:spcPts val="0"/>
              </a:spcAft>
              <a:buClrTx/>
              <a:buSzTx/>
              <a:buFontTx/>
              <a:buChar char="•"/>
              <a:tabLst>
                <a:tab pos="240665" algn="l"/>
              </a:tabLst>
              <a:defRPr/>
            </a:pPr>
            <a:r>
              <a:rPr kumimoji="0" lang="en-US" sz="900" b="0" i="0" u="none" strike="noStrike" kern="1200" cap="none" spc="0" normalizeH="0" baseline="0" noProof="0" dirty="0">
                <a:ln>
                  <a:noFill/>
                </a:ln>
                <a:solidFill>
                  <a:srgbClr val="23036A"/>
                </a:solidFill>
                <a:effectLst/>
                <a:uLnTx/>
                <a:uFillTx/>
                <a:latin typeface="Poppins Medium" pitchFamily="2" charset="77"/>
                <a:ea typeface="+mn-ea"/>
                <a:cs typeface="Poppins Medium" pitchFamily="2" charset="77"/>
              </a:rPr>
              <a:t>Non-negotiable</a:t>
            </a:r>
          </a:p>
          <a:p>
            <a:pPr marL="240665" marR="0" lvl="0" indent="-227965" algn="l" defTabSz="914400" rtl="0" eaLnBrk="1" fontAlgn="auto" latinLnBrk="0" hangingPunct="1">
              <a:lnSpc>
                <a:spcPct val="100000"/>
              </a:lnSpc>
              <a:spcBef>
                <a:spcPts val="100"/>
              </a:spcBef>
              <a:spcAft>
                <a:spcPts val="0"/>
              </a:spcAft>
              <a:buClrTx/>
              <a:buSzTx/>
              <a:buFontTx/>
              <a:buChar char="•"/>
              <a:tabLst>
                <a:tab pos="240665" algn="l"/>
              </a:tabLst>
              <a:defRPr/>
            </a:pPr>
            <a:r>
              <a:rPr kumimoji="0" lang="en-US" sz="900" b="0" i="0" u="none" strike="noStrike" kern="1200" cap="none" spc="0" normalizeH="0" baseline="0" noProof="0" dirty="0">
                <a:ln>
                  <a:noFill/>
                </a:ln>
                <a:solidFill>
                  <a:srgbClr val="23036A"/>
                </a:solidFill>
                <a:effectLst/>
                <a:uLnTx/>
                <a:uFillTx/>
                <a:latin typeface="Poppins Medium" pitchFamily="2" charset="77"/>
                <a:ea typeface="+mn-ea"/>
                <a:cs typeface="Poppins Medium" pitchFamily="2" charset="77"/>
              </a:rPr>
              <a:t>Necessary for web functionality</a:t>
            </a:r>
          </a:p>
          <a:p>
            <a:pPr marL="240665" marR="0" lvl="0" indent="-227965" algn="l" defTabSz="914400" rtl="0" eaLnBrk="1" fontAlgn="auto" latinLnBrk="0" hangingPunct="1">
              <a:lnSpc>
                <a:spcPct val="100000"/>
              </a:lnSpc>
              <a:spcBef>
                <a:spcPts val="100"/>
              </a:spcBef>
              <a:spcAft>
                <a:spcPts val="0"/>
              </a:spcAft>
              <a:buClrTx/>
              <a:buSzTx/>
              <a:buFontTx/>
              <a:buChar char="•"/>
              <a:tabLst>
                <a:tab pos="240665" algn="l"/>
              </a:tabLst>
              <a:defRPr/>
            </a:pPr>
            <a:r>
              <a:rPr kumimoji="0" lang="en-US" sz="900" b="0" i="0" u="none" strike="noStrike" kern="1200" cap="none" spc="0" normalizeH="0" baseline="0" noProof="0" dirty="0">
                <a:ln>
                  <a:noFill/>
                </a:ln>
                <a:solidFill>
                  <a:srgbClr val="23036A"/>
                </a:solidFill>
                <a:effectLst/>
                <a:uLnTx/>
                <a:uFillTx/>
                <a:latin typeface="Poppins Medium" pitchFamily="2" charset="77"/>
                <a:ea typeface="+mn-ea"/>
                <a:cs typeface="Poppins Medium" pitchFamily="2" charset="77"/>
              </a:rPr>
              <a:t>The project is not viable without this functionality or internal process</a:t>
            </a:r>
            <a:endParaRPr kumimoji="0" lang="es-CO" sz="900" b="0" i="0" u="none" strike="noStrike" kern="1200" cap="none" spc="0" normalizeH="0" baseline="0" noProof="0" dirty="0">
              <a:ln>
                <a:noFill/>
              </a:ln>
              <a:solidFill>
                <a:srgbClr val="23036A"/>
              </a:solidFill>
              <a:effectLst/>
              <a:uLnTx/>
              <a:uFillTx/>
              <a:latin typeface="Poppins Medium" pitchFamily="2" charset="77"/>
              <a:ea typeface="+mn-ea"/>
              <a:cs typeface="Poppins Medium" pitchFamily="2" charset="77"/>
            </a:endParaRPr>
          </a:p>
        </p:txBody>
      </p:sp>
      <p:sp>
        <p:nvSpPr>
          <p:cNvPr id="11" name="object 8">
            <a:extLst>
              <a:ext uri="{FF2B5EF4-FFF2-40B4-BE49-F238E27FC236}">
                <a16:creationId xmlns:a16="http://schemas.microsoft.com/office/drawing/2014/main" id="{FC57A4D9-6AE6-2536-A9F3-191FF0CC6DF3}"/>
              </a:ext>
            </a:extLst>
          </p:cNvPr>
          <p:cNvSpPr txBox="1"/>
          <p:nvPr/>
        </p:nvSpPr>
        <p:spPr>
          <a:xfrm>
            <a:off x="1060604" y="861333"/>
            <a:ext cx="1554480" cy="3454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2100" b="1" i="0" u="none" strike="noStrike" kern="1200" cap="none" spc="0" normalizeH="0" baseline="0" dirty="0">
                <a:ln>
                  <a:noFill/>
                </a:ln>
                <a:solidFill>
                  <a:srgbClr val="23036A"/>
                </a:solidFill>
                <a:effectLst/>
                <a:uLnTx/>
                <a:uFillTx/>
                <a:latin typeface="Poppins Medium" pitchFamily="2" charset="77"/>
                <a:ea typeface="+mn-ea"/>
                <a:cs typeface="Poppins Medium" pitchFamily="2" charset="77"/>
              </a:rPr>
              <a:t>Must-have</a:t>
            </a:r>
            <a:endParaRPr kumimoji="0" lang="en-US" sz="2100" b="0" i="0" u="none" strike="noStrike" kern="1200" cap="none" spc="0" normalizeH="0" baseline="0" dirty="0">
              <a:ln>
                <a:noFill/>
              </a:ln>
              <a:solidFill>
                <a:srgbClr val="23036A"/>
              </a:solidFill>
              <a:effectLst/>
              <a:uLnTx/>
              <a:uFillTx/>
              <a:latin typeface="Poppins Medium" pitchFamily="2" charset="77"/>
              <a:ea typeface="+mn-ea"/>
              <a:cs typeface="Poppins Medium" pitchFamily="2" charset="77"/>
            </a:endParaRPr>
          </a:p>
        </p:txBody>
      </p:sp>
      <p:sp>
        <p:nvSpPr>
          <p:cNvPr id="12" name="object 17">
            <a:extLst>
              <a:ext uri="{FF2B5EF4-FFF2-40B4-BE49-F238E27FC236}">
                <a16:creationId xmlns:a16="http://schemas.microsoft.com/office/drawing/2014/main" id="{3183BA61-A289-BDF4-40BB-E40073CDAA05}"/>
              </a:ext>
            </a:extLst>
          </p:cNvPr>
          <p:cNvSpPr/>
          <p:nvPr/>
        </p:nvSpPr>
        <p:spPr>
          <a:xfrm>
            <a:off x="858204" y="2219938"/>
            <a:ext cx="10991273" cy="4470163"/>
          </a:xfrm>
          <a:custGeom>
            <a:avLst/>
            <a:gdLst/>
            <a:ahLst/>
            <a:cxnLst/>
            <a:rect l="l" t="t" r="r" b="b"/>
            <a:pathLst>
              <a:path w="11976100" h="3651250">
                <a:moveTo>
                  <a:pt x="2857500" y="0"/>
                </a:moveTo>
                <a:lnTo>
                  <a:pt x="0" y="0"/>
                </a:lnTo>
                <a:lnTo>
                  <a:pt x="0" y="3651161"/>
                </a:lnTo>
                <a:lnTo>
                  <a:pt x="2857500" y="3651161"/>
                </a:lnTo>
                <a:lnTo>
                  <a:pt x="2857500" y="0"/>
                </a:lnTo>
                <a:close/>
              </a:path>
              <a:path w="11976100" h="3651250">
                <a:moveTo>
                  <a:pt x="5880100" y="0"/>
                </a:moveTo>
                <a:lnTo>
                  <a:pt x="3022600" y="0"/>
                </a:lnTo>
                <a:lnTo>
                  <a:pt x="3022600" y="3651161"/>
                </a:lnTo>
                <a:lnTo>
                  <a:pt x="5880100" y="3651161"/>
                </a:lnTo>
                <a:lnTo>
                  <a:pt x="5880100" y="0"/>
                </a:lnTo>
                <a:close/>
              </a:path>
              <a:path w="11976100" h="3651250">
                <a:moveTo>
                  <a:pt x="8928100" y="0"/>
                </a:moveTo>
                <a:lnTo>
                  <a:pt x="6070600" y="0"/>
                </a:lnTo>
                <a:lnTo>
                  <a:pt x="6070600" y="3651161"/>
                </a:lnTo>
                <a:lnTo>
                  <a:pt x="8928100" y="3651161"/>
                </a:lnTo>
                <a:lnTo>
                  <a:pt x="8928100" y="0"/>
                </a:lnTo>
                <a:close/>
              </a:path>
              <a:path w="11976100" h="3651250">
                <a:moveTo>
                  <a:pt x="11976100" y="0"/>
                </a:moveTo>
                <a:lnTo>
                  <a:pt x="9118600" y="0"/>
                </a:lnTo>
                <a:lnTo>
                  <a:pt x="9118600" y="3651161"/>
                </a:lnTo>
                <a:lnTo>
                  <a:pt x="11976100" y="3651161"/>
                </a:lnTo>
                <a:lnTo>
                  <a:pt x="1197610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304258"/>
              </a:solidFill>
              <a:effectLst/>
              <a:uLnTx/>
              <a:uFillTx/>
              <a:latin typeface="Poppins Light"/>
              <a:ea typeface="+mn-ea"/>
              <a:cs typeface="+mn-cs"/>
            </a:endParaRPr>
          </a:p>
        </p:txBody>
      </p:sp>
      <p:sp>
        <p:nvSpPr>
          <p:cNvPr id="13" name="CuadroTexto 12">
            <a:extLst>
              <a:ext uri="{FF2B5EF4-FFF2-40B4-BE49-F238E27FC236}">
                <a16:creationId xmlns:a16="http://schemas.microsoft.com/office/drawing/2014/main" id="{2C81D56E-0AD9-2F16-49A0-D01418BFB7FE}"/>
              </a:ext>
            </a:extLst>
          </p:cNvPr>
          <p:cNvSpPr txBox="1"/>
          <p:nvPr/>
        </p:nvSpPr>
        <p:spPr>
          <a:xfrm>
            <a:off x="825173" y="2339424"/>
            <a:ext cx="2602844" cy="4247317"/>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304258"/>
                </a:solidFill>
                <a:effectLst/>
                <a:uLnTx/>
                <a:uFillTx/>
                <a:latin typeface="Poppins"/>
                <a:ea typeface="+mn-ea"/>
                <a:cs typeface="Poppins"/>
              </a:rPr>
              <a:t>Interactive shipping calendar</a:t>
            </a:r>
            <a:r>
              <a:rPr kumimoji="0" lang="en-US" sz="1000" i="0" u="none" strike="noStrike" kern="1200" cap="none" spc="0" normalizeH="0" baseline="0" noProof="0" dirty="0">
                <a:ln>
                  <a:noFill/>
                </a:ln>
                <a:solidFill>
                  <a:srgbClr val="304258"/>
                </a:solidFill>
                <a:effectLst/>
                <a:uLnTx/>
                <a:uFillTx/>
                <a:latin typeface="Poppins"/>
                <a:ea typeface="+mn-ea"/>
                <a:cs typeface="Poppins"/>
              </a:rPr>
              <a:t> to select dates starting from a default minimum date and within a maximum timeframe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304258"/>
                </a:solidFill>
                <a:effectLst/>
                <a:uLnTx/>
                <a:uFillTx/>
                <a:latin typeface="Poppins"/>
                <a:ea typeface="+mn-ea"/>
                <a:cs typeface="Poppins"/>
              </a:rPr>
              <a:t>Information on partial deliveries </a:t>
            </a:r>
            <a:r>
              <a:rPr kumimoji="0" lang="en-US" sz="1000" i="0" u="none" strike="noStrike" kern="1200" cap="none" spc="0" normalizeH="0" baseline="0" noProof="0" dirty="0">
                <a:ln>
                  <a:noFill/>
                </a:ln>
                <a:solidFill>
                  <a:srgbClr val="304258"/>
                </a:solidFill>
                <a:effectLst/>
                <a:uLnTx/>
                <a:uFillTx/>
                <a:latin typeface="Poppins"/>
                <a:ea typeface="+mn-ea"/>
                <a:cs typeface="Poppins"/>
              </a:rPr>
              <a:t>with reference images of products and the ability to set different delivery dates if necessary, similar to Wayfair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304258"/>
                </a:solidFill>
                <a:effectLst/>
                <a:uLnTx/>
                <a:uFillTx/>
                <a:latin typeface="Poppins"/>
                <a:ea typeface="+mn-ea"/>
                <a:cs typeface="Poppins"/>
              </a:rPr>
              <a:t>Confirmation email </a:t>
            </a:r>
            <a:r>
              <a:rPr kumimoji="0" lang="en-US" sz="1000" i="0" u="none" strike="noStrike" kern="1200" cap="none" spc="0" normalizeH="0" baseline="0" noProof="0" dirty="0">
                <a:ln>
                  <a:noFill/>
                </a:ln>
                <a:solidFill>
                  <a:srgbClr val="304258"/>
                </a:solidFill>
                <a:effectLst/>
                <a:uLnTx/>
                <a:uFillTx/>
                <a:latin typeface="Poppins"/>
                <a:ea typeface="+mn-ea"/>
                <a:cs typeface="Poppins"/>
              </a:rPr>
              <a:t>of packing and/or upcoming dispatch at the time of invoicing, with a link to track the shipment status on the </a:t>
            </a:r>
            <a:r>
              <a:rPr kumimoji="0" lang="en-US" sz="1000" i="0" u="none" strike="noStrike" kern="1200" cap="none" spc="0" normalizeH="0" baseline="0" noProof="0" dirty="0" err="1">
                <a:ln>
                  <a:noFill/>
                </a:ln>
                <a:solidFill>
                  <a:srgbClr val="304258"/>
                </a:solidFill>
                <a:effectLst/>
                <a:uLnTx/>
                <a:uFillTx/>
                <a:latin typeface="Poppins"/>
                <a:ea typeface="+mn-ea"/>
                <a:cs typeface="Poppins"/>
              </a:rPr>
              <a:t>Có</a:t>
            </a:r>
            <a:r>
              <a:rPr kumimoji="0" lang="en-US" sz="1000" i="0" u="none" strike="noStrike" kern="1200" cap="none" spc="0" normalizeH="0" baseline="0" noProof="0" dirty="0">
                <a:ln>
                  <a:noFill/>
                </a:ln>
                <a:solidFill>
                  <a:srgbClr val="304258"/>
                </a:solidFill>
                <a:effectLst/>
                <a:uLnTx/>
                <a:uFillTx/>
                <a:latin typeface="Poppins"/>
                <a:ea typeface="+mn-ea"/>
                <a:cs typeface="Poppins"/>
              </a:rPr>
              <a:t> website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304258"/>
                </a:solidFill>
                <a:effectLst/>
                <a:uLnTx/>
                <a:uFillTx/>
                <a:latin typeface="Poppins"/>
                <a:ea typeface="+mn-ea"/>
                <a:cs typeface="Poppins"/>
              </a:rPr>
              <a:t>Elimination of shipping costs </a:t>
            </a:r>
            <a:r>
              <a:rPr kumimoji="0" lang="en-US" sz="1000" i="0" u="none" strike="noStrike" kern="1200" cap="none" spc="0" normalizeH="0" baseline="0" noProof="0" dirty="0">
                <a:ln>
                  <a:noFill/>
                </a:ln>
                <a:solidFill>
                  <a:srgbClr val="304258"/>
                </a:solidFill>
                <a:effectLst/>
                <a:uLnTx/>
                <a:uFillTx/>
                <a:latin typeface="Poppins"/>
                <a:ea typeface="+mn-ea"/>
                <a:cs typeface="Poppins"/>
              </a:rPr>
              <a:t>on the PDP (Product Detail Page)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304258"/>
                </a:solidFill>
                <a:effectLst/>
                <a:uLnTx/>
                <a:uFillTx/>
                <a:latin typeface="Poppins"/>
                <a:ea typeface="+mn-ea"/>
                <a:cs typeface="Poppins"/>
              </a:rPr>
              <a:t>Transport costs defined </a:t>
            </a:r>
            <a:r>
              <a:rPr kumimoji="0" lang="en-US" sz="1000" i="0" u="none" strike="noStrike" kern="1200" cap="none" spc="0" normalizeH="0" baseline="0" noProof="0" dirty="0">
                <a:ln>
                  <a:noFill/>
                </a:ln>
                <a:solidFill>
                  <a:srgbClr val="304258"/>
                </a:solidFill>
                <a:effectLst/>
                <a:uLnTx/>
                <a:uFillTx/>
                <a:latin typeface="Poppins"/>
                <a:ea typeface="+mn-ea"/>
                <a:cs typeface="Poppins"/>
              </a:rPr>
              <a:t>through a percentage calculation (to be defined) only at checkout. Handling express shipping if it exceeds the established threshold, as well as grouping shipments to reduce the cost to the consumer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304258"/>
                </a:solidFill>
                <a:effectLst/>
                <a:uLnTx/>
                <a:uFillTx/>
                <a:latin typeface="Poppins"/>
                <a:ea typeface="+mn-ea"/>
                <a:cs typeface="Poppins"/>
              </a:rPr>
              <a:t>Offering “Next day” delivery service </a:t>
            </a:r>
            <a:r>
              <a:rPr kumimoji="0" lang="en-US" sz="1000" i="0" u="none" strike="noStrike" kern="1200" cap="none" spc="0" normalizeH="0" baseline="0" noProof="0" dirty="0">
                <a:ln>
                  <a:noFill/>
                </a:ln>
                <a:solidFill>
                  <a:srgbClr val="304258"/>
                </a:solidFill>
                <a:effectLst/>
                <a:uLnTx/>
                <a:uFillTx/>
                <a:latin typeface="Poppins"/>
                <a:ea typeface="+mn-ea"/>
                <a:cs typeface="Poppins"/>
              </a:rPr>
              <a:t>and same-day assembly (or on the date determined by the customer)</a:t>
            </a:r>
            <a:endParaRPr kumimoji="0" lang="es-CO" sz="1000" i="0" u="none" strike="noStrike" kern="1200" cap="none" spc="0" normalizeH="0" baseline="0" noProof="0" dirty="0">
              <a:ln>
                <a:noFill/>
              </a:ln>
              <a:solidFill>
                <a:srgbClr val="304258"/>
              </a:solidFill>
              <a:effectLst/>
              <a:uLnTx/>
              <a:uFillTx/>
              <a:latin typeface="Poppins"/>
              <a:ea typeface="+mn-ea"/>
              <a:cs typeface="Poppins"/>
            </a:endParaRPr>
          </a:p>
        </p:txBody>
      </p:sp>
      <p:sp>
        <p:nvSpPr>
          <p:cNvPr id="14" name="object 9">
            <a:extLst>
              <a:ext uri="{FF2B5EF4-FFF2-40B4-BE49-F238E27FC236}">
                <a16:creationId xmlns:a16="http://schemas.microsoft.com/office/drawing/2014/main" id="{B278F535-E884-7CF7-D9E6-9A87ECB43C98}"/>
              </a:ext>
            </a:extLst>
          </p:cNvPr>
          <p:cNvSpPr txBox="1"/>
          <p:nvPr/>
        </p:nvSpPr>
        <p:spPr>
          <a:xfrm>
            <a:off x="3633280" y="1394373"/>
            <a:ext cx="1762732" cy="289823"/>
          </a:xfrm>
          <a:prstGeom prst="rect">
            <a:avLst/>
          </a:prstGeom>
        </p:spPr>
        <p:txBody>
          <a:bodyPr vert="horz" wrap="square" lIns="0" tIns="12700" rIns="0" bIns="0" rtlCol="0">
            <a:spAutoFit/>
          </a:bodyPr>
          <a:lstStyle/>
          <a:p>
            <a:pPr marL="240665" marR="0" lvl="0" indent="-227965" algn="l" defTabSz="914400" rtl="0" eaLnBrk="1" fontAlgn="auto" latinLnBrk="0" hangingPunct="1">
              <a:lnSpc>
                <a:spcPct val="100000"/>
              </a:lnSpc>
              <a:spcBef>
                <a:spcPts val="100"/>
              </a:spcBef>
              <a:spcAft>
                <a:spcPts val="0"/>
              </a:spcAft>
              <a:buClrTx/>
              <a:buSzTx/>
              <a:buFontTx/>
              <a:buChar char="•"/>
              <a:tabLst>
                <a:tab pos="240665" algn="l"/>
              </a:tabLst>
              <a:defRPr/>
            </a:pPr>
            <a:r>
              <a:rPr kumimoji="0" lang="en-US" sz="900" b="0" i="0" u="none" strike="noStrike" kern="1200" cap="none" spc="0" normalizeH="0" baseline="0" dirty="0">
                <a:ln>
                  <a:noFill/>
                </a:ln>
                <a:solidFill>
                  <a:srgbClr val="FFFFFF"/>
                </a:solidFill>
                <a:effectLst/>
                <a:uLnTx/>
                <a:uFillTx/>
                <a:latin typeface="Poppins Medium" pitchFamily="2" charset="77"/>
                <a:ea typeface="+mn-ea"/>
                <a:cs typeface="Poppins Medium" pitchFamily="2" charset="77"/>
              </a:rPr>
              <a:t>Important but not crucial</a:t>
            </a:r>
            <a:endParaRPr kumimoji="0" lang="en-US" sz="900" b="0" i="0" u="none" strike="noStrike" kern="1200" cap="none" spc="0" normalizeH="0" baseline="0" dirty="0">
              <a:ln>
                <a:noFill/>
              </a:ln>
              <a:solidFill>
                <a:srgbClr val="304258"/>
              </a:solidFill>
              <a:effectLst/>
              <a:uLnTx/>
              <a:uFillTx/>
              <a:latin typeface="Poppins Medium" pitchFamily="2" charset="77"/>
              <a:ea typeface="+mn-ea"/>
              <a:cs typeface="Poppins Medium" pitchFamily="2" charset="77"/>
            </a:endParaRPr>
          </a:p>
          <a:p>
            <a:pPr marL="240665" marR="0" lvl="0" indent="-227965" algn="l" defTabSz="914400" rtl="0" eaLnBrk="1" fontAlgn="auto" latinLnBrk="0" hangingPunct="1">
              <a:lnSpc>
                <a:spcPct val="100000"/>
              </a:lnSpc>
              <a:spcBef>
                <a:spcPts val="0"/>
              </a:spcBef>
              <a:spcAft>
                <a:spcPts val="0"/>
              </a:spcAft>
              <a:buClrTx/>
              <a:buSzTx/>
              <a:buFontTx/>
              <a:buChar char="•"/>
              <a:tabLst>
                <a:tab pos="240665" algn="l"/>
              </a:tabLst>
              <a:defRPr/>
            </a:pPr>
            <a:r>
              <a:rPr kumimoji="0" lang="en-US" sz="900" b="0" i="0" u="none" strike="noStrike" kern="1200" cap="none" spc="0" normalizeH="0" baseline="0" dirty="0">
                <a:ln>
                  <a:noFill/>
                </a:ln>
                <a:solidFill>
                  <a:srgbClr val="FFFFFF"/>
                </a:solidFill>
                <a:effectLst/>
                <a:uLnTx/>
                <a:uFillTx/>
                <a:latin typeface="Poppins Medium" pitchFamily="2" charset="77"/>
                <a:ea typeface="+mn-ea"/>
                <a:cs typeface="Poppins Medium" pitchFamily="2" charset="77"/>
              </a:rPr>
              <a:t>Desirable for the client</a:t>
            </a:r>
            <a:endParaRPr kumimoji="0" lang="en-US" sz="900" b="0" i="0" u="none" strike="noStrike" kern="1200" cap="none" spc="0" normalizeH="0" baseline="0" dirty="0">
              <a:ln>
                <a:noFill/>
              </a:ln>
              <a:solidFill>
                <a:srgbClr val="304258"/>
              </a:solidFill>
              <a:effectLst/>
              <a:uLnTx/>
              <a:uFillTx/>
              <a:latin typeface="Poppins Medium" pitchFamily="2" charset="77"/>
              <a:ea typeface="+mn-ea"/>
              <a:cs typeface="Poppins Medium" pitchFamily="2" charset="77"/>
            </a:endParaRPr>
          </a:p>
        </p:txBody>
      </p:sp>
      <p:sp>
        <p:nvSpPr>
          <p:cNvPr id="15" name="object 10">
            <a:extLst>
              <a:ext uri="{FF2B5EF4-FFF2-40B4-BE49-F238E27FC236}">
                <a16:creationId xmlns:a16="http://schemas.microsoft.com/office/drawing/2014/main" id="{BB8A9699-A7FF-4330-61EE-CD0420D1A138}"/>
              </a:ext>
            </a:extLst>
          </p:cNvPr>
          <p:cNvSpPr txBox="1"/>
          <p:nvPr/>
        </p:nvSpPr>
        <p:spPr>
          <a:xfrm>
            <a:off x="6648383" y="1381361"/>
            <a:ext cx="1757045" cy="579646"/>
          </a:xfrm>
          <a:prstGeom prst="rect">
            <a:avLst/>
          </a:prstGeom>
        </p:spPr>
        <p:txBody>
          <a:bodyPr vert="horz" wrap="square" lIns="0" tIns="12700" rIns="0" bIns="0" rtlCol="0">
            <a:spAutoFit/>
          </a:bodyPr>
          <a:lstStyle/>
          <a:p>
            <a:pPr marL="241300" marR="5080" lvl="0" indent="-228600" algn="l" defTabSz="914400" rtl="0" eaLnBrk="1" fontAlgn="auto" latinLnBrk="0" hangingPunct="1">
              <a:lnSpc>
                <a:spcPct val="100000"/>
              </a:lnSpc>
              <a:spcBef>
                <a:spcPts val="100"/>
              </a:spcBef>
              <a:spcAft>
                <a:spcPts val="0"/>
              </a:spcAft>
              <a:buClrTx/>
              <a:buSzTx/>
              <a:buFontTx/>
              <a:buChar char="•"/>
              <a:tabLst>
                <a:tab pos="241300" algn="l"/>
              </a:tabLst>
              <a:defRPr/>
            </a:pPr>
            <a:r>
              <a:rPr kumimoji="0" lang="en-US" sz="900" b="0" i="0" u="none" strike="noStrike" kern="1200" cap="none" spc="0" normalizeH="0" baseline="0" noProof="0" dirty="0">
                <a:ln>
                  <a:noFill/>
                </a:ln>
                <a:solidFill>
                  <a:srgbClr val="FFFFFF"/>
                </a:solidFill>
                <a:effectLst/>
                <a:uLnTx/>
                <a:uFillTx/>
                <a:latin typeface="Poppins Medium" pitchFamily="2" charset="77"/>
                <a:ea typeface="+mn-ea"/>
                <a:cs typeface="Poppins Medium" pitchFamily="2" charset="77"/>
              </a:rPr>
              <a:t>Only implement if time and resources allow</a:t>
            </a:r>
          </a:p>
          <a:p>
            <a:pPr marL="241300" marR="5080" lvl="0" indent="-228600" algn="l" defTabSz="914400" rtl="0" eaLnBrk="1" fontAlgn="auto" latinLnBrk="0" hangingPunct="1">
              <a:lnSpc>
                <a:spcPct val="100000"/>
              </a:lnSpc>
              <a:spcBef>
                <a:spcPts val="100"/>
              </a:spcBef>
              <a:spcAft>
                <a:spcPts val="0"/>
              </a:spcAft>
              <a:buClrTx/>
              <a:buSzTx/>
              <a:buFontTx/>
              <a:buChar char="•"/>
              <a:tabLst>
                <a:tab pos="241300" algn="l"/>
              </a:tabLst>
              <a:defRPr/>
            </a:pPr>
            <a:r>
              <a:rPr lang="en-US" sz="900" dirty="0">
                <a:solidFill>
                  <a:srgbClr val="FFFFFF"/>
                </a:solidFill>
                <a:latin typeface="Poppins Medium" pitchFamily="2" charset="77"/>
                <a:cs typeface="Poppins Medium" pitchFamily="2" charset="77"/>
              </a:rPr>
              <a:t>Minor impact on the final result</a:t>
            </a:r>
            <a:endParaRPr kumimoji="0" lang="en-US" sz="900" b="0" i="0" u="none" strike="noStrike" kern="1200" cap="none" spc="0" normalizeH="0" baseline="0" noProof="0" dirty="0">
              <a:ln>
                <a:noFill/>
              </a:ln>
              <a:solidFill>
                <a:srgbClr val="304258"/>
              </a:solidFill>
              <a:effectLst/>
              <a:uLnTx/>
              <a:uFillTx/>
              <a:latin typeface="Poppins Medium" pitchFamily="2" charset="77"/>
              <a:ea typeface="+mn-ea"/>
              <a:cs typeface="Poppins Medium" pitchFamily="2" charset="77"/>
            </a:endParaRPr>
          </a:p>
        </p:txBody>
      </p:sp>
      <p:sp>
        <p:nvSpPr>
          <p:cNvPr id="16" name="object 12">
            <a:extLst>
              <a:ext uri="{FF2B5EF4-FFF2-40B4-BE49-F238E27FC236}">
                <a16:creationId xmlns:a16="http://schemas.microsoft.com/office/drawing/2014/main" id="{5808DC51-1C40-C000-FBC7-D1C67F5E3CA4}"/>
              </a:ext>
            </a:extLst>
          </p:cNvPr>
          <p:cNvSpPr txBox="1"/>
          <p:nvPr/>
        </p:nvSpPr>
        <p:spPr>
          <a:xfrm>
            <a:off x="3677104" y="861333"/>
            <a:ext cx="3407187" cy="33598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3155950" algn="l"/>
              </a:tabLst>
              <a:defRPr/>
            </a:pPr>
            <a:r>
              <a:rPr kumimoji="0" lang="en-US" sz="2100" b="1" i="0" u="none" strike="noStrike" kern="1200" cap="none" spc="0" normalizeH="0" baseline="0" dirty="0">
                <a:ln>
                  <a:noFill/>
                </a:ln>
                <a:solidFill>
                  <a:srgbClr val="FFFFFF"/>
                </a:solidFill>
                <a:effectLst/>
                <a:uLnTx/>
                <a:uFillTx/>
                <a:latin typeface="Poppins Medium" pitchFamily="2" charset="77"/>
                <a:ea typeface="+mn-ea"/>
                <a:cs typeface="Poppins Medium" pitchFamily="2" charset="77"/>
              </a:rPr>
              <a:t>Should-have	</a:t>
            </a:r>
            <a:endParaRPr kumimoji="0" lang="en-US" sz="2100" b="0" i="0" u="none" strike="noStrike" kern="1200" cap="none" spc="0" normalizeH="0" baseline="0" dirty="0">
              <a:ln>
                <a:noFill/>
              </a:ln>
              <a:solidFill>
                <a:srgbClr val="304258"/>
              </a:solidFill>
              <a:effectLst/>
              <a:uLnTx/>
              <a:uFillTx/>
              <a:latin typeface="Poppins Medium" pitchFamily="2" charset="77"/>
              <a:ea typeface="+mn-ea"/>
              <a:cs typeface="Poppins Medium" pitchFamily="2" charset="77"/>
            </a:endParaRPr>
          </a:p>
        </p:txBody>
      </p:sp>
      <p:sp>
        <p:nvSpPr>
          <p:cNvPr id="17" name="object 13">
            <a:extLst>
              <a:ext uri="{FF2B5EF4-FFF2-40B4-BE49-F238E27FC236}">
                <a16:creationId xmlns:a16="http://schemas.microsoft.com/office/drawing/2014/main" id="{D8168D74-2763-7951-129F-F39C9B645D44}"/>
              </a:ext>
            </a:extLst>
          </p:cNvPr>
          <p:cNvSpPr txBox="1"/>
          <p:nvPr/>
        </p:nvSpPr>
        <p:spPr>
          <a:xfrm>
            <a:off x="9459742" y="1369433"/>
            <a:ext cx="1742439" cy="579646"/>
          </a:xfrm>
          <a:prstGeom prst="rect">
            <a:avLst/>
          </a:prstGeom>
        </p:spPr>
        <p:txBody>
          <a:bodyPr vert="horz" wrap="square" lIns="0" tIns="12700" rIns="0" bIns="0" rtlCol="0">
            <a:spAutoFit/>
          </a:bodyPr>
          <a:lstStyle/>
          <a:p>
            <a:pPr marL="240665" marR="0" lvl="0" indent="-227965" algn="l" defTabSz="914400" rtl="0" eaLnBrk="1" fontAlgn="auto" latinLnBrk="0" hangingPunct="1">
              <a:lnSpc>
                <a:spcPct val="100000"/>
              </a:lnSpc>
              <a:spcBef>
                <a:spcPts val="100"/>
              </a:spcBef>
              <a:spcAft>
                <a:spcPts val="0"/>
              </a:spcAft>
              <a:buClrTx/>
              <a:buSzTx/>
              <a:buFontTx/>
              <a:buChar char="•"/>
              <a:tabLst>
                <a:tab pos="240665" algn="l"/>
              </a:tabLst>
              <a:defRPr/>
            </a:pPr>
            <a:r>
              <a:rPr kumimoji="0" lang="en-US" sz="900" b="0" i="0" u="none" strike="noStrike" kern="1200" cap="none" spc="0" normalizeH="0" baseline="0" noProof="0" dirty="0">
                <a:ln>
                  <a:noFill/>
                </a:ln>
                <a:solidFill>
                  <a:srgbClr val="FFFFFF"/>
                </a:solidFill>
                <a:effectLst/>
                <a:uLnTx/>
                <a:uFillTx/>
                <a:latin typeface="Poppins Medium" pitchFamily="2" charset="77"/>
                <a:ea typeface="+mn-ea"/>
                <a:cs typeface="Poppins Medium" pitchFamily="2" charset="77"/>
              </a:rPr>
              <a:t>No tangible or relevant impact</a:t>
            </a:r>
          </a:p>
          <a:p>
            <a:pPr marL="240665" marR="0" lvl="0" indent="-227965" algn="l" defTabSz="914400" rtl="0" eaLnBrk="1" fontAlgn="auto" latinLnBrk="0" hangingPunct="1">
              <a:lnSpc>
                <a:spcPct val="100000"/>
              </a:lnSpc>
              <a:spcBef>
                <a:spcPts val="100"/>
              </a:spcBef>
              <a:spcAft>
                <a:spcPts val="0"/>
              </a:spcAft>
              <a:buClrTx/>
              <a:buSzTx/>
              <a:buFontTx/>
              <a:buChar char="•"/>
              <a:tabLst>
                <a:tab pos="240665" algn="l"/>
              </a:tabLst>
              <a:defRPr/>
            </a:pPr>
            <a:r>
              <a:rPr lang="en-US" sz="900" dirty="0">
                <a:solidFill>
                  <a:srgbClr val="FFFFFF"/>
                </a:solidFill>
                <a:latin typeface="Poppins Medium" pitchFamily="2" charset="77"/>
                <a:cs typeface="Poppins Medium" pitchFamily="2" charset="77"/>
              </a:rPr>
              <a:t>Feasible under certain conditions in the future</a:t>
            </a:r>
            <a:endParaRPr kumimoji="0" lang="en-US" sz="900" b="0" i="0" u="none" strike="noStrike" kern="1200" cap="none" spc="0" normalizeH="0" baseline="0" noProof="0" dirty="0">
              <a:ln>
                <a:noFill/>
              </a:ln>
              <a:solidFill>
                <a:srgbClr val="304258"/>
              </a:solidFill>
              <a:effectLst/>
              <a:uLnTx/>
              <a:uFillTx/>
              <a:latin typeface="Poppins Medium" pitchFamily="2" charset="77"/>
              <a:ea typeface="+mn-ea"/>
              <a:cs typeface="Poppins Medium" pitchFamily="2" charset="77"/>
            </a:endParaRPr>
          </a:p>
        </p:txBody>
      </p:sp>
      <p:sp>
        <p:nvSpPr>
          <p:cNvPr id="18" name="object 14">
            <a:extLst>
              <a:ext uri="{FF2B5EF4-FFF2-40B4-BE49-F238E27FC236}">
                <a16:creationId xmlns:a16="http://schemas.microsoft.com/office/drawing/2014/main" id="{94B2AD3D-4111-49ED-9EE5-26B42EF92B2A}"/>
              </a:ext>
            </a:extLst>
          </p:cNvPr>
          <p:cNvSpPr txBox="1"/>
          <p:nvPr/>
        </p:nvSpPr>
        <p:spPr>
          <a:xfrm>
            <a:off x="9619198" y="861333"/>
            <a:ext cx="1694814" cy="34544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2100" b="1" i="0" u="none" strike="noStrike" kern="1200" cap="none" spc="0" normalizeH="0" baseline="0" dirty="0">
                <a:ln>
                  <a:noFill/>
                </a:ln>
                <a:solidFill>
                  <a:srgbClr val="FFFFFF"/>
                </a:solidFill>
                <a:effectLst/>
                <a:uLnTx/>
                <a:uFillTx/>
                <a:latin typeface="Poppins Medium" pitchFamily="2" charset="77"/>
                <a:ea typeface="+mn-ea"/>
                <a:cs typeface="Poppins Medium" pitchFamily="2" charset="77"/>
              </a:rPr>
              <a:t>Won’t-have</a:t>
            </a:r>
            <a:endParaRPr kumimoji="0" lang="en-US" sz="2100" b="0" i="0" u="none" strike="noStrike" kern="1200" cap="none" spc="0" normalizeH="0" baseline="0" dirty="0">
              <a:ln>
                <a:noFill/>
              </a:ln>
              <a:solidFill>
                <a:srgbClr val="304258"/>
              </a:solidFill>
              <a:effectLst/>
              <a:uLnTx/>
              <a:uFillTx/>
              <a:latin typeface="Poppins Medium" pitchFamily="2" charset="77"/>
              <a:ea typeface="+mn-ea"/>
              <a:cs typeface="Poppins Medium" pitchFamily="2" charset="77"/>
            </a:endParaRPr>
          </a:p>
        </p:txBody>
      </p:sp>
      <p:sp>
        <p:nvSpPr>
          <p:cNvPr id="19" name="CuadroTexto 18">
            <a:extLst>
              <a:ext uri="{FF2B5EF4-FFF2-40B4-BE49-F238E27FC236}">
                <a16:creationId xmlns:a16="http://schemas.microsoft.com/office/drawing/2014/main" id="{2873CFE9-D03A-75A0-41CD-6A25AEA5363D}"/>
              </a:ext>
            </a:extLst>
          </p:cNvPr>
          <p:cNvSpPr txBox="1"/>
          <p:nvPr/>
        </p:nvSpPr>
        <p:spPr>
          <a:xfrm>
            <a:off x="3662214" y="2339424"/>
            <a:ext cx="2240934" cy="1323439"/>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000" b="1" dirty="0">
                <a:solidFill>
                  <a:srgbClr val="304258"/>
                </a:solidFill>
                <a:latin typeface="Poppins"/>
                <a:cs typeface="Poppins"/>
              </a:rPr>
              <a:t>Effective commercial contact </a:t>
            </a:r>
            <a:r>
              <a:rPr lang="en-US" sz="1000" dirty="0">
                <a:solidFill>
                  <a:srgbClr val="304258"/>
                </a:solidFill>
                <a:latin typeface="Poppins"/>
                <a:cs typeface="Poppins"/>
              </a:rPr>
              <a:t>to continue evaluation and negotiation processes with shipping companies</a:t>
            </a:r>
          </a:p>
          <a:p>
            <a:pPr marL="171450" indent="-171450">
              <a:buFont typeface="Arial" panose="020B0604020202020204" pitchFamily="34" charset="0"/>
              <a:buChar char="•"/>
            </a:pPr>
            <a:r>
              <a:rPr lang="en-US" sz="1000" b="1" dirty="0">
                <a:solidFill>
                  <a:srgbClr val="304258"/>
                </a:solidFill>
                <a:latin typeface="Poppins"/>
                <a:cs typeface="Poppins"/>
              </a:rPr>
              <a:t>Search and development of an implementation or improvement plan for a CRM</a:t>
            </a:r>
          </a:p>
        </p:txBody>
      </p:sp>
      <p:sp>
        <p:nvSpPr>
          <p:cNvPr id="20" name="CuadroTexto 19">
            <a:extLst>
              <a:ext uri="{FF2B5EF4-FFF2-40B4-BE49-F238E27FC236}">
                <a16:creationId xmlns:a16="http://schemas.microsoft.com/office/drawing/2014/main" id="{72FE6E52-59F6-9D59-1F9A-337AF1BB903E}"/>
              </a:ext>
            </a:extLst>
          </p:cNvPr>
          <p:cNvSpPr txBox="1"/>
          <p:nvPr/>
        </p:nvSpPr>
        <p:spPr>
          <a:xfrm>
            <a:off x="6445980" y="2339424"/>
            <a:ext cx="2481919" cy="1323439"/>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304258"/>
                </a:solidFill>
                <a:effectLst/>
                <a:uLnTx/>
                <a:uFillTx/>
                <a:latin typeface="Poppins"/>
                <a:ea typeface="+mn-ea"/>
                <a:cs typeface="Poppins"/>
              </a:rPr>
              <a:t>Implementation of a "Super App" </a:t>
            </a:r>
            <a:r>
              <a:rPr kumimoji="0" lang="en-US" sz="1000" i="0" u="none" strike="noStrike" kern="1200" cap="none" spc="0" normalizeH="0" baseline="0" noProof="0" dirty="0">
                <a:ln>
                  <a:noFill/>
                </a:ln>
                <a:solidFill>
                  <a:srgbClr val="304258"/>
                </a:solidFill>
                <a:effectLst/>
                <a:uLnTx/>
                <a:uFillTx/>
                <a:latin typeface="Poppins"/>
                <a:ea typeface="+mn-ea"/>
                <a:cs typeface="Poppins"/>
              </a:rPr>
              <a:t>that consolidates dispatch information and shipping updates, as well as any other delivery-related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1" i="0" u="none" strike="noStrike" kern="1200" cap="none" spc="0" normalizeH="0" baseline="0" noProof="0" dirty="0">
              <a:ln>
                <a:noFill/>
              </a:ln>
              <a:solidFill>
                <a:srgbClr val="304258"/>
              </a:solidFill>
              <a:effectLst/>
              <a:uLnTx/>
              <a:uFillTx/>
              <a:latin typeface="Poppins"/>
              <a:ea typeface="+mn-ea"/>
              <a:cs typeface="Poppi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dirty="0">
                <a:ln>
                  <a:noFill/>
                </a:ln>
                <a:solidFill>
                  <a:srgbClr val="304258"/>
                </a:solidFill>
                <a:effectLst/>
                <a:uLnTx/>
                <a:uFillTx/>
                <a:latin typeface="Poppins"/>
                <a:ea typeface="+mn-ea"/>
                <a:cs typeface="Poppins"/>
              </a:rPr>
              <a:t>Offering time slots as a premium shipping option</a:t>
            </a:r>
            <a:endParaRPr kumimoji="0" lang="es-CO" sz="1000" b="1" i="0" u="none" strike="noStrike" kern="1200" cap="none" spc="0" normalizeH="0" baseline="0" noProof="0" dirty="0">
              <a:ln>
                <a:noFill/>
              </a:ln>
              <a:solidFill>
                <a:srgbClr val="304258"/>
              </a:solidFill>
              <a:effectLst/>
              <a:uLnTx/>
              <a:uFillTx/>
              <a:latin typeface="Poppins"/>
              <a:ea typeface="+mn-ea"/>
              <a:cs typeface="Poppins"/>
            </a:endParaRPr>
          </a:p>
        </p:txBody>
      </p:sp>
      <p:sp>
        <p:nvSpPr>
          <p:cNvPr id="22" name="CuadroTexto 21">
            <a:extLst>
              <a:ext uri="{FF2B5EF4-FFF2-40B4-BE49-F238E27FC236}">
                <a16:creationId xmlns:a16="http://schemas.microsoft.com/office/drawing/2014/main" id="{08591055-8488-8EB5-9479-0B1C21FD1347}"/>
              </a:ext>
            </a:extLst>
          </p:cNvPr>
          <p:cNvSpPr txBox="1"/>
          <p:nvPr/>
        </p:nvSpPr>
        <p:spPr>
          <a:xfrm>
            <a:off x="9373499" y="2339424"/>
            <a:ext cx="2328359" cy="1631216"/>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000" b="1" dirty="0">
                <a:solidFill>
                  <a:srgbClr val="304258"/>
                </a:solidFill>
                <a:latin typeface="Poppins"/>
                <a:cs typeface="Poppins"/>
              </a:rPr>
              <a:t>Ensure 24-hour delivery availability </a:t>
            </a:r>
            <a:r>
              <a:rPr lang="en-US" sz="1000" dirty="0"/>
              <a:t>for </a:t>
            </a:r>
            <a:r>
              <a:rPr lang="en-US" sz="1000" dirty="0">
                <a:solidFill>
                  <a:srgbClr val="304258"/>
                </a:solidFill>
                <a:latin typeface="Poppins"/>
                <a:cs typeface="Poppins"/>
              </a:rPr>
              <a:t>Marketplace Best Sellers and </a:t>
            </a:r>
            <a:r>
              <a:rPr lang="en-US" sz="1000" dirty="0" err="1">
                <a:solidFill>
                  <a:srgbClr val="304258"/>
                </a:solidFill>
                <a:latin typeface="Poppins"/>
                <a:cs typeface="Poppins"/>
              </a:rPr>
              <a:t>Có</a:t>
            </a:r>
            <a:r>
              <a:rPr lang="en-US" sz="1000" dirty="0">
                <a:solidFill>
                  <a:srgbClr val="304258"/>
                </a:solidFill>
                <a:latin typeface="Poppins"/>
                <a:cs typeface="Poppins"/>
              </a:rPr>
              <a:t> accessories by consolidating consignment merchandise in a CEDI (Distribution Center)</a:t>
            </a:r>
          </a:p>
          <a:p>
            <a:pPr marL="171450" indent="-171450">
              <a:buFont typeface="Arial" panose="020B0604020202020204" pitchFamily="34" charset="0"/>
              <a:buChar char="•"/>
            </a:pPr>
            <a:r>
              <a:rPr lang="en-US" sz="1000" b="1" dirty="0">
                <a:solidFill>
                  <a:srgbClr val="304258"/>
                </a:solidFill>
                <a:latin typeface="Poppins"/>
                <a:cs typeface="Poppins"/>
              </a:rPr>
              <a:t>Provide special benefits </a:t>
            </a:r>
            <a:r>
              <a:rPr lang="en-US" sz="1000" dirty="0">
                <a:solidFill>
                  <a:srgbClr val="304258"/>
                </a:solidFill>
                <a:latin typeface="Poppins"/>
                <a:cs typeface="Poppins"/>
              </a:rPr>
              <a:t>to customers subscribed to a membership (e.g., free shipping)</a:t>
            </a:r>
          </a:p>
        </p:txBody>
      </p:sp>
      <p:sp>
        <p:nvSpPr>
          <p:cNvPr id="24" name="CuadroTexto 23">
            <a:extLst>
              <a:ext uri="{FF2B5EF4-FFF2-40B4-BE49-F238E27FC236}">
                <a16:creationId xmlns:a16="http://schemas.microsoft.com/office/drawing/2014/main" id="{59A3282F-B8A0-F8E0-74AF-D680B2011970}"/>
              </a:ext>
            </a:extLst>
          </p:cNvPr>
          <p:cNvSpPr txBox="1"/>
          <p:nvPr/>
        </p:nvSpPr>
        <p:spPr>
          <a:xfrm>
            <a:off x="6462565" y="861333"/>
            <a:ext cx="2167290" cy="415498"/>
          </a:xfrm>
          <a:prstGeom prst="rect">
            <a:avLst/>
          </a:prstGeom>
          <a:noFill/>
        </p:spPr>
        <p:txBody>
          <a:bodyPr wrap="square">
            <a:spAutoFit/>
          </a:bodyPr>
          <a:lstStyle/>
          <a:p>
            <a:r>
              <a:rPr kumimoji="0" lang="en-US" sz="2100" b="1" i="0" u="none" strike="noStrike" kern="1200" cap="none" spc="0" normalizeH="0" baseline="0" dirty="0">
                <a:ln>
                  <a:noFill/>
                </a:ln>
                <a:solidFill>
                  <a:srgbClr val="FFFFFF"/>
                </a:solidFill>
                <a:effectLst/>
                <a:uLnTx/>
                <a:uFillTx/>
                <a:latin typeface="Poppins Medium" pitchFamily="2" charset="77"/>
                <a:ea typeface="+mn-ea"/>
                <a:cs typeface="Poppins Medium" pitchFamily="2" charset="77"/>
              </a:rPr>
              <a:t>Could-have</a:t>
            </a:r>
            <a:endParaRPr lang="es-CO" sz="2100" dirty="0"/>
          </a:p>
        </p:txBody>
      </p:sp>
      <p:sp>
        <p:nvSpPr>
          <p:cNvPr id="23" name="TextBox 22">
            <a:extLst>
              <a:ext uri="{FF2B5EF4-FFF2-40B4-BE49-F238E27FC236}">
                <a16:creationId xmlns:a16="http://schemas.microsoft.com/office/drawing/2014/main" id="{3994CB79-889F-67C0-B40B-83415D82976C}"/>
              </a:ext>
            </a:extLst>
          </p:cNvPr>
          <p:cNvSpPr txBox="1"/>
          <p:nvPr/>
        </p:nvSpPr>
        <p:spPr>
          <a:xfrm>
            <a:off x="8839185" y="462261"/>
            <a:ext cx="3264035" cy="246221"/>
          </a:xfrm>
          <a:prstGeom prst="rect">
            <a:avLst/>
          </a:prstGeom>
          <a:noFill/>
        </p:spPr>
        <p:txBody>
          <a:bodyPr wrap="none" rtlCol="0">
            <a:spAutoFit/>
          </a:bodyPr>
          <a:lstStyle/>
          <a:p>
            <a:r>
              <a:rPr lang="en-US" sz="1000" b="1" dirty="0">
                <a:solidFill>
                  <a:schemeClr val="tx2"/>
                </a:solidFill>
              </a:rPr>
              <a:t>CONTENT ADJUSTED TO PROTECT CONFIDENTIALITY</a:t>
            </a:r>
          </a:p>
        </p:txBody>
      </p:sp>
      <p:grpSp>
        <p:nvGrpSpPr>
          <p:cNvPr id="25" name="Group 24">
            <a:extLst>
              <a:ext uri="{FF2B5EF4-FFF2-40B4-BE49-F238E27FC236}">
                <a16:creationId xmlns:a16="http://schemas.microsoft.com/office/drawing/2014/main" id="{10534C80-F3DB-B320-B8F6-C2CAD215ABA0}"/>
              </a:ext>
            </a:extLst>
          </p:cNvPr>
          <p:cNvGrpSpPr/>
          <p:nvPr/>
        </p:nvGrpSpPr>
        <p:grpSpPr>
          <a:xfrm>
            <a:off x="8853188" y="467609"/>
            <a:ext cx="3141553" cy="266640"/>
            <a:chOff x="8853189" y="1020059"/>
            <a:chExt cx="888390" cy="235526"/>
          </a:xfrm>
        </p:grpSpPr>
        <p:cxnSp>
          <p:nvCxnSpPr>
            <p:cNvPr id="26" name="Straight Connector 25">
              <a:extLst>
                <a:ext uri="{FF2B5EF4-FFF2-40B4-BE49-F238E27FC236}">
                  <a16:creationId xmlns:a16="http://schemas.microsoft.com/office/drawing/2014/main" id="{137DED28-B1EC-851F-50C3-D1543D5BC964}"/>
                </a:ext>
              </a:extLst>
            </p:cNvPr>
            <p:cNvCxnSpPr>
              <a:cxnSpLocks/>
            </p:cNvCxnSpPr>
            <p:nvPr/>
          </p:nvCxnSpPr>
          <p:spPr>
            <a:xfrm>
              <a:off x="8853189" y="1255585"/>
              <a:ext cx="888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9ED321C-BEA6-F57F-7D8B-EF2035047A43}"/>
                </a:ext>
              </a:extLst>
            </p:cNvPr>
            <p:cNvCxnSpPr>
              <a:cxnSpLocks/>
            </p:cNvCxnSpPr>
            <p:nvPr/>
          </p:nvCxnSpPr>
          <p:spPr>
            <a:xfrm>
              <a:off x="8853189" y="1020059"/>
              <a:ext cx="88839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6773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7C38481-9E3F-8544-C195-71389E2A5F9F}"/>
              </a:ext>
            </a:extLst>
          </p:cNvPr>
          <p:cNvSpPr txBox="1">
            <a:spLocks/>
          </p:cNvSpPr>
          <p:nvPr/>
        </p:nvSpPr>
        <p:spPr>
          <a:xfrm>
            <a:off x="3890792" y="1830042"/>
            <a:ext cx="8116138" cy="27422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Context and objectives</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Proposed methodology</a:t>
            </a:r>
            <a:endParaRPr kumimoji="0" lang="en-US" sz="1800" b="1" i="0" u="none" strike="noStrike" kern="1200" cap="none" spc="0" normalizeH="0" baseline="0" noProof="0" dirty="0">
              <a:ln>
                <a:noFill/>
              </a:ln>
              <a:solidFill>
                <a:srgbClr val="FFFFFF"/>
              </a:solidFill>
              <a:effectLst/>
              <a:uLnTx/>
              <a:uFillTx/>
              <a:latin typeface="Poppins"/>
              <a:ea typeface="+mj-ea"/>
              <a:cs typeface="Poppins"/>
            </a:endParaRPr>
          </a:p>
          <a:p>
            <a:pPr marL="0" marR="0" lvl="0" indent="0" algn="just" defTabSz="914400" rtl="0" eaLnBrk="1" fontAlgn="auto" latinLnBrk="0" hangingPunct="1">
              <a:lnSpc>
                <a:spcPts val="2000"/>
              </a:lnSpc>
              <a:spcBef>
                <a:spcPts val="0"/>
              </a:spcBef>
              <a:spcAft>
                <a:spcPts val="1300"/>
              </a:spcAft>
              <a:buClrTx/>
              <a:buSzTx/>
              <a:buFontTx/>
              <a:buNone/>
              <a:tabLst/>
              <a:defRPr/>
            </a:pPr>
            <a:r>
              <a:rPr lang="en-US" sz="1800" dirty="0">
                <a:solidFill>
                  <a:srgbClr val="FFFFFF"/>
                </a:solidFill>
                <a:latin typeface="Poppins"/>
                <a:cs typeface="Poppins"/>
              </a:rPr>
              <a:t>Why IOTA Impact</a:t>
            </a:r>
            <a:endParaRPr kumimoji="0" lang="en-US" sz="1800" i="0" u="none" strike="noStrike" kern="1200" cap="none" spc="0" normalizeH="0" baseline="0" noProof="0" dirty="0">
              <a:ln>
                <a:noFill/>
              </a:ln>
              <a:solidFill>
                <a:srgbClr val="FFFFFF"/>
              </a:solidFill>
              <a:effectLst/>
              <a:uLnTx/>
              <a:uFillTx/>
              <a:latin typeface="Poppins"/>
              <a:ea typeface="+mj-ea"/>
              <a:cs typeface="Poppins"/>
            </a:endParaRP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Team IOTA and </a:t>
            </a:r>
            <a:r>
              <a:rPr lang="en-US" sz="1800" dirty="0">
                <a:solidFill>
                  <a:srgbClr val="FFFFFF"/>
                </a:solidFill>
                <a:latin typeface="Poppins"/>
                <a:cs typeface="Poppins"/>
              </a:rPr>
              <a:t>timeline</a:t>
            </a:r>
            <a:endParaRPr kumimoji="0" lang="en-US" sz="1800" b="0" i="0" u="none" strike="noStrike" kern="1200" cap="none" spc="0" normalizeH="0" baseline="0" noProof="0" dirty="0">
              <a:ln>
                <a:noFill/>
              </a:ln>
              <a:solidFill>
                <a:srgbClr val="FFFFFF"/>
              </a:solidFill>
              <a:effectLst/>
              <a:uLnTx/>
              <a:uFillTx/>
              <a:latin typeface="Poppins"/>
              <a:ea typeface="+mj-ea"/>
              <a:cs typeface="Poppins"/>
            </a:endParaRPr>
          </a:p>
          <a:p>
            <a:pPr marL="0" marR="0" lvl="0" indent="0" algn="just" defTabSz="914400" rtl="0" eaLnBrk="1" fontAlgn="auto" latinLnBrk="0" hangingPunct="1">
              <a:lnSpc>
                <a:spcPts val="2000"/>
              </a:lnSpc>
              <a:spcBef>
                <a:spcPts val="0"/>
              </a:spcBef>
              <a:spcAft>
                <a:spcPts val="1300"/>
              </a:spcAft>
              <a:buClrTx/>
              <a:buSzTx/>
              <a:buFontTx/>
              <a:buNone/>
              <a:tabLst/>
              <a:defRPr/>
            </a:pPr>
            <a:r>
              <a:rPr lang="en-US" sz="1800" dirty="0">
                <a:solidFill>
                  <a:srgbClr val="FFFFFF"/>
                </a:solidFill>
                <a:latin typeface="Poppins"/>
                <a:cs typeface="Poppins"/>
              </a:rPr>
              <a:t>Proposed investment</a:t>
            </a:r>
            <a:endParaRPr kumimoji="0" lang="en-US" sz="1800" b="0" i="0" u="none" strike="noStrike" kern="1200" cap="none" spc="0" normalizeH="0" baseline="0" noProof="0" dirty="0">
              <a:ln>
                <a:noFill/>
              </a:ln>
              <a:solidFill>
                <a:srgbClr val="FFFFFF"/>
              </a:solidFill>
              <a:effectLst/>
              <a:uLnTx/>
              <a:uFillTx/>
              <a:latin typeface="Poppins"/>
              <a:ea typeface="+mj-ea"/>
              <a:cs typeface="Poppins"/>
            </a:endParaRPr>
          </a:p>
        </p:txBody>
      </p:sp>
      <p:sp>
        <p:nvSpPr>
          <p:cNvPr id="3" name="Google Shape;291;p35">
            <a:extLst>
              <a:ext uri="{FF2B5EF4-FFF2-40B4-BE49-F238E27FC236}">
                <a16:creationId xmlns:a16="http://schemas.microsoft.com/office/drawing/2014/main" id="{917EFD4C-E48B-9C02-591A-3C14F07B8CA5}"/>
              </a:ext>
            </a:extLst>
          </p:cNvPr>
          <p:cNvSpPr txBox="1">
            <a:spLocks noGrp="1"/>
          </p:cNvSpPr>
          <p:nvPr/>
        </p:nvSpPr>
        <p:spPr>
          <a:xfrm>
            <a:off x="2905844" y="2594890"/>
            <a:ext cx="876793" cy="374993"/>
          </a:xfrm>
          <a:prstGeom prst="rect">
            <a:avLst/>
          </a:prstGeom>
          <a:solidFill>
            <a:srgbClr val="B5B9FD"/>
          </a:solidFill>
        </p:spPr>
        <p:txBody>
          <a:bodyPr spcFirstLastPara="1" wrap="square" lIns="91425" tIns="91425" rIns="91425" bIns="91425" anchor="ctr" anchorCtr="0">
            <a:noAutofit/>
          </a:bodyPr>
          <a:lstStyle>
            <a:lvl1pPr lvl="0" algn="r" defTabSz="685800" rtl="0" eaLnBrk="1" latinLnBrk="0" hangingPunct="1">
              <a:lnSpc>
                <a:spcPct val="115000"/>
              </a:lnSpc>
              <a:spcBef>
                <a:spcPts val="0"/>
              </a:spcBef>
              <a:spcAft>
                <a:spcPts val="0"/>
              </a:spcAft>
              <a:buSzPts val="3000"/>
              <a:buNone/>
              <a:defRPr sz="3100" b="0" i="0" kern="1200">
                <a:solidFill>
                  <a:schemeClr val="lt1"/>
                </a:solidFill>
                <a:latin typeface="+mj-lt"/>
                <a:ea typeface="+mj-ea"/>
                <a:cs typeface="+mj-c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marL="0" marR="0" lvl="0" indent="0" algn="r" defTabSz="685800" rtl="0" eaLnBrk="1" fontAlgn="auto" latinLnBrk="0" hangingPunct="1">
              <a:lnSpc>
                <a:spcPct val="115000"/>
              </a:lnSpc>
              <a:spcBef>
                <a:spcPts val="0"/>
              </a:spcBef>
              <a:spcAft>
                <a:spcPts val="0"/>
              </a:spcAft>
              <a:buClrTx/>
              <a:buSzPts val="3000"/>
              <a:buFontTx/>
              <a:buNone/>
              <a:tabLst/>
              <a:defRPr/>
            </a:pPr>
            <a:r>
              <a:rPr kumimoji="0" lang="en" sz="1800" b="1" i="0" u="none" strike="noStrike" kern="1200" cap="none" spc="0" normalizeH="0" baseline="0" noProof="0">
                <a:ln>
                  <a:noFill/>
                </a:ln>
                <a:solidFill>
                  <a:srgbClr val="FFFFFF"/>
                </a:solidFill>
                <a:effectLst/>
                <a:uLnTx/>
                <a:uFillTx/>
                <a:latin typeface="Poppins"/>
                <a:ea typeface="+mj-ea"/>
                <a:cs typeface="+mj-cs"/>
              </a:rPr>
              <a:t>02</a:t>
            </a:r>
            <a:endParaRPr kumimoji="0" sz="1800" b="1" i="0" u="none" strike="noStrike" kern="1200" cap="none" spc="0" normalizeH="0" baseline="0" noProof="0" dirty="0">
              <a:ln>
                <a:noFill/>
              </a:ln>
              <a:solidFill>
                <a:srgbClr val="FFFFFF"/>
              </a:solidFill>
              <a:effectLst/>
              <a:uLnTx/>
              <a:uFillTx/>
              <a:latin typeface="Poppins"/>
              <a:ea typeface="+mj-ea"/>
              <a:cs typeface="+mj-cs"/>
            </a:endParaRPr>
          </a:p>
        </p:txBody>
      </p:sp>
      <p:sp>
        <p:nvSpPr>
          <p:cNvPr id="5" name="Google Shape;289;p35">
            <a:extLst>
              <a:ext uri="{FF2B5EF4-FFF2-40B4-BE49-F238E27FC236}">
                <a16:creationId xmlns:a16="http://schemas.microsoft.com/office/drawing/2014/main" id="{93E2148B-E1E8-A482-ED26-C3F083DD134F}"/>
              </a:ext>
            </a:extLst>
          </p:cNvPr>
          <p:cNvSpPr txBox="1">
            <a:spLocks noGrp="1"/>
          </p:cNvSpPr>
          <p:nvPr/>
        </p:nvSpPr>
        <p:spPr>
          <a:xfrm>
            <a:off x="2905844" y="2176110"/>
            <a:ext cx="876793" cy="374993"/>
          </a:xfrm>
          <a:prstGeom prst="rect">
            <a:avLst/>
          </a:prstGeom>
          <a:gradFill flip="none" rotWithShape="1">
            <a:gsLst>
              <a:gs pos="0">
                <a:srgbClr val="8C80FF">
                  <a:shade val="30000"/>
                  <a:satMod val="115000"/>
                </a:srgbClr>
              </a:gs>
              <a:gs pos="50000">
                <a:srgbClr val="8C80FF">
                  <a:shade val="67500"/>
                  <a:satMod val="115000"/>
                </a:srgbClr>
              </a:gs>
              <a:gs pos="100000">
                <a:srgbClr val="8C80FF">
                  <a:shade val="100000"/>
                  <a:satMod val="115000"/>
                </a:srgbClr>
              </a:gs>
            </a:gsLst>
            <a:lin ang="0" scaled="1"/>
            <a:tileRect/>
          </a:gradFill>
        </p:spPr>
        <p:txBody>
          <a:bodyPr spcFirstLastPara="1" wrap="square" lIns="91425" tIns="91425" rIns="91425" bIns="91425" anchor="ctr" anchorCtr="0">
            <a:noAutofit/>
          </a:bodyPr>
          <a:lstStyle>
            <a:defPPr>
              <a:defRPr lang="es-CO"/>
            </a:defPPr>
            <a:lvl1pPr marR="0" lvl="0" indent="0" algn="r" defTabSz="685800" fontAlgn="auto">
              <a:lnSpc>
                <a:spcPct val="115000"/>
              </a:lnSpc>
              <a:spcBef>
                <a:spcPts val="0"/>
              </a:spcBef>
              <a:spcAft>
                <a:spcPts val="0"/>
              </a:spcAft>
              <a:buClrTx/>
              <a:buSzPts val="3000"/>
              <a:buFontTx/>
              <a:buNone/>
              <a:tabLst/>
              <a:defRPr b="1" i="0">
                <a:solidFill>
                  <a:srgbClr val="FFFFFF"/>
                </a:solidFill>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pPr marL="0" marR="0" lvl="0" indent="0" algn="r" defTabSz="685800" rtl="0" eaLnBrk="1" fontAlgn="auto" latinLnBrk="0" hangingPunct="1">
              <a:lnSpc>
                <a:spcPct val="115000"/>
              </a:lnSpc>
              <a:spcBef>
                <a:spcPts val="0"/>
              </a:spcBef>
              <a:spcAft>
                <a:spcPts val="0"/>
              </a:spcAft>
              <a:buClrTx/>
              <a:buSzPts val="3000"/>
              <a:buFontTx/>
              <a:buNone/>
              <a:tabLst/>
              <a:defRPr/>
            </a:pPr>
            <a:r>
              <a:rPr kumimoji="0" lang="en" sz="1800" b="1" i="0" u="none" strike="noStrike" kern="1200" cap="none" spc="0" normalizeH="0" baseline="0" noProof="0">
                <a:ln>
                  <a:noFill/>
                </a:ln>
                <a:solidFill>
                  <a:srgbClr val="FFFFFF"/>
                </a:solidFill>
                <a:effectLst/>
                <a:uLnTx/>
                <a:uFillTx/>
                <a:latin typeface="Poppins"/>
                <a:ea typeface="+mj-ea"/>
                <a:cs typeface="+mj-cs"/>
              </a:rPr>
              <a:t>01</a:t>
            </a:r>
            <a:endParaRPr kumimoji="0" sz="1800" b="1" i="0" u="none" strike="noStrike" kern="1200" cap="none" spc="0" normalizeH="0" baseline="0" noProof="0" dirty="0">
              <a:ln>
                <a:noFill/>
              </a:ln>
              <a:solidFill>
                <a:srgbClr val="FFFFFF"/>
              </a:solidFill>
              <a:effectLst/>
              <a:uLnTx/>
              <a:uFillTx/>
              <a:latin typeface="Poppins"/>
              <a:ea typeface="+mj-ea"/>
              <a:cs typeface="+mj-cs"/>
            </a:endParaRPr>
          </a:p>
        </p:txBody>
      </p:sp>
      <p:sp>
        <p:nvSpPr>
          <p:cNvPr id="9" name="Google Shape;291;p35">
            <a:extLst>
              <a:ext uri="{FF2B5EF4-FFF2-40B4-BE49-F238E27FC236}">
                <a16:creationId xmlns:a16="http://schemas.microsoft.com/office/drawing/2014/main" id="{F34FEE20-819B-7659-489B-C6CB8FA09970}"/>
              </a:ext>
            </a:extLst>
          </p:cNvPr>
          <p:cNvSpPr txBox="1">
            <a:spLocks noGrp="1"/>
          </p:cNvSpPr>
          <p:nvPr/>
        </p:nvSpPr>
        <p:spPr>
          <a:xfrm>
            <a:off x="2905844" y="3013670"/>
            <a:ext cx="876793" cy="374993"/>
          </a:xfrm>
          <a:prstGeom prst="rect">
            <a:avLst/>
          </a:prstGeom>
          <a:solidFill>
            <a:srgbClr val="B5B9FD"/>
          </a:solidFill>
        </p:spPr>
        <p:txBody>
          <a:bodyPr spcFirstLastPara="1" wrap="square" lIns="91425" tIns="91425" rIns="91425" bIns="91425" anchor="ctr" anchorCtr="0">
            <a:noAutofit/>
          </a:bodyPr>
          <a:lstStyle>
            <a:lvl1pPr lvl="0" algn="r" defTabSz="685800" rtl="0" eaLnBrk="1" latinLnBrk="0" hangingPunct="1">
              <a:lnSpc>
                <a:spcPct val="115000"/>
              </a:lnSpc>
              <a:spcBef>
                <a:spcPts val="0"/>
              </a:spcBef>
              <a:spcAft>
                <a:spcPts val="0"/>
              </a:spcAft>
              <a:buSzPts val="3000"/>
              <a:buNone/>
              <a:defRPr sz="3100" b="0" i="0" kern="1200">
                <a:solidFill>
                  <a:schemeClr val="lt1"/>
                </a:solidFill>
                <a:latin typeface="+mj-lt"/>
                <a:ea typeface="+mj-ea"/>
                <a:cs typeface="+mj-c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marL="0" marR="0" lvl="0" indent="0" algn="r" defTabSz="685800" rtl="0" eaLnBrk="1" fontAlgn="auto" latinLnBrk="0" hangingPunct="1">
              <a:lnSpc>
                <a:spcPct val="115000"/>
              </a:lnSpc>
              <a:spcBef>
                <a:spcPts val="0"/>
              </a:spcBef>
              <a:spcAft>
                <a:spcPts val="0"/>
              </a:spcAft>
              <a:buClrTx/>
              <a:buSzPts val="3000"/>
              <a:buFontTx/>
              <a:buNone/>
              <a:tabLst/>
              <a:defRPr/>
            </a:pPr>
            <a:r>
              <a:rPr kumimoji="0" lang="en" sz="1800" b="1" i="0" u="none" strike="noStrike" kern="1200" cap="none" spc="0" normalizeH="0" baseline="0" noProof="0">
                <a:ln>
                  <a:noFill/>
                </a:ln>
                <a:solidFill>
                  <a:srgbClr val="FFFFFF"/>
                </a:solidFill>
                <a:effectLst/>
                <a:uLnTx/>
                <a:uFillTx/>
                <a:latin typeface="Poppins"/>
                <a:ea typeface="+mj-ea"/>
                <a:cs typeface="+mj-cs"/>
              </a:rPr>
              <a:t>03</a:t>
            </a:r>
            <a:endParaRPr kumimoji="0" sz="1800" b="1" i="0" u="none" strike="noStrike" kern="1200" cap="none" spc="0" normalizeH="0" baseline="0" noProof="0" dirty="0">
              <a:ln>
                <a:noFill/>
              </a:ln>
              <a:solidFill>
                <a:srgbClr val="FFFFFF"/>
              </a:solidFill>
              <a:effectLst/>
              <a:uLnTx/>
              <a:uFillTx/>
              <a:latin typeface="Poppins"/>
              <a:ea typeface="+mj-ea"/>
              <a:cs typeface="+mj-cs"/>
            </a:endParaRPr>
          </a:p>
        </p:txBody>
      </p:sp>
      <p:sp>
        <p:nvSpPr>
          <p:cNvPr id="21" name="object 6">
            <a:extLst>
              <a:ext uri="{FF2B5EF4-FFF2-40B4-BE49-F238E27FC236}">
                <a16:creationId xmlns:a16="http://schemas.microsoft.com/office/drawing/2014/main" id="{B08CF098-A2C4-0DAC-DF74-BC0E4E2B6A96}"/>
              </a:ext>
            </a:extLst>
          </p:cNvPr>
          <p:cNvSpPr/>
          <p:nvPr/>
        </p:nvSpPr>
        <p:spPr>
          <a:xfrm rot="5400000">
            <a:off x="1704106" y="731853"/>
            <a:ext cx="1134992" cy="983362"/>
          </a:xfrm>
          <a:custGeom>
            <a:avLst/>
            <a:gdLst/>
            <a:ahLst/>
            <a:cxnLst/>
            <a:rect l="l" t="t" r="r" b="b"/>
            <a:pathLst>
              <a:path w="646429" h="560070">
                <a:moveTo>
                  <a:pt x="323138" y="0"/>
                </a:moveTo>
                <a:lnTo>
                  <a:pt x="0" y="559701"/>
                </a:lnTo>
                <a:lnTo>
                  <a:pt x="164007" y="559701"/>
                </a:lnTo>
                <a:lnTo>
                  <a:pt x="323138" y="284086"/>
                </a:lnTo>
                <a:lnTo>
                  <a:pt x="482269" y="559701"/>
                </a:lnTo>
                <a:lnTo>
                  <a:pt x="646277" y="559701"/>
                </a:lnTo>
                <a:lnTo>
                  <a:pt x="323138" y="0"/>
                </a:lnTo>
                <a:close/>
              </a:path>
            </a:pathLst>
          </a:custGeom>
          <a:solidFill>
            <a:srgbClr val="8D80FF">
              <a:alpha val="20000"/>
            </a:srgbClr>
          </a:solidFill>
        </p:spPr>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1200" cap="none" spc="0" normalizeH="0" baseline="0" noProof="0" dirty="0">
              <a:ln>
                <a:noFill/>
              </a:ln>
              <a:solidFill>
                <a:srgbClr val="000000"/>
              </a:solidFill>
              <a:effectLst/>
              <a:uLnTx/>
              <a:uFillTx/>
              <a:latin typeface="Arial"/>
              <a:cs typeface="Arial"/>
              <a:sym typeface="Arial"/>
            </a:endParaRPr>
          </a:p>
        </p:txBody>
      </p:sp>
      <p:sp>
        <p:nvSpPr>
          <p:cNvPr id="6" name="Título 1">
            <a:extLst>
              <a:ext uri="{FF2B5EF4-FFF2-40B4-BE49-F238E27FC236}">
                <a16:creationId xmlns:a16="http://schemas.microsoft.com/office/drawing/2014/main" id="{A1C91E4D-A927-263A-8677-2AE4226F53B3}"/>
              </a:ext>
            </a:extLst>
          </p:cNvPr>
          <p:cNvSpPr txBox="1">
            <a:spLocks/>
          </p:cNvSpPr>
          <p:nvPr/>
        </p:nvSpPr>
        <p:spPr>
          <a:xfrm>
            <a:off x="618006" y="976028"/>
            <a:ext cx="2145277" cy="471639"/>
          </a:xfrm>
          <a:prstGeom prst="rect">
            <a:avLst/>
          </a:prstGeom>
        </p:spPr>
        <p:txBody>
          <a:bodyPr vert="horz" lIns="91440" tIns="45720" rIns="91440" bIns="45720" rtlCol="0" anchor="ctr">
            <a:noAutofit/>
          </a:bodyPr>
          <a:lst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CO" sz="3200" b="1" i="0" u="none" strike="noStrike" kern="1200" cap="none" spc="0" normalizeH="0" baseline="0" noProof="0" dirty="0">
                <a:ln>
                  <a:noFill/>
                </a:ln>
                <a:solidFill>
                  <a:srgbClr val="FFFFFF"/>
                </a:solidFill>
                <a:effectLst/>
                <a:uLnTx/>
                <a:uFillTx/>
                <a:latin typeface="Poppins"/>
                <a:ea typeface="+mj-ea"/>
                <a:cs typeface="+mj-cs"/>
              </a:rPr>
              <a:t>Content</a:t>
            </a:r>
          </a:p>
        </p:txBody>
      </p:sp>
      <p:sp>
        <p:nvSpPr>
          <p:cNvPr id="2" name="Google Shape;289;p35">
            <a:extLst>
              <a:ext uri="{FF2B5EF4-FFF2-40B4-BE49-F238E27FC236}">
                <a16:creationId xmlns:a16="http://schemas.microsoft.com/office/drawing/2014/main" id="{410BB48F-3A62-D028-E675-3261523B6CE7}"/>
              </a:ext>
            </a:extLst>
          </p:cNvPr>
          <p:cNvSpPr txBox="1">
            <a:spLocks noGrp="1"/>
          </p:cNvSpPr>
          <p:nvPr/>
        </p:nvSpPr>
        <p:spPr>
          <a:xfrm>
            <a:off x="2905844" y="3432450"/>
            <a:ext cx="876793" cy="374993"/>
          </a:xfrm>
          <a:prstGeom prst="rect">
            <a:avLst/>
          </a:prstGeom>
          <a:solidFill>
            <a:srgbClr val="B5B9FD"/>
          </a:solidFill>
        </p:spPr>
        <p:txBody>
          <a:bodyPr spcFirstLastPara="1" wrap="square" lIns="91425" tIns="91425" rIns="91425" bIns="91425" anchor="ctr" anchorCtr="0">
            <a:noAutofit/>
          </a:bodyPr>
          <a:lstStyle>
            <a:defPPr>
              <a:defRPr lang="es-CO"/>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pPr marL="0" marR="0" lvl="0" indent="0" algn="r" defTabSz="685800" rtl="0" eaLnBrk="1" fontAlgn="auto" latinLnBrk="0" hangingPunct="1">
              <a:lnSpc>
                <a:spcPct val="115000"/>
              </a:lnSpc>
              <a:spcBef>
                <a:spcPts val="0"/>
              </a:spcBef>
              <a:spcAft>
                <a:spcPts val="0"/>
              </a:spcAft>
              <a:buClrTx/>
              <a:buSzPts val="3000"/>
              <a:buFontTx/>
              <a:buNone/>
              <a:tabLst/>
              <a:defRPr/>
            </a:pPr>
            <a:r>
              <a:rPr kumimoji="0" lang="en" sz="1800" b="1" i="0" u="none" strike="noStrike" kern="1200" cap="none" spc="0" normalizeH="0" baseline="0" noProof="0">
                <a:ln>
                  <a:noFill/>
                </a:ln>
                <a:solidFill>
                  <a:srgbClr val="FFFFFF"/>
                </a:solidFill>
                <a:effectLst/>
                <a:uLnTx/>
                <a:uFillTx/>
                <a:latin typeface="Poppins"/>
                <a:ea typeface="+mj-ea"/>
                <a:cs typeface="+mj-cs"/>
              </a:rPr>
              <a:t>04</a:t>
            </a:r>
            <a:endParaRPr kumimoji="0" sz="1800" b="1" i="0" u="none" strike="noStrike" kern="1200" cap="none" spc="0" normalizeH="0" baseline="0" noProof="0" dirty="0">
              <a:ln>
                <a:noFill/>
              </a:ln>
              <a:solidFill>
                <a:srgbClr val="FFFFFF"/>
              </a:solidFill>
              <a:effectLst/>
              <a:uLnTx/>
              <a:uFillTx/>
              <a:latin typeface="Poppins"/>
              <a:ea typeface="+mj-ea"/>
              <a:cs typeface="+mj-cs"/>
            </a:endParaRPr>
          </a:p>
        </p:txBody>
      </p:sp>
      <p:sp>
        <p:nvSpPr>
          <p:cNvPr id="7" name="Google Shape;289;p35">
            <a:extLst>
              <a:ext uri="{FF2B5EF4-FFF2-40B4-BE49-F238E27FC236}">
                <a16:creationId xmlns:a16="http://schemas.microsoft.com/office/drawing/2014/main" id="{1CC0F131-0D3E-34F6-B5C4-68CC52DDD248}"/>
              </a:ext>
            </a:extLst>
          </p:cNvPr>
          <p:cNvSpPr txBox="1">
            <a:spLocks noGrp="1"/>
          </p:cNvSpPr>
          <p:nvPr/>
        </p:nvSpPr>
        <p:spPr>
          <a:xfrm>
            <a:off x="2905844" y="3855071"/>
            <a:ext cx="876793" cy="374993"/>
          </a:xfrm>
          <a:prstGeom prst="rect">
            <a:avLst/>
          </a:prstGeom>
          <a:solidFill>
            <a:srgbClr val="B5B9FD"/>
          </a:solidFill>
        </p:spPr>
        <p:txBody>
          <a:bodyPr spcFirstLastPara="1" wrap="square" lIns="91425" tIns="91425" rIns="91425" bIns="91425" anchor="ctr" anchorCtr="0">
            <a:noAutofit/>
          </a:bodyPr>
          <a:lstStyle>
            <a:defPPr>
              <a:defRPr lang="es-CO"/>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pPr marL="0" marR="0" lvl="0" indent="0" algn="r" defTabSz="685800" rtl="0" eaLnBrk="1" fontAlgn="auto" latinLnBrk="0" hangingPunct="1">
              <a:lnSpc>
                <a:spcPct val="115000"/>
              </a:lnSpc>
              <a:spcBef>
                <a:spcPts val="0"/>
              </a:spcBef>
              <a:spcAft>
                <a:spcPts val="0"/>
              </a:spcAft>
              <a:buClrTx/>
              <a:buSzPts val="3000"/>
              <a:buFontTx/>
              <a:buNone/>
              <a:tabLst/>
              <a:defRPr/>
            </a:pPr>
            <a:r>
              <a:rPr kumimoji="0" lang="en" sz="1800" b="1" i="0" u="none" strike="noStrike" kern="1200" cap="none" spc="0" normalizeH="0" baseline="0" noProof="0">
                <a:ln>
                  <a:noFill/>
                </a:ln>
                <a:solidFill>
                  <a:srgbClr val="FFFFFF"/>
                </a:solidFill>
                <a:effectLst/>
                <a:uLnTx/>
                <a:uFillTx/>
                <a:latin typeface="Poppins"/>
                <a:ea typeface="+mj-ea"/>
                <a:cs typeface="+mj-cs"/>
              </a:rPr>
              <a:t>0</a:t>
            </a:r>
            <a:r>
              <a:rPr kumimoji="0" lang="en" sz="1800" b="1" i="0" u="none" strike="noStrike" kern="1200" cap="none" spc="0" normalizeH="0" baseline="0" noProof="0" dirty="0">
                <a:ln>
                  <a:noFill/>
                </a:ln>
                <a:solidFill>
                  <a:srgbClr val="FFFFFF"/>
                </a:solidFill>
                <a:effectLst/>
                <a:uLnTx/>
                <a:uFillTx/>
                <a:latin typeface="Poppins"/>
                <a:ea typeface="+mj-ea"/>
                <a:cs typeface="+mj-cs"/>
              </a:rPr>
              <a:t>5</a:t>
            </a:r>
            <a:endParaRPr kumimoji="0" sz="1800" b="1" i="0" u="none" strike="noStrike" kern="1200" cap="none" spc="0" normalizeH="0" baseline="0" noProof="0" dirty="0">
              <a:ln>
                <a:noFill/>
              </a:ln>
              <a:solidFill>
                <a:srgbClr val="FFFFFF"/>
              </a:solidFill>
              <a:effectLst/>
              <a:uLnTx/>
              <a:uFillTx/>
              <a:latin typeface="Poppins"/>
              <a:ea typeface="+mj-ea"/>
              <a:cs typeface="+mj-cs"/>
            </a:endParaRPr>
          </a:p>
        </p:txBody>
      </p:sp>
    </p:spTree>
    <p:extLst>
      <p:ext uri="{BB962C8B-B14F-4D97-AF65-F5344CB8AC3E}">
        <p14:creationId xmlns:p14="http://schemas.microsoft.com/office/powerpoint/2010/main" val="2508561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7C38481-9E3F-8544-C195-71389E2A5F9F}"/>
              </a:ext>
            </a:extLst>
          </p:cNvPr>
          <p:cNvSpPr txBox="1">
            <a:spLocks/>
          </p:cNvSpPr>
          <p:nvPr/>
        </p:nvSpPr>
        <p:spPr>
          <a:xfrm>
            <a:off x="3890792" y="1830042"/>
            <a:ext cx="8116138" cy="27422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Context and objectives</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Proposed methodology</a:t>
            </a:r>
            <a:endParaRPr kumimoji="0" lang="en-US" sz="1800" b="1" i="0" u="none" strike="noStrike" kern="1200" cap="none" spc="0" normalizeH="0" baseline="0" noProof="0" dirty="0">
              <a:ln>
                <a:noFill/>
              </a:ln>
              <a:solidFill>
                <a:srgbClr val="FFFFFF"/>
              </a:solidFill>
              <a:effectLst/>
              <a:uLnTx/>
              <a:uFillTx/>
              <a:latin typeface="Poppins"/>
              <a:ea typeface="+mj-ea"/>
              <a:cs typeface="Poppins"/>
            </a:endParaRP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Why IOTA Impact</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Team IOTA and timeline</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Proposed investment</a:t>
            </a:r>
          </a:p>
        </p:txBody>
      </p:sp>
      <p:sp>
        <p:nvSpPr>
          <p:cNvPr id="3" name="Google Shape;291;p35">
            <a:extLst>
              <a:ext uri="{FF2B5EF4-FFF2-40B4-BE49-F238E27FC236}">
                <a16:creationId xmlns:a16="http://schemas.microsoft.com/office/drawing/2014/main" id="{917EFD4C-E48B-9C02-591A-3C14F07B8CA5}"/>
              </a:ext>
            </a:extLst>
          </p:cNvPr>
          <p:cNvSpPr txBox="1">
            <a:spLocks noGrp="1"/>
          </p:cNvSpPr>
          <p:nvPr/>
        </p:nvSpPr>
        <p:spPr>
          <a:xfrm>
            <a:off x="2905844" y="2594890"/>
            <a:ext cx="876793" cy="374993"/>
          </a:xfrm>
          <a:prstGeom prst="rect">
            <a:avLst/>
          </a:prstGeom>
          <a:solidFill>
            <a:srgbClr val="B5B9FD"/>
          </a:soli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dirty="0"/>
              <a:t>02</a:t>
            </a:r>
            <a:endParaRPr dirty="0"/>
          </a:p>
        </p:txBody>
      </p:sp>
      <p:sp>
        <p:nvSpPr>
          <p:cNvPr id="5" name="Google Shape;289;p35">
            <a:extLst>
              <a:ext uri="{FF2B5EF4-FFF2-40B4-BE49-F238E27FC236}">
                <a16:creationId xmlns:a16="http://schemas.microsoft.com/office/drawing/2014/main" id="{93E2148B-E1E8-A482-ED26-C3F083DD134F}"/>
              </a:ext>
            </a:extLst>
          </p:cNvPr>
          <p:cNvSpPr txBox="1">
            <a:spLocks noGrp="1"/>
          </p:cNvSpPr>
          <p:nvPr/>
        </p:nvSpPr>
        <p:spPr>
          <a:xfrm>
            <a:off x="2905844" y="2176110"/>
            <a:ext cx="876793" cy="374993"/>
          </a:xfrm>
          <a:prstGeom prst="rect">
            <a:avLst/>
          </a:prstGeom>
          <a:solidFill>
            <a:srgbClr val="B5B9FD"/>
          </a:soli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a:t>01</a:t>
            </a:r>
            <a:endParaRPr/>
          </a:p>
        </p:txBody>
      </p:sp>
      <p:sp>
        <p:nvSpPr>
          <p:cNvPr id="9" name="Google Shape;291;p35">
            <a:extLst>
              <a:ext uri="{FF2B5EF4-FFF2-40B4-BE49-F238E27FC236}">
                <a16:creationId xmlns:a16="http://schemas.microsoft.com/office/drawing/2014/main" id="{F34FEE20-819B-7659-489B-C6CB8FA09970}"/>
              </a:ext>
            </a:extLst>
          </p:cNvPr>
          <p:cNvSpPr txBox="1">
            <a:spLocks noGrp="1"/>
          </p:cNvSpPr>
          <p:nvPr/>
        </p:nvSpPr>
        <p:spPr>
          <a:xfrm>
            <a:off x="2905844" y="3013670"/>
            <a:ext cx="876793" cy="374993"/>
          </a:xfrm>
          <a:prstGeom prst="rect">
            <a:avLst/>
          </a:prstGeom>
          <a:gradFill flip="none" rotWithShape="1">
            <a:gsLst>
              <a:gs pos="0">
                <a:srgbClr val="8C80FF">
                  <a:shade val="30000"/>
                  <a:satMod val="115000"/>
                </a:srgbClr>
              </a:gs>
              <a:gs pos="50000">
                <a:srgbClr val="8C80FF">
                  <a:shade val="67500"/>
                  <a:satMod val="115000"/>
                </a:srgbClr>
              </a:gs>
              <a:gs pos="100000">
                <a:srgbClr val="8C80FF">
                  <a:shade val="100000"/>
                  <a:satMod val="115000"/>
                </a:srgbClr>
              </a:gs>
            </a:gsLst>
            <a:lin ang="0" scaled="1"/>
            <a:tileRect/>
          </a:gra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a:t>03</a:t>
            </a:r>
            <a:endParaRPr/>
          </a:p>
        </p:txBody>
      </p:sp>
      <p:sp>
        <p:nvSpPr>
          <p:cNvPr id="21" name="object 6">
            <a:extLst>
              <a:ext uri="{FF2B5EF4-FFF2-40B4-BE49-F238E27FC236}">
                <a16:creationId xmlns:a16="http://schemas.microsoft.com/office/drawing/2014/main" id="{B08CF098-A2C4-0DAC-DF74-BC0E4E2B6A96}"/>
              </a:ext>
            </a:extLst>
          </p:cNvPr>
          <p:cNvSpPr/>
          <p:nvPr/>
        </p:nvSpPr>
        <p:spPr>
          <a:xfrm rot="5400000">
            <a:off x="1704106" y="731853"/>
            <a:ext cx="1134992" cy="983362"/>
          </a:xfrm>
          <a:custGeom>
            <a:avLst/>
            <a:gdLst/>
            <a:ahLst/>
            <a:cxnLst/>
            <a:rect l="l" t="t" r="r" b="b"/>
            <a:pathLst>
              <a:path w="646429" h="560070">
                <a:moveTo>
                  <a:pt x="323138" y="0"/>
                </a:moveTo>
                <a:lnTo>
                  <a:pt x="0" y="559701"/>
                </a:lnTo>
                <a:lnTo>
                  <a:pt x="164007" y="559701"/>
                </a:lnTo>
                <a:lnTo>
                  <a:pt x="323138" y="284086"/>
                </a:lnTo>
                <a:lnTo>
                  <a:pt x="482269" y="559701"/>
                </a:lnTo>
                <a:lnTo>
                  <a:pt x="646277" y="559701"/>
                </a:lnTo>
                <a:lnTo>
                  <a:pt x="323138" y="0"/>
                </a:lnTo>
                <a:close/>
              </a:path>
            </a:pathLst>
          </a:custGeom>
          <a:solidFill>
            <a:srgbClr val="8D80FF">
              <a:alpha val="20000"/>
            </a:srgbClr>
          </a:solidFill>
        </p:spPr>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1200" cap="none" spc="0" normalizeH="0" baseline="0" noProof="0">
              <a:ln>
                <a:noFill/>
              </a:ln>
              <a:solidFill>
                <a:srgbClr val="000000"/>
              </a:solidFill>
              <a:effectLst/>
              <a:uLnTx/>
              <a:uFillTx/>
              <a:latin typeface="Arial"/>
              <a:cs typeface="Arial"/>
              <a:sym typeface="Arial"/>
            </a:endParaRPr>
          </a:p>
        </p:txBody>
      </p:sp>
      <p:sp>
        <p:nvSpPr>
          <p:cNvPr id="6" name="Título 1">
            <a:extLst>
              <a:ext uri="{FF2B5EF4-FFF2-40B4-BE49-F238E27FC236}">
                <a16:creationId xmlns:a16="http://schemas.microsoft.com/office/drawing/2014/main" id="{A1C91E4D-A927-263A-8677-2AE4226F53B3}"/>
              </a:ext>
            </a:extLst>
          </p:cNvPr>
          <p:cNvSpPr txBox="1">
            <a:spLocks/>
          </p:cNvSpPr>
          <p:nvPr/>
        </p:nvSpPr>
        <p:spPr>
          <a:xfrm>
            <a:off x="618006" y="976028"/>
            <a:ext cx="2145277" cy="471639"/>
          </a:xfrm>
          <a:prstGeom prst="rect">
            <a:avLst/>
          </a:prstGeom>
        </p:spPr>
        <p:txBody>
          <a:bodyPr vert="horz" lIns="91440" tIns="45720" rIns="91440" bIns="45720" rtlCol="0" anchor="ctr">
            <a:noAutofit/>
          </a:bodyPr>
          <a:lst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CO" sz="3200" b="1" i="0" u="none" strike="noStrike" kern="1200" cap="none" spc="0" normalizeH="0" baseline="0" noProof="0" dirty="0">
                <a:ln>
                  <a:noFill/>
                </a:ln>
                <a:solidFill>
                  <a:srgbClr val="FFFFFF"/>
                </a:solidFill>
                <a:effectLst/>
                <a:uLnTx/>
                <a:uFillTx/>
                <a:latin typeface="Poppins"/>
                <a:ea typeface="+mj-ea"/>
                <a:cs typeface="+mj-cs"/>
              </a:rPr>
              <a:t>Content</a:t>
            </a:r>
          </a:p>
        </p:txBody>
      </p:sp>
      <p:sp>
        <p:nvSpPr>
          <p:cNvPr id="2" name="Google Shape;289;p35">
            <a:extLst>
              <a:ext uri="{FF2B5EF4-FFF2-40B4-BE49-F238E27FC236}">
                <a16:creationId xmlns:a16="http://schemas.microsoft.com/office/drawing/2014/main" id="{410BB48F-3A62-D028-E675-3261523B6CE7}"/>
              </a:ext>
            </a:extLst>
          </p:cNvPr>
          <p:cNvSpPr txBox="1">
            <a:spLocks noGrp="1"/>
          </p:cNvSpPr>
          <p:nvPr/>
        </p:nvSpPr>
        <p:spPr>
          <a:xfrm>
            <a:off x="2905844" y="3432450"/>
            <a:ext cx="876793" cy="374993"/>
          </a:xfrm>
          <a:prstGeom prst="rect">
            <a:avLst/>
          </a:prstGeom>
          <a:solidFill>
            <a:srgbClr val="B5B9FD"/>
          </a:solidFill>
        </p:spPr>
        <p:txBody>
          <a:bodyPr spcFirstLastPara="1" wrap="square" lIns="91425" tIns="91425" rIns="91425" bIns="91425" anchor="ctr" anchorCtr="0">
            <a:noAutofit/>
          </a:bodyPr>
          <a:lstStyle>
            <a:defPPr>
              <a:defRPr lang="es-CO"/>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pPr marL="0" marR="0" lvl="0" indent="0" algn="r" defTabSz="685800" rtl="0" eaLnBrk="1" fontAlgn="auto" latinLnBrk="0" hangingPunct="1">
              <a:lnSpc>
                <a:spcPct val="115000"/>
              </a:lnSpc>
              <a:spcBef>
                <a:spcPts val="0"/>
              </a:spcBef>
              <a:spcAft>
                <a:spcPts val="0"/>
              </a:spcAft>
              <a:buClrTx/>
              <a:buSzPts val="3000"/>
              <a:buFontTx/>
              <a:buNone/>
              <a:tabLst/>
              <a:defRPr/>
            </a:pPr>
            <a:r>
              <a:rPr kumimoji="0" lang="en" sz="1800" b="1" i="0" u="none" strike="noStrike" kern="1200" cap="none" spc="0" normalizeH="0" baseline="0" noProof="0">
                <a:ln>
                  <a:noFill/>
                </a:ln>
                <a:solidFill>
                  <a:srgbClr val="FFFFFF"/>
                </a:solidFill>
                <a:effectLst/>
                <a:uLnTx/>
                <a:uFillTx/>
                <a:latin typeface="Poppins"/>
                <a:ea typeface="+mj-ea"/>
                <a:cs typeface="+mj-cs"/>
              </a:rPr>
              <a:t>04</a:t>
            </a:r>
            <a:endParaRPr kumimoji="0" sz="1800" b="1" i="0" u="none" strike="noStrike" kern="1200" cap="none" spc="0" normalizeH="0" baseline="0" noProof="0">
              <a:ln>
                <a:noFill/>
              </a:ln>
              <a:solidFill>
                <a:srgbClr val="FFFFFF"/>
              </a:solidFill>
              <a:effectLst/>
              <a:uLnTx/>
              <a:uFillTx/>
              <a:latin typeface="Poppins"/>
              <a:ea typeface="+mj-ea"/>
              <a:cs typeface="+mj-cs"/>
            </a:endParaRPr>
          </a:p>
        </p:txBody>
      </p:sp>
      <p:sp>
        <p:nvSpPr>
          <p:cNvPr id="7" name="Google Shape;289;p35">
            <a:extLst>
              <a:ext uri="{FF2B5EF4-FFF2-40B4-BE49-F238E27FC236}">
                <a16:creationId xmlns:a16="http://schemas.microsoft.com/office/drawing/2014/main" id="{1CC0F131-0D3E-34F6-B5C4-68CC52DDD248}"/>
              </a:ext>
            </a:extLst>
          </p:cNvPr>
          <p:cNvSpPr txBox="1">
            <a:spLocks noGrp="1"/>
          </p:cNvSpPr>
          <p:nvPr/>
        </p:nvSpPr>
        <p:spPr>
          <a:xfrm>
            <a:off x="2905844" y="3855071"/>
            <a:ext cx="876793" cy="374993"/>
          </a:xfrm>
          <a:prstGeom prst="rect">
            <a:avLst/>
          </a:prstGeom>
          <a:solidFill>
            <a:srgbClr val="B5B9FD"/>
          </a:solidFill>
        </p:spPr>
        <p:txBody>
          <a:bodyPr spcFirstLastPara="1" wrap="square" lIns="91425" tIns="91425" rIns="91425" bIns="91425" anchor="ctr" anchorCtr="0">
            <a:noAutofit/>
          </a:bodyPr>
          <a:lstStyle>
            <a:defPPr>
              <a:defRPr lang="es-CO"/>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pPr marL="0" marR="0" lvl="0" indent="0" algn="r" defTabSz="685800" rtl="0" eaLnBrk="1" fontAlgn="auto" latinLnBrk="0" hangingPunct="1">
              <a:lnSpc>
                <a:spcPct val="115000"/>
              </a:lnSpc>
              <a:spcBef>
                <a:spcPts val="0"/>
              </a:spcBef>
              <a:spcAft>
                <a:spcPts val="0"/>
              </a:spcAft>
              <a:buClrTx/>
              <a:buSzPts val="3000"/>
              <a:buFontTx/>
              <a:buNone/>
              <a:tabLst/>
              <a:defRPr/>
            </a:pPr>
            <a:r>
              <a:rPr kumimoji="0" lang="en" sz="1800" b="1" i="0" u="none" strike="noStrike" kern="1200" cap="none" spc="0" normalizeH="0" baseline="0" noProof="0">
                <a:ln>
                  <a:noFill/>
                </a:ln>
                <a:solidFill>
                  <a:srgbClr val="FFFFFF"/>
                </a:solidFill>
                <a:effectLst/>
                <a:uLnTx/>
                <a:uFillTx/>
                <a:latin typeface="Poppins"/>
                <a:ea typeface="+mj-ea"/>
                <a:cs typeface="+mj-cs"/>
              </a:rPr>
              <a:t>0</a:t>
            </a:r>
            <a:r>
              <a:rPr kumimoji="0" lang="en" sz="1800" b="1" i="0" u="none" strike="noStrike" kern="1200" cap="none" spc="0" normalizeH="0" baseline="0" noProof="0" dirty="0">
                <a:ln>
                  <a:noFill/>
                </a:ln>
                <a:solidFill>
                  <a:srgbClr val="FFFFFF"/>
                </a:solidFill>
                <a:effectLst/>
                <a:uLnTx/>
                <a:uFillTx/>
                <a:latin typeface="Poppins"/>
                <a:ea typeface="+mj-ea"/>
                <a:cs typeface="+mj-cs"/>
              </a:rPr>
              <a:t>5</a:t>
            </a:r>
            <a:endParaRPr kumimoji="0" sz="1800" b="1" i="0" u="none" strike="noStrike" kern="1200" cap="none" spc="0" normalizeH="0" baseline="0" noProof="0" dirty="0">
              <a:ln>
                <a:noFill/>
              </a:ln>
              <a:solidFill>
                <a:srgbClr val="FFFFFF"/>
              </a:solidFill>
              <a:effectLst/>
              <a:uLnTx/>
              <a:uFillTx/>
              <a:latin typeface="Poppins"/>
              <a:ea typeface="+mj-ea"/>
              <a:cs typeface="+mj-cs"/>
            </a:endParaRPr>
          </a:p>
        </p:txBody>
      </p:sp>
    </p:spTree>
    <p:extLst>
      <p:ext uri="{BB962C8B-B14F-4D97-AF65-F5344CB8AC3E}">
        <p14:creationId xmlns:p14="http://schemas.microsoft.com/office/powerpoint/2010/main" val="2273158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79E62D-26CF-7705-8486-F7B7D7486E09}"/>
              </a:ext>
            </a:extLst>
          </p:cNvPr>
          <p:cNvSpPr>
            <a:spLocks noGrp="1"/>
          </p:cNvSpPr>
          <p:nvPr>
            <p:ph type="title"/>
          </p:nvPr>
        </p:nvSpPr>
        <p:spPr>
          <a:xfrm>
            <a:off x="1249811" y="2223717"/>
            <a:ext cx="4285891" cy="989223"/>
          </a:xfrm>
        </p:spPr>
        <p:txBody>
          <a:bodyPr>
            <a:noAutofit/>
          </a:bodyPr>
          <a:lstStyle/>
          <a:p>
            <a:r>
              <a:rPr lang="es-CO" sz="3200" b="1" spc="-150" dirty="0">
                <a:solidFill>
                  <a:srgbClr val="422D90"/>
                </a:solidFill>
                <a:latin typeface="Poppins" panose="00000500000000000000" pitchFamily="2" charset="0"/>
                <a:cs typeface="Poppins" panose="00000500000000000000" pitchFamily="2" charset="0"/>
              </a:rPr>
              <a:t>The IOTA</a:t>
            </a:r>
            <a:br>
              <a:rPr lang="es-CO" sz="3200" b="1" spc="-150" dirty="0">
                <a:solidFill>
                  <a:schemeClr val="bg1"/>
                </a:solidFill>
                <a:latin typeface="Poppins" panose="00000500000000000000" pitchFamily="2" charset="0"/>
                <a:cs typeface="Poppins" panose="00000500000000000000" pitchFamily="2" charset="0"/>
              </a:rPr>
            </a:br>
            <a:r>
              <a:rPr lang="es-CO" sz="3200" b="1" spc="-150" dirty="0">
                <a:solidFill>
                  <a:srgbClr val="9583FF"/>
                </a:solidFill>
                <a:latin typeface="Poppins" panose="00000500000000000000" pitchFamily="2" charset="0"/>
                <a:cs typeface="Poppins" panose="00000500000000000000" pitchFamily="2" charset="0"/>
              </a:rPr>
              <a:t>Differential.</a:t>
            </a:r>
          </a:p>
        </p:txBody>
      </p:sp>
      <p:sp>
        <p:nvSpPr>
          <p:cNvPr id="10" name="Título 1">
            <a:extLst>
              <a:ext uri="{FF2B5EF4-FFF2-40B4-BE49-F238E27FC236}">
                <a16:creationId xmlns:a16="http://schemas.microsoft.com/office/drawing/2014/main" id="{CBDFD6D3-BB2C-4B28-22FE-4328061C3E05}"/>
              </a:ext>
            </a:extLst>
          </p:cNvPr>
          <p:cNvSpPr txBox="1">
            <a:spLocks/>
          </p:cNvSpPr>
          <p:nvPr/>
        </p:nvSpPr>
        <p:spPr>
          <a:xfrm>
            <a:off x="1276392" y="3576963"/>
            <a:ext cx="4820729" cy="9892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1400" dirty="0">
                <a:solidFill>
                  <a:schemeClr val="bg2">
                    <a:lumMod val="25000"/>
                  </a:schemeClr>
                </a:solidFill>
                <a:latin typeface="Poppins"/>
                <a:cs typeface="Poppins"/>
              </a:rPr>
              <a:t>At IOTA Impact, we steer and execute. Our rapid, data-driven insights accelerate ROI. We're more than strategy – we're your partners for market success. </a:t>
            </a:r>
          </a:p>
          <a:p>
            <a:pPr algn="just"/>
            <a:endParaRPr lang="en-US" sz="1400" dirty="0">
              <a:solidFill>
                <a:schemeClr val="bg2">
                  <a:lumMod val="25000"/>
                </a:schemeClr>
              </a:solidFill>
              <a:latin typeface="Poppins"/>
              <a:cs typeface="Poppins"/>
            </a:endParaRPr>
          </a:p>
          <a:p>
            <a:pPr algn="just"/>
            <a:r>
              <a:rPr lang="en-US" sz="1400" dirty="0">
                <a:solidFill>
                  <a:schemeClr val="bg2">
                    <a:lumMod val="25000"/>
                  </a:schemeClr>
                </a:solidFill>
                <a:latin typeface="Poppins"/>
                <a:cs typeface="Poppins"/>
              </a:rPr>
              <a:t>As pioneers in automation and sustainability, we're your co-pilots for scalable success. That's the IOTA difference.</a:t>
            </a:r>
            <a:endParaRPr lang="es-CO" sz="1400" dirty="0">
              <a:solidFill>
                <a:schemeClr val="bg2">
                  <a:lumMod val="25000"/>
                </a:schemeClr>
              </a:solidFill>
              <a:latin typeface="Poppins"/>
              <a:cs typeface="Poppins"/>
            </a:endParaRPr>
          </a:p>
        </p:txBody>
      </p:sp>
      <p:pic>
        <p:nvPicPr>
          <p:cNvPr id="8" name="Imagen 7">
            <a:extLst>
              <a:ext uri="{FF2B5EF4-FFF2-40B4-BE49-F238E27FC236}">
                <a16:creationId xmlns:a16="http://schemas.microsoft.com/office/drawing/2014/main" id="{8F77494F-B043-2328-0A28-430999B4F4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09121" y="1790067"/>
            <a:ext cx="4285216" cy="1316268"/>
          </a:xfrm>
          <a:prstGeom prst="rect">
            <a:avLst/>
          </a:prstGeom>
        </p:spPr>
      </p:pic>
      <p:pic>
        <p:nvPicPr>
          <p:cNvPr id="12" name="Imagen 11">
            <a:extLst>
              <a:ext uri="{FF2B5EF4-FFF2-40B4-BE49-F238E27FC236}">
                <a16:creationId xmlns:a16="http://schemas.microsoft.com/office/drawing/2014/main" id="{F1B25813-4A68-86B4-2E47-E31C715B7E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9120" y="818644"/>
            <a:ext cx="4285215" cy="1316268"/>
          </a:xfrm>
          <a:prstGeom prst="rect">
            <a:avLst/>
          </a:prstGeom>
        </p:spPr>
      </p:pic>
      <p:pic>
        <p:nvPicPr>
          <p:cNvPr id="14" name="Imagen 13">
            <a:extLst>
              <a:ext uri="{FF2B5EF4-FFF2-40B4-BE49-F238E27FC236}">
                <a16:creationId xmlns:a16="http://schemas.microsoft.com/office/drawing/2014/main" id="{11C2046F-2960-0743-6EE7-8AAD634D6E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9123" y="2733498"/>
            <a:ext cx="4285214" cy="1316268"/>
          </a:xfrm>
          <a:prstGeom prst="rect">
            <a:avLst/>
          </a:prstGeom>
        </p:spPr>
      </p:pic>
      <p:pic>
        <p:nvPicPr>
          <p:cNvPr id="16" name="Imagen 15">
            <a:extLst>
              <a:ext uri="{FF2B5EF4-FFF2-40B4-BE49-F238E27FC236}">
                <a16:creationId xmlns:a16="http://schemas.microsoft.com/office/drawing/2014/main" id="{7A57323F-E95E-1CC0-5FB4-5DF720CF9E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67072" y="4421691"/>
            <a:ext cx="4962775" cy="1699019"/>
          </a:xfrm>
          <a:prstGeom prst="rect">
            <a:avLst/>
          </a:prstGeom>
        </p:spPr>
      </p:pic>
      <p:sp>
        <p:nvSpPr>
          <p:cNvPr id="18" name="CuadroTexto 17">
            <a:extLst>
              <a:ext uri="{FF2B5EF4-FFF2-40B4-BE49-F238E27FC236}">
                <a16:creationId xmlns:a16="http://schemas.microsoft.com/office/drawing/2014/main" id="{DDEED012-49EE-F5EB-2DD2-23126693F84E}"/>
              </a:ext>
            </a:extLst>
          </p:cNvPr>
          <p:cNvSpPr txBox="1"/>
          <p:nvPr/>
        </p:nvSpPr>
        <p:spPr>
          <a:xfrm>
            <a:off x="8329435" y="4237025"/>
            <a:ext cx="2138540" cy="369332"/>
          </a:xfrm>
          <a:prstGeom prst="rect">
            <a:avLst/>
          </a:prstGeom>
          <a:noFill/>
        </p:spPr>
        <p:txBody>
          <a:bodyPr wrap="square">
            <a:spAutoFit/>
          </a:bodyPr>
          <a:lstStyle/>
          <a:p>
            <a:pPr algn="ctr"/>
            <a:r>
              <a:rPr lang="es-CO" sz="1800" b="1" spc="-150" dirty="0">
                <a:solidFill>
                  <a:srgbClr val="9583FF"/>
                </a:solidFill>
                <a:latin typeface="Poppins" panose="00000500000000000000" pitchFamily="2" charset="0"/>
                <a:cs typeface="Poppins" panose="00000500000000000000" pitchFamily="2" charset="0"/>
              </a:rPr>
              <a:t>Our Partners</a:t>
            </a:r>
            <a:endParaRPr lang="es-CO" dirty="0"/>
          </a:p>
        </p:txBody>
      </p:sp>
      <p:pic>
        <p:nvPicPr>
          <p:cNvPr id="3" name="Picture 2" descr="Global Property Management Group Odevo Continues U.S. Expansion With ...">
            <a:extLst>
              <a:ext uri="{FF2B5EF4-FFF2-40B4-BE49-F238E27FC236}">
                <a16:creationId xmlns:a16="http://schemas.microsoft.com/office/drawing/2014/main" id="{49B3A58C-5300-6769-F787-2214A255AE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3606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E099945-6E1E-3091-0065-3BB294DC61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6663" y="3895832"/>
            <a:ext cx="4551445" cy="2971443"/>
          </a:xfrm>
          <a:prstGeom prst="rect">
            <a:avLst/>
          </a:prstGeom>
        </p:spPr>
      </p:pic>
      <p:sp>
        <p:nvSpPr>
          <p:cNvPr id="159" name="TextBox 158">
            <a:extLst>
              <a:ext uri="{FF2B5EF4-FFF2-40B4-BE49-F238E27FC236}">
                <a16:creationId xmlns:a16="http://schemas.microsoft.com/office/drawing/2014/main" id="{0CAA0030-4B75-DF4E-997E-D84595D8D3E0}"/>
              </a:ext>
            </a:extLst>
          </p:cNvPr>
          <p:cNvSpPr txBox="1"/>
          <p:nvPr/>
        </p:nvSpPr>
        <p:spPr>
          <a:xfrm>
            <a:off x="1072718" y="1370159"/>
            <a:ext cx="437940" cy="553998"/>
          </a:xfrm>
          <a:prstGeom prst="rect">
            <a:avLst/>
          </a:prstGeom>
          <a:noFill/>
        </p:spPr>
        <p:txBody>
          <a:bodyPr wrap="none" rtlCol="0" anchor="ctr" anchorCtr="0">
            <a:spAutoFit/>
          </a:bodyPr>
          <a:lstStyle/>
          <a:p>
            <a:pPr algn="ctr"/>
            <a:r>
              <a:rPr lang="en-US" sz="3000" b="1" dirty="0">
                <a:solidFill>
                  <a:schemeClr val="bg1"/>
                </a:solidFill>
                <a:latin typeface="Poppins" pitchFamily="2" charset="77"/>
                <a:ea typeface="League Spartan" charset="0"/>
                <a:cs typeface="Poppins" pitchFamily="2" charset="77"/>
              </a:rPr>
              <a:t>1.</a:t>
            </a:r>
          </a:p>
        </p:txBody>
      </p:sp>
      <p:sp>
        <p:nvSpPr>
          <p:cNvPr id="53" name="Title 52">
            <a:extLst>
              <a:ext uri="{FF2B5EF4-FFF2-40B4-BE49-F238E27FC236}">
                <a16:creationId xmlns:a16="http://schemas.microsoft.com/office/drawing/2014/main" id="{DFBF3D69-8EDB-250D-D898-E7D2074E232F}"/>
              </a:ext>
            </a:extLst>
          </p:cNvPr>
          <p:cNvSpPr>
            <a:spLocks noGrp="1"/>
          </p:cNvSpPr>
          <p:nvPr>
            <p:ph type="title"/>
          </p:nvPr>
        </p:nvSpPr>
        <p:spPr>
          <a:xfrm>
            <a:off x="1112742" y="201131"/>
            <a:ext cx="10550013" cy="798836"/>
          </a:xfrm>
        </p:spPr>
        <p:txBody>
          <a:bodyPr/>
          <a:lstStyle/>
          <a:p>
            <a:r>
              <a:rPr lang="en-US" b="1" dirty="0">
                <a:cs typeface="Poppins"/>
              </a:rPr>
              <a:t>Strategic Agility, </a:t>
            </a:r>
            <a:r>
              <a:rPr lang="en-US" dirty="0">
                <a:solidFill>
                  <a:srgbClr val="8D80FF"/>
                </a:solidFill>
                <a:cs typeface="Poppins"/>
              </a:rPr>
              <a:t>Enhanced Growth</a:t>
            </a:r>
            <a:endParaRPr lang="en-US" dirty="0">
              <a:solidFill>
                <a:srgbClr val="8D80FF"/>
              </a:solidFill>
            </a:endParaRPr>
          </a:p>
        </p:txBody>
      </p:sp>
      <p:grpSp>
        <p:nvGrpSpPr>
          <p:cNvPr id="27" name="Grupo 26">
            <a:extLst>
              <a:ext uri="{FF2B5EF4-FFF2-40B4-BE49-F238E27FC236}">
                <a16:creationId xmlns:a16="http://schemas.microsoft.com/office/drawing/2014/main" id="{6669CA5E-38D5-3495-FE77-DC715E522724}"/>
              </a:ext>
            </a:extLst>
          </p:cNvPr>
          <p:cNvGrpSpPr/>
          <p:nvPr/>
        </p:nvGrpSpPr>
        <p:grpSpPr>
          <a:xfrm>
            <a:off x="1069856" y="1112450"/>
            <a:ext cx="2882954" cy="2964524"/>
            <a:chOff x="1069856" y="1112450"/>
            <a:chExt cx="2882954" cy="2964524"/>
          </a:xfrm>
        </p:grpSpPr>
        <p:sp>
          <p:nvSpPr>
            <p:cNvPr id="29" name="Título 1">
              <a:extLst>
                <a:ext uri="{FF2B5EF4-FFF2-40B4-BE49-F238E27FC236}">
                  <a16:creationId xmlns:a16="http://schemas.microsoft.com/office/drawing/2014/main" id="{76907E68-812D-7DCC-15AC-31463F99AB2A}"/>
                </a:ext>
              </a:extLst>
            </p:cNvPr>
            <p:cNvSpPr txBox="1">
              <a:spLocks/>
            </p:cNvSpPr>
            <p:nvPr/>
          </p:nvSpPr>
          <p:spPr>
            <a:xfrm>
              <a:off x="1210631" y="1203021"/>
              <a:ext cx="2742179" cy="28739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solidFill>
                    <a:srgbClr val="9583FF"/>
                  </a:solidFill>
                  <a:latin typeface="Poppins"/>
                  <a:cs typeface="Poppins"/>
                </a:rPr>
                <a:t>Customized Tech Ecosystem Enhancements:</a:t>
              </a:r>
            </a:p>
            <a:p>
              <a:endParaRPr lang="en-US" sz="1400" b="1" dirty="0">
                <a:solidFill>
                  <a:srgbClr val="9583FF"/>
                </a:solidFill>
                <a:latin typeface="Poppins"/>
                <a:cs typeface="Poppins"/>
              </a:endParaRPr>
            </a:p>
            <a:p>
              <a:r>
                <a:rPr lang="en-US" sz="1400" dirty="0">
                  <a:latin typeface="Poppins"/>
                  <a:cs typeface="Poppins"/>
                </a:rPr>
                <a:t>IOTA Impact's offerings are tailored to industry leaders providing strategic flexibility and responsiveness to dynamic market shifts.</a:t>
              </a:r>
              <a:endParaRPr lang="es-CO" sz="1400" dirty="0">
                <a:latin typeface="Poppins"/>
                <a:cs typeface="Poppins"/>
              </a:endParaRPr>
            </a:p>
          </p:txBody>
        </p:sp>
        <p:sp>
          <p:nvSpPr>
            <p:cNvPr id="30" name="Triángulo isósceles 18">
              <a:extLst>
                <a:ext uri="{FF2B5EF4-FFF2-40B4-BE49-F238E27FC236}">
                  <a16:creationId xmlns:a16="http://schemas.microsoft.com/office/drawing/2014/main" id="{CE3D3C11-8787-BBFC-D9D6-21A9C3FFBF96}"/>
                </a:ext>
              </a:extLst>
            </p:cNvPr>
            <p:cNvSpPr/>
            <p:nvPr/>
          </p:nvSpPr>
          <p:spPr>
            <a:xfrm rot="5400000">
              <a:off x="1058594" y="1908645"/>
              <a:ext cx="163299" cy="140775"/>
            </a:xfrm>
            <a:prstGeom prst="triangle">
              <a:avLst/>
            </a:prstGeom>
            <a:solidFill>
              <a:srgbClr val="3BD4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400" dirty="0"/>
            </a:p>
          </p:txBody>
        </p:sp>
        <p:sp>
          <p:nvSpPr>
            <p:cNvPr id="2" name="Rectángulo 1">
              <a:extLst>
                <a:ext uri="{FF2B5EF4-FFF2-40B4-BE49-F238E27FC236}">
                  <a16:creationId xmlns:a16="http://schemas.microsoft.com/office/drawing/2014/main" id="{4DDF417E-070E-9C81-2F90-FFC529DA553C}"/>
                </a:ext>
              </a:extLst>
            </p:cNvPr>
            <p:cNvSpPr/>
            <p:nvPr/>
          </p:nvSpPr>
          <p:spPr>
            <a:xfrm>
              <a:off x="1291688" y="1647158"/>
              <a:ext cx="1416957" cy="45719"/>
            </a:xfrm>
            <a:prstGeom prst="rect">
              <a:avLst/>
            </a:prstGeom>
            <a:solidFill>
              <a:srgbClr val="442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3" name="Imagen 2">
              <a:extLst>
                <a:ext uri="{FF2B5EF4-FFF2-40B4-BE49-F238E27FC236}">
                  <a16:creationId xmlns:a16="http://schemas.microsoft.com/office/drawing/2014/main" id="{911BF305-B984-B6C4-9D3C-16F60C5967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9123" y="1112450"/>
              <a:ext cx="423070" cy="423070"/>
            </a:xfrm>
            <a:prstGeom prst="rect">
              <a:avLst/>
            </a:prstGeom>
          </p:spPr>
        </p:pic>
      </p:grpSp>
      <p:grpSp>
        <p:nvGrpSpPr>
          <p:cNvPr id="40" name="Grupo 39">
            <a:extLst>
              <a:ext uri="{FF2B5EF4-FFF2-40B4-BE49-F238E27FC236}">
                <a16:creationId xmlns:a16="http://schemas.microsoft.com/office/drawing/2014/main" id="{B9A5A0C5-EBEF-4B45-D9C4-EC8ECFD55D83}"/>
              </a:ext>
            </a:extLst>
          </p:cNvPr>
          <p:cNvGrpSpPr/>
          <p:nvPr/>
        </p:nvGrpSpPr>
        <p:grpSpPr>
          <a:xfrm>
            <a:off x="4203796" y="3902425"/>
            <a:ext cx="2893690" cy="2687982"/>
            <a:chOff x="4203796" y="3902425"/>
            <a:chExt cx="2893690" cy="2687982"/>
          </a:xfrm>
        </p:grpSpPr>
        <p:sp>
          <p:nvSpPr>
            <p:cNvPr id="45" name="Título 1">
              <a:extLst>
                <a:ext uri="{FF2B5EF4-FFF2-40B4-BE49-F238E27FC236}">
                  <a16:creationId xmlns:a16="http://schemas.microsoft.com/office/drawing/2014/main" id="{223BB3CA-9826-F559-47AA-948B902F70BA}"/>
                </a:ext>
              </a:extLst>
            </p:cNvPr>
            <p:cNvSpPr txBox="1">
              <a:spLocks/>
            </p:cNvSpPr>
            <p:nvPr/>
          </p:nvSpPr>
          <p:spPr>
            <a:xfrm>
              <a:off x="4344572" y="4719055"/>
              <a:ext cx="2752914" cy="18713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solidFill>
                    <a:srgbClr val="9583FF"/>
                  </a:solidFill>
                  <a:latin typeface="Poppins"/>
                  <a:cs typeface="Poppins"/>
                </a:rPr>
                <a:t>Innovation with Precision:</a:t>
              </a:r>
            </a:p>
            <a:p>
              <a:endParaRPr lang="en-US" sz="1400" b="1" dirty="0">
                <a:solidFill>
                  <a:srgbClr val="9583FF"/>
                </a:solidFill>
                <a:latin typeface="Poppins"/>
                <a:cs typeface="Poppins"/>
              </a:endParaRPr>
            </a:p>
            <a:p>
              <a:r>
                <a:rPr lang="en-US" sz="1400" dirty="0">
                  <a:latin typeface="Poppins"/>
                  <a:cs typeface="Poppins"/>
                </a:rPr>
                <a:t>By harnessing our expertise in emerging technologies and semi-automated consulting, we offer innovative strategies that enhance market position</a:t>
              </a:r>
              <a:r>
                <a:rPr lang="en-US" sz="1400" dirty="0">
                  <a:solidFill>
                    <a:schemeClr val="bg1"/>
                  </a:solidFill>
                  <a:latin typeface="Poppins"/>
                  <a:cs typeface="Poppins"/>
                </a:rPr>
                <a:t> through calculated, data-backed innovation.</a:t>
              </a:r>
              <a:endParaRPr lang="es-CO" sz="1400" dirty="0">
                <a:solidFill>
                  <a:schemeClr val="bg1"/>
                </a:solidFill>
                <a:latin typeface="Poppins"/>
                <a:cs typeface="Poppins"/>
              </a:endParaRPr>
            </a:p>
          </p:txBody>
        </p:sp>
        <p:sp>
          <p:nvSpPr>
            <p:cNvPr id="46" name="Triángulo isósceles 37">
              <a:extLst>
                <a:ext uri="{FF2B5EF4-FFF2-40B4-BE49-F238E27FC236}">
                  <a16:creationId xmlns:a16="http://schemas.microsoft.com/office/drawing/2014/main" id="{B5B34F8E-231B-5700-EF75-0B93E093FC25}"/>
                </a:ext>
              </a:extLst>
            </p:cNvPr>
            <p:cNvSpPr/>
            <p:nvPr/>
          </p:nvSpPr>
          <p:spPr>
            <a:xfrm rot="5400000">
              <a:off x="4192534" y="4686391"/>
              <a:ext cx="163299" cy="140775"/>
            </a:xfrm>
            <a:prstGeom prst="triangle">
              <a:avLst/>
            </a:prstGeom>
            <a:solidFill>
              <a:srgbClr val="3BD4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400" dirty="0"/>
            </a:p>
          </p:txBody>
        </p:sp>
        <p:sp>
          <p:nvSpPr>
            <p:cNvPr id="8" name="Rectángulo 7">
              <a:extLst>
                <a:ext uri="{FF2B5EF4-FFF2-40B4-BE49-F238E27FC236}">
                  <a16:creationId xmlns:a16="http://schemas.microsoft.com/office/drawing/2014/main" id="{379C3ABB-47CF-2922-E3F9-87C36DB907DF}"/>
                </a:ext>
              </a:extLst>
            </p:cNvPr>
            <p:cNvSpPr/>
            <p:nvPr/>
          </p:nvSpPr>
          <p:spPr>
            <a:xfrm>
              <a:off x="4420554" y="4508536"/>
              <a:ext cx="1416957" cy="45719"/>
            </a:xfrm>
            <a:prstGeom prst="rect">
              <a:avLst/>
            </a:prstGeom>
            <a:solidFill>
              <a:srgbClr val="442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9" name="Imagen 8">
              <a:extLst>
                <a:ext uri="{FF2B5EF4-FFF2-40B4-BE49-F238E27FC236}">
                  <a16:creationId xmlns:a16="http://schemas.microsoft.com/office/drawing/2014/main" id="{8386F760-C2B6-1934-DF1F-C7553BE7DE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0554" y="3902425"/>
              <a:ext cx="481865" cy="481865"/>
            </a:xfrm>
            <a:prstGeom prst="rect">
              <a:avLst/>
            </a:prstGeom>
          </p:spPr>
        </p:pic>
      </p:grpSp>
      <p:grpSp>
        <p:nvGrpSpPr>
          <p:cNvPr id="36" name="Grupo 35">
            <a:extLst>
              <a:ext uri="{FF2B5EF4-FFF2-40B4-BE49-F238E27FC236}">
                <a16:creationId xmlns:a16="http://schemas.microsoft.com/office/drawing/2014/main" id="{667714DA-DD00-2586-641A-8AF5FA1CC2EF}"/>
              </a:ext>
            </a:extLst>
          </p:cNvPr>
          <p:cNvGrpSpPr/>
          <p:nvPr/>
        </p:nvGrpSpPr>
        <p:grpSpPr>
          <a:xfrm>
            <a:off x="1042354" y="3880696"/>
            <a:ext cx="3164306" cy="2572203"/>
            <a:chOff x="1042354" y="3880696"/>
            <a:chExt cx="3164306" cy="2572203"/>
          </a:xfrm>
        </p:grpSpPr>
        <p:sp>
          <p:nvSpPr>
            <p:cNvPr id="41" name="Título 1">
              <a:extLst>
                <a:ext uri="{FF2B5EF4-FFF2-40B4-BE49-F238E27FC236}">
                  <a16:creationId xmlns:a16="http://schemas.microsoft.com/office/drawing/2014/main" id="{CF742A65-F92C-26C6-284C-11ED54A846DD}"/>
                </a:ext>
              </a:extLst>
            </p:cNvPr>
            <p:cNvSpPr txBox="1">
              <a:spLocks/>
            </p:cNvSpPr>
            <p:nvPr/>
          </p:nvSpPr>
          <p:spPr>
            <a:xfrm>
              <a:off x="1210632" y="4622197"/>
              <a:ext cx="2996028" cy="183070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solidFill>
                    <a:srgbClr val="9583FF"/>
                  </a:solidFill>
                  <a:latin typeface="Poppins"/>
                  <a:cs typeface="Poppins"/>
                </a:rPr>
                <a:t>Culturally Attuned</a:t>
              </a:r>
            </a:p>
            <a:p>
              <a:r>
                <a:rPr lang="en-US" sz="1400" b="1" dirty="0">
                  <a:solidFill>
                    <a:srgbClr val="9583FF"/>
                  </a:solidFill>
                  <a:latin typeface="Poppins"/>
                  <a:cs typeface="Poppins"/>
                </a:rPr>
                <a:t>Global Strategies:</a:t>
              </a:r>
            </a:p>
            <a:p>
              <a:endParaRPr lang="en-US" sz="1400" b="1" dirty="0">
                <a:solidFill>
                  <a:srgbClr val="9583FF"/>
                </a:solidFill>
                <a:latin typeface="Poppins"/>
                <a:cs typeface="Poppins"/>
              </a:endParaRPr>
            </a:p>
            <a:p>
              <a:r>
                <a:rPr lang="en-US" sz="1400" dirty="0">
                  <a:latin typeface="Poppins"/>
                  <a:cs typeface="Poppins"/>
                </a:rPr>
                <a:t>We assist clients in integrating local consumer insights with global tech trends, guaranteeing a resonant message across diverse markets.</a:t>
              </a:r>
              <a:endParaRPr lang="es-CO" sz="1400" dirty="0">
                <a:latin typeface="Poppins"/>
                <a:cs typeface="Poppins"/>
              </a:endParaRPr>
            </a:p>
          </p:txBody>
        </p:sp>
        <p:sp>
          <p:nvSpPr>
            <p:cNvPr id="42" name="Triángulo isósceles 34">
              <a:extLst>
                <a:ext uri="{FF2B5EF4-FFF2-40B4-BE49-F238E27FC236}">
                  <a16:creationId xmlns:a16="http://schemas.microsoft.com/office/drawing/2014/main" id="{1FB5F412-F232-AE05-5F2D-E624DB6D9687}"/>
                </a:ext>
              </a:extLst>
            </p:cNvPr>
            <p:cNvSpPr/>
            <p:nvPr/>
          </p:nvSpPr>
          <p:spPr>
            <a:xfrm rot="5400000">
              <a:off x="1031092" y="4686391"/>
              <a:ext cx="163299" cy="140775"/>
            </a:xfrm>
            <a:prstGeom prst="triangle">
              <a:avLst/>
            </a:prstGeom>
            <a:solidFill>
              <a:srgbClr val="3BD4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400" dirty="0"/>
            </a:p>
          </p:txBody>
        </p:sp>
        <p:sp>
          <p:nvSpPr>
            <p:cNvPr id="7" name="Rectángulo 6">
              <a:extLst>
                <a:ext uri="{FF2B5EF4-FFF2-40B4-BE49-F238E27FC236}">
                  <a16:creationId xmlns:a16="http://schemas.microsoft.com/office/drawing/2014/main" id="{76E36A35-18F1-45E3-A98E-B64A3C397951}"/>
                </a:ext>
              </a:extLst>
            </p:cNvPr>
            <p:cNvSpPr/>
            <p:nvPr/>
          </p:nvSpPr>
          <p:spPr>
            <a:xfrm>
              <a:off x="1291687" y="4508536"/>
              <a:ext cx="1416957" cy="45719"/>
            </a:xfrm>
            <a:prstGeom prst="rect">
              <a:avLst/>
            </a:prstGeom>
            <a:solidFill>
              <a:srgbClr val="442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1" name="Imagen 10">
              <a:extLst>
                <a:ext uri="{FF2B5EF4-FFF2-40B4-BE49-F238E27FC236}">
                  <a16:creationId xmlns:a16="http://schemas.microsoft.com/office/drawing/2014/main" id="{12158815-6E48-7FC8-D5E4-E67CC7C6F9E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9123" y="3880696"/>
              <a:ext cx="446077" cy="525323"/>
            </a:xfrm>
            <a:prstGeom prst="rect">
              <a:avLst/>
            </a:prstGeom>
          </p:spPr>
        </p:pic>
      </p:grpSp>
      <p:grpSp>
        <p:nvGrpSpPr>
          <p:cNvPr id="32" name="Grupo 31">
            <a:extLst>
              <a:ext uri="{FF2B5EF4-FFF2-40B4-BE49-F238E27FC236}">
                <a16:creationId xmlns:a16="http://schemas.microsoft.com/office/drawing/2014/main" id="{2B692B93-573B-79FC-3480-BAC4E6A3AB09}"/>
              </a:ext>
            </a:extLst>
          </p:cNvPr>
          <p:cNvGrpSpPr/>
          <p:nvPr/>
        </p:nvGrpSpPr>
        <p:grpSpPr>
          <a:xfrm>
            <a:off x="7732364" y="1115646"/>
            <a:ext cx="3249005" cy="2115488"/>
            <a:chOff x="7732364" y="1115646"/>
            <a:chExt cx="3249005" cy="2115488"/>
          </a:xfrm>
        </p:grpSpPr>
        <p:sp>
          <p:nvSpPr>
            <p:cNvPr id="37" name="Título 1">
              <a:extLst>
                <a:ext uri="{FF2B5EF4-FFF2-40B4-BE49-F238E27FC236}">
                  <a16:creationId xmlns:a16="http://schemas.microsoft.com/office/drawing/2014/main" id="{8B8AF7CF-1837-7065-59B9-09BE8BF8BA60}"/>
                </a:ext>
              </a:extLst>
            </p:cNvPr>
            <p:cNvSpPr txBox="1">
              <a:spLocks/>
            </p:cNvSpPr>
            <p:nvPr/>
          </p:nvSpPr>
          <p:spPr>
            <a:xfrm>
              <a:off x="7881257" y="2148159"/>
              <a:ext cx="3100112" cy="10829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solidFill>
                    <a:srgbClr val="9583FF"/>
                  </a:solidFill>
                  <a:latin typeface="Poppins"/>
                  <a:cs typeface="Poppins"/>
                </a:rPr>
                <a:t>Agile Market Intelligence:</a:t>
              </a:r>
            </a:p>
            <a:p>
              <a:endParaRPr lang="en-US" sz="1400" b="1" dirty="0">
                <a:solidFill>
                  <a:srgbClr val="9583FF"/>
                </a:solidFill>
                <a:latin typeface="Poppins"/>
                <a:cs typeface="Poppins"/>
              </a:endParaRPr>
            </a:p>
            <a:p>
              <a:r>
                <a:rPr lang="en-US" sz="1400" dirty="0">
                  <a:latin typeface="Poppins"/>
                  <a:cs typeface="Poppins"/>
                </a:rPr>
                <a:t>Our agile market research methodologies empower swift decision-making, providing the competitive edge needed to excel without the burden of</a:t>
              </a:r>
            </a:p>
            <a:p>
              <a:r>
                <a:rPr lang="en-US" sz="1400" dirty="0">
                  <a:latin typeface="Poppins"/>
                  <a:cs typeface="Poppins"/>
                </a:rPr>
                <a:t>excessive costs.</a:t>
              </a:r>
              <a:endParaRPr lang="es-CO" sz="1400" dirty="0">
                <a:latin typeface="Poppins"/>
                <a:cs typeface="Poppins"/>
              </a:endParaRPr>
            </a:p>
          </p:txBody>
        </p:sp>
        <p:sp>
          <p:nvSpPr>
            <p:cNvPr id="38" name="Triángulo isósceles 31">
              <a:extLst>
                <a:ext uri="{FF2B5EF4-FFF2-40B4-BE49-F238E27FC236}">
                  <a16:creationId xmlns:a16="http://schemas.microsoft.com/office/drawing/2014/main" id="{97D461A2-35A9-456F-000B-8E476FAA6B44}"/>
                </a:ext>
              </a:extLst>
            </p:cNvPr>
            <p:cNvSpPr/>
            <p:nvPr/>
          </p:nvSpPr>
          <p:spPr>
            <a:xfrm rot="5400000">
              <a:off x="7721102" y="1908645"/>
              <a:ext cx="163299" cy="140775"/>
            </a:xfrm>
            <a:prstGeom prst="triangle">
              <a:avLst/>
            </a:prstGeom>
            <a:solidFill>
              <a:srgbClr val="3BD4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400" dirty="0"/>
            </a:p>
          </p:txBody>
        </p:sp>
        <p:sp>
          <p:nvSpPr>
            <p:cNvPr id="6" name="Rectángulo 5">
              <a:extLst>
                <a:ext uri="{FF2B5EF4-FFF2-40B4-BE49-F238E27FC236}">
                  <a16:creationId xmlns:a16="http://schemas.microsoft.com/office/drawing/2014/main" id="{E9768376-CFB7-FB0C-F516-D56FB8FE8CE6}"/>
                </a:ext>
              </a:extLst>
            </p:cNvPr>
            <p:cNvSpPr/>
            <p:nvPr/>
          </p:nvSpPr>
          <p:spPr>
            <a:xfrm>
              <a:off x="7943567" y="1624298"/>
              <a:ext cx="1416957" cy="45719"/>
            </a:xfrm>
            <a:prstGeom prst="rect">
              <a:avLst/>
            </a:prstGeom>
            <a:solidFill>
              <a:srgbClr val="442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pic>
          <p:nvPicPr>
            <p:cNvPr id="14" name="Imagen 13">
              <a:extLst>
                <a:ext uri="{FF2B5EF4-FFF2-40B4-BE49-F238E27FC236}">
                  <a16:creationId xmlns:a16="http://schemas.microsoft.com/office/drawing/2014/main" id="{961D4303-2CD6-28B1-DFC6-00F7590B34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30530" y="1115646"/>
              <a:ext cx="416679" cy="416679"/>
            </a:xfrm>
            <a:prstGeom prst="rect">
              <a:avLst/>
            </a:prstGeom>
          </p:spPr>
        </p:pic>
      </p:grpSp>
      <p:pic>
        <p:nvPicPr>
          <p:cNvPr id="22" name="Imagen 21">
            <a:extLst>
              <a:ext uri="{FF2B5EF4-FFF2-40B4-BE49-F238E27FC236}">
                <a16:creationId xmlns:a16="http://schemas.microsoft.com/office/drawing/2014/main" id="{F9FEE6EA-2F85-0CF0-E3F9-505194749511}"/>
              </a:ext>
            </a:extLst>
          </p:cNvPr>
          <p:cNvPicPr>
            <a:picLocks noChangeAspect="1"/>
          </p:cNvPicPr>
          <p:nvPr/>
        </p:nvPicPr>
        <p:blipFill>
          <a:blip r:embed="rId7" cstate="print">
            <a:alphaModFix/>
            <a:extLst>
              <a:ext uri="{BEBA8EAE-BF5A-486C-A8C5-ECC9F3942E4B}">
                <a14:imgProps xmlns:a14="http://schemas.microsoft.com/office/drawing/2010/main">
                  <a14:imgLayer r:embed="rId8">
                    <a14:imgEffect>
                      <a14:brightnessContrast bright="13000" contrast="40000"/>
                    </a14:imgEffect>
                  </a14:imgLayer>
                </a14:imgProps>
              </a:ext>
              <a:ext uri="{28A0092B-C50C-407E-A947-70E740481C1C}">
                <a14:useLocalDpi xmlns:a14="http://schemas.microsoft.com/office/drawing/2010/main" val="0"/>
              </a:ext>
            </a:extLst>
          </a:blip>
          <a:stretch>
            <a:fillRect/>
          </a:stretch>
        </p:blipFill>
        <p:spPr>
          <a:xfrm rot="3619796">
            <a:off x="11012212" y="3724510"/>
            <a:ext cx="1157511" cy="880513"/>
          </a:xfrm>
          <a:prstGeom prst="rect">
            <a:avLst/>
          </a:prstGeom>
        </p:spPr>
      </p:pic>
      <p:sp>
        <p:nvSpPr>
          <p:cNvPr id="25" name="Paralelogramo 24">
            <a:extLst>
              <a:ext uri="{FF2B5EF4-FFF2-40B4-BE49-F238E27FC236}">
                <a16:creationId xmlns:a16="http://schemas.microsoft.com/office/drawing/2014/main" id="{46421394-BE86-5207-B524-680E167D7464}"/>
              </a:ext>
            </a:extLst>
          </p:cNvPr>
          <p:cNvSpPr/>
          <p:nvPr/>
        </p:nvSpPr>
        <p:spPr>
          <a:xfrm rot="21185608">
            <a:off x="7927921" y="4333031"/>
            <a:ext cx="1628480" cy="102517"/>
          </a:xfrm>
          <a:prstGeom prst="parallelogram">
            <a:avLst/>
          </a:prstGeom>
          <a:solidFill>
            <a:srgbClr val="8D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nvGrpSpPr>
          <p:cNvPr id="28" name="Grupo 27">
            <a:extLst>
              <a:ext uri="{FF2B5EF4-FFF2-40B4-BE49-F238E27FC236}">
                <a16:creationId xmlns:a16="http://schemas.microsoft.com/office/drawing/2014/main" id="{FB6C226C-12BD-363C-EA2F-E26B5AC634D8}"/>
              </a:ext>
            </a:extLst>
          </p:cNvPr>
          <p:cNvGrpSpPr/>
          <p:nvPr/>
        </p:nvGrpSpPr>
        <p:grpSpPr>
          <a:xfrm>
            <a:off x="4219670" y="1100947"/>
            <a:ext cx="3120931" cy="2424856"/>
            <a:chOff x="4219670" y="1100947"/>
            <a:chExt cx="3120931" cy="2424856"/>
          </a:xfrm>
        </p:grpSpPr>
        <p:sp>
          <p:nvSpPr>
            <p:cNvPr id="33" name="Título 1">
              <a:extLst>
                <a:ext uri="{FF2B5EF4-FFF2-40B4-BE49-F238E27FC236}">
                  <a16:creationId xmlns:a16="http://schemas.microsoft.com/office/drawing/2014/main" id="{D37FDC81-9CE2-C877-45C3-F41DA9F89B3B}"/>
                </a:ext>
              </a:extLst>
            </p:cNvPr>
            <p:cNvSpPr txBox="1">
              <a:spLocks/>
            </p:cNvSpPr>
            <p:nvPr/>
          </p:nvSpPr>
          <p:spPr>
            <a:xfrm>
              <a:off x="4344573" y="1987024"/>
              <a:ext cx="2996028" cy="15387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b="1" dirty="0">
                  <a:solidFill>
                    <a:srgbClr val="9583FF"/>
                  </a:solidFill>
                  <a:latin typeface="Poppins"/>
                  <a:cs typeface="Poppins"/>
                </a:rPr>
                <a:t>Data-Driven Tech Relevance:</a:t>
              </a:r>
            </a:p>
            <a:p>
              <a:endParaRPr lang="en-US" sz="1400" b="1" dirty="0">
                <a:solidFill>
                  <a:srgbClr val="9583FF"/>
                </a:solidFill>
                <a:latin typeface="Poppins"/>
                <a:cs typeface="Poppins"/>
              </a:endParaRPr>
            </a:p>
            <a:p>
              <a:r>
                <a:rPr lang="en-US" sz="1400" dirty="0">
                  <a:latin typeface="Poppins"/>
                  <a:cs typeface="Poppins"/>
                </a:rPr>
                <a:t>We equip brands with actionable insights to stay pertinent and foster growth, regardless of the economic landscape, ensuring your team continues to lead in innovation and consumer connection.</a:t>
              </a:r>
              <a:endParaRPr lang="es-CO" sz="1400" dirty="0">
                <a:latin typeface="Poppins"/>
                <a:cs typeface="Poppins"/>
              </a:endParaRPr>
            </a:p>
          </p:txBody>
        </p:sp>
        <p:sp>
          <p:nvSpPr>
            <p:cNvPr id="34" name="Triángulo isósceles 28">
              <a:extLst>
                <a:ext uri="{FF2B5EF4-FFF2-40B4-BE49-F238E27FC236}">
                  <a16:creationId xmlns:a16="http://schemas.microsoft.com/office/drawing/2014/main" id="{C0D7260A-4980-2BBF-AEA6-41544B9DA45B}"/>
                </a:ext>
              </a:extLst>
            </p:cNvPr>
            <p:cNvSpPr/>
            <p:nvPr/>
          </p:nvSpPr>
          <p:spPr>
            <a:xfrm rot="5400000">
              <a:off x="4208408" y="1908645"/>
              <a:ext cx="163299" cy="140775"/>
            </a:xfrm>
            <a:prstGeom prst="triangle">
              <a:avLst/>
            </a:prstGeom>
            <a:solidFill>
              <a:srgbClr val="3BD4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sz="1400" dirty="0"/>
            </a:p>
          </p:txBody>
        </p:sp>
        <p:pic>
          <p:nvPicPr>
            <p:cNvPr id="5" name="Imagen 4">
              <a:extLst>
                <a:ext uri="{FF2B5EF4-FFF2-40B4-BE49-F238E27FC236}">
                  <a16:creationId xmlns:a16="http://schemas.microsoft.com/office/drawing/2014/main" id="{C7A401D0-119C-E271-CEFD-33BEAAEC758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44904" y="1100947"/>
              <a:ext cx="384725" cy="446076"/>
            </a:xfrm>
            <a:prstGeom prst="rect">
              <a:avLst/>
            </a:prstGeom>
          </p:spPr>
        </p:pic>
        <p:sp>
          <p:nvSpPr>
            <p:cNvPr id="26" name="Rectángulo 25">
              <a:extLst>
                <a:ext uri="{FF2B5EF4-FFF2-40B4-BE49-F238E27FC236}">
                  <a16:creationId xmlns:a16="http://schemas.microsoft.com/office/drawing/2014/main" id="{EB4A0ED7-C46C-3CE7-147C-A32D3982E7D6}"/>
                </a:ext>
              </a:extLst>
            </p:cNvPr>
            <p:cNvSpPr/>
            <p:nvPr/>
          </p:nvSpPr>
          <p:spPr>
            <a:xfrm>
              <a:off x="4420554" y="1647157"/>
              <a:ext cx="1416957" cy="45719"/>
            </a:xfrm>
            <a:prstGeom prst="rect">
              <a:avLst/>
            </a:prstGeom>
            <a:solidFill>
              <a:srgbClr val="442E9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dirty="0"/>
            </a:p>
          </p:txBody>
        </p:sp>
      </p:grpSp>
      <p:pic>
        <p:nvPicPr>
          <p:cNvPr id="4" name="Picture 2" descr="Global Property Management Group Odevo Continues U.S. Expansion With ...">
            <a:extLst>
              <a:ext uri="{FF2B5EF4-FFF2-40B4-BE49-F238E27FC236}">
                <a16:creationId xmlns:a16="http://schemas.microsoft.com/office/drawing/2014/main" id="{EBED8046-C322-F3B9-832A-B26EBE8E9D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37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2E85D-8636-7D8F-E2BE-721BA6617D0F}"/>
            </a:ext>
          </a:extLst>
        </p:cNvPr>
        <p:cNvGrpSpPr/>
        <p:nvPr/>
      </p:nvGrpSpPr>
      <p:grpSpPr>
        <a:xfrm>
          <a:off x="0" y="0"/>
          <a:ext cx="0" cy="0"/>
          <a:chOff x="0" y="0"/>
          <a:chExt cx="0" cy="0"/>
        </a:xfrm>
      </p:grpSpPr>
      <p:sp>
        <p:nvSpPr>
          <p:cNvPr id="71" name="object 2">
            <a:extLst>
              <a:ext uri="{FF2B5EF4-FFF2-40B4-BE49-F238E27FC236}">
                <a16:creationId xmlns:a16="http://schemas.microsoft.com/office/drawing/2014/main" id="{F8A7FD7E-FBA1-0967-D5D8-B9D50E5F5F35}"/>
              </a:ext>
            </a:extLst>
          </p:cNvPr>
          <p:cNvSpPr txBox="1">
            <a:spLocks noGrp="1"/>
          </p:cNvSpPr>
          <p:nvPr>
            <p:ph type="title"/>
          </p:nvPr>
        </p:nvSpPr>
        <p:spPr>
          <a:xfrm>
            <a:off x="861907" y="247658"/>
            <a:ext cx="10199995" cy="689932"/>
          </a:xfrm>
          <a:prstGeom prst="rect">
            <a:avLst/>
          </a:prstGeom>
        </p:spPr>
        <p:txBody>
          <a:bodyPr vert="horz" wrap="square" lIns="0" tIns="73660" rIns="0" bIns="0" rtlCol="0">
            <a:spAutoFit/>
          </a:bodyPr>
          <a:lstStyle/>
          <a:p>
            <a:pPr marL="12700" marR="5080">
              <a:lnSpc>
                <a:spcPts val="2400"/>
              </a:lnSpc>
              <a:spcBef>
                <a:spcPts val="580"/>
              </a:spcBef>
            </a:pPr>
            <a:r>
              <a:rPr lang="en-US" sz="2000" dirty="0">
                <a:solidFill>
                  <a:srgbClr val="472C9B"/>
                </a:solidFill>
                <a:latin typeface="+mj-lt"/>
                <a:cs typeface="Poppins Medium" pitchFamily="2" charset="77"/>
              </a:rPr>
              <a:t>Our capabilities benefit a wide variety of industries. Here are some examples from our IOTA Alliance clients.</a:t>
            </a:r>
            <a:endParaRPr lang="es-CO" sz="2000" b="0" dirty="0">
              <a:solidFill>
                <a:srgbClr val="472C9B"/>
              </a:solidFill>
              <a:latin typeface="+mj-lt"/>
              <a:cs typeface="Poppins Medium" pitchFamily="2" charset="77"/>
            </a:endParaRPr>
          </a:p>
        </p:txBody>
      </p:sp>
      <p:pic>
        <p:nvPicPr>
          <p:cNvPr id="8" name="Picture 7">
            <a:extLst>
              <a:ext uri="{FF2B5EF4-FFF2-40B4-BE49-F238E27FC236}">
                <a16:creationId xmlns:a16="http://schemas.microsoft.com/office/drawing/2014/main" id="{F52AD688-6D0C-7379-BE27-4BD7B9220348}"/>
              </a:ext>
            </a:extLst>
          </p:cNvPr>
          <p:cNvPicPr>
            <a:picLocks noChangeAspect="1"/>
          </p:cNvPicPr>
          <p:nvPr/>
        </p:nvPicPr>
        <p:blipFill>
          <a:blip r:embed="rId3"/>
          <a:stretch>
            <a:fillRect/>
          </a:stretch>
        </p:blipFill>
        <p:spPr>
          <a:xfrm>
            <a:off x="1373625" y="1387635"/>
            <a:ext cx="9688277" cy="4639322"/>
          </a:xfrm>
          <a:prstGeom prst="rect">
            <a:avLst/>
          </a:prstGeom>
        </p:spPr>
      </p:pic>
      <p:pic>
        <p:nvPicPr>
          <p:cNvPr id="2" name="Picture 2" descr="Global Property Management Group Odevo Continues U.S. Expansion With ...">
            <a:extLst>
              <a:ext uri="{FF2B5EF4-FFF2-40B4-BE49-F238E27FC236}">
                <a16:creationId xmlns:a16="http://schemas.microsoft.com/office/drawing/2014/main" id="{5F0A0869-E77D-9131-F517-D27963F806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500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7C38481-9E3F-8544-C195-71389E2A5F9F}"/>
              </a:ext>
            </a:extLst>
          </p:cNvPr>
          <p:cNvSpPr txBox="1">
            <a:spLocks/>
          </p:cNvSpPr>
          <p:nvPr/>
        </p:nvSpPr>
        <p:spPr>
          <a:xfrm>
            <a:off x="3890792" y="1830042"/>
            <a:ext cx="8116138" cy="27422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Context and objectives</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Proposed methodology</a:t>
            </a:r>
            <a:endParaRPr kumimoji="0" lang="en-US" sz="1800" b="1" i="0" u="none" strike="noStrike" kern="1200" cap="none" spc="0" normalizeH="0" baseline="0" noProof="0" dirty="0">
              <a:ln>
                <a:noFill/>
              </a:ln>
              <a:solidFill>
                <a:srgbClr val="FFFFFF"/>
              </a:solidFill>
              <a:effectLst/>
              <a:uLnTx/>
              <a:uFillTx/>
              <a:latin typeface="Poppins"/>
              <a:ea typeface="+mj-ea"/>
              <a:cs typeface="Poppins"/>
            </a:endParaRP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Why IOTA Impact</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Team IOTA and timeline</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Proposed investment</a:t>
            </a:r>
          </a:p>
        </p:txBody>
      </p:sp>
      <p:sp>
        <p:nvSpPr>
          <p:cNvPr id="3" name="Google Shape;291;p35">
            <a:extLst>
              <a:ext uri="{FF2B5EF4-FFF2-40B4-BE49-F238E27FC236}">
                <a16:creationId xmlns:a16="http://schemas.microsoft.com/office/drawing/2014/main" id="{917EFD4C-E48B-9C02-591A-3C14F07B8CA5}"/>
              </a:ext>
            </a:extLst>
          </p:cNvPr>
          <p:cNvSpPr txBox="1">
            <a:spLocks noGrp="1"/>
          </p:cNvSpPr>
          <p:nvPr/>
        </p:nvSpPr>
        <p:spPr>
          <a:xfrm>
            <a:off x="2905844" y="2594890"/>
            <a:ext cx="876793" cy="374993"/>
          </a:xfrm>
          <a:prstGeom prst="rect">
            <a:avLst/>
          </a:prstGeom>
          <a:solidFill>
            <a:srgbClr val="B5B9FD"/>
          </a:soli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dirty="0"/>
              <a:t>02</a:t>
            </a:r>
            <a:endParaRPr dirty="0"/>
          </a:p>
        </p:txBody>
      </p:sp>
      <p:sp>
        <p:nvSpPr>
          <p:cNvPr id="5" name="Google Shape;289;p35">
            <a:extLst>
              <a:ext uri="{FF2B5EF4-FFF2-40B4-BE49-F238E27FC236}">
                <a16:creationId xmlns:a16="http://schemas.microsoft.com/office/drawing/2014/main" id="{93E2148B-E1E8-A482-ED26-C3F083DD134F}"/>
              </a:ext>
            </a:extLst>
          </p:cNvPr>
          <p:cNvSpPr txBox="1">
            <a:spLocks noGrp="1"/>
          </p:cNvSpPr>
          <p:nvPr/>
        </p:nvSpPr>
        <p:spPr>
          <a:xfrm>
            <a:off x="2905844" y="2176110"/>
            <a:ext cx="876793" cy="374993"/>
          </a:xfrm>
          <a:prstGeom prst="rect">
            <a:avLst/>
          </a:prstGeom>
          <a:solidFill>
            <a:srgbClr val="B5B9FD"/>
          </a:soli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a:t>01</a:t>
            </a:r>
            <a:endParaRPr/>
          </a:p>
        </p:txBody>
      </p:sp>
      <p:sp>
        <p:nvSpPr>
          <p:cNvPr id="9" name="Google Shape;291;p35">
            <a:extLst>
              <a:ext uri="{FF2B5EF4-FFF2-40B4-BE49-F238E27FC236}">
                <a16:creationId xmlns:a16="http://schemas.microsoft.com/office/drawing/2014/main" id="{F34FEE20-819B-7659-489B-C6CB8FA09970}"/>
              </a:ext>
            </a:extLst>
          </p:cNvPr>
          <p:cNvSpPr txBox="1">
            <a:spLocks noGrp="1"/>
          </p:cNvSpPr>
          <p:nvPr/>
        </p:nvSpPr>
        <p:spPr>
          <a:xfrm>
            <a:off x="2905844" y="3013670"/>
            <a:ext cx="876793" cy="374993"/>
          </a:xfrm>
          <a:prstGeom prst="rect">
            <a:avLst/>
          </a:prstGeom>
          <a:solidFill>
            <a:srgbClr val="B5B9FD"/>
          </a:soli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a:t>03</a:t>
            </a:r>
            <a:endParaRPr/>
          </a:p>
        </p:txBody>
      </p:sp>
      <p:sp>
        <p:nvSpPr>
          <p:cNvPr id="21" name="object 6">
            <a:extLst>
              <a:ext uri="{FF2B5EF4-FFF2-40B4-BE49-F238E27FC236}">
                <a16:creationId xmlns:a16="http://schemas.microsoft.com/office/drawing/2014/main" id="{B08CF098-A2C4-0DAC-DF74-BC0E4E2B6A96}"/>
              </a:ext>
            </a:extLst>
          </p:cNvPr>
          <p:cNvSpPr/>
          <p:nvPr/>
        </p:nvSpPr>
        <p:spPr>
          <a:xfrm rot="5400000">
            <a:off x="1704106" y="731853"/>
            <a:ext cx="1134992" cy="983362"/>
          </a:xfrm>
          <a:custGeom>
            <a:avLst/>
            <a:gdLst/>
            <a:ahLst/>
            <a:cxnLst/>
            <a:rect l="l" t="t" r="r" b="b"/>
            <a:pathLst>
              <a:path w="646429" h="560070">
                <a:moveTo>
                  <a:pt x="323138" y="0"/>
                </a:moveTo>
                <a:lnTo>
                  <a:pt x="0" y="559701"/>
                </a:lnTo>
                <a:lnTo>
                  <a:pt x="164007" y="559701"/>
                </a:lnTo>
                <a:lnTo>
                  <a:pt x="323138" y="284086"/>
                </a:lnTo>
                <a:lnTo>
                  <a:pt x="482269" y="559701"/>
                </a:lnTo>
                <a:lnTo>
                  <a:pt x="646277" y="559701"/>
                </a:lnTo>
                <a:lnTo>
                  <a:pt x="323138" y="0"/>
                </a:lnTo>
                <a:close/>
              </a:path>
            </a:pathLst>
          </a:custGeom>
          <a:solidFill>
            <a:srgbClr val="8D80FF">
              <a:alpha val="20000"/>
            </a:srgbClr>
          </a:solidFill>
        </p:spPr>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1200" cap="none" spc="0" normalizeH="0" baseline="0" noProof="0">
              <a:ln>
                <a:noFill/>
              </a:ln>
              <a:solidFill>
                <a:srgbClr val="000000"/>
              </a:solidFill>
              <a:effectLst/>
              <a:uLnTx/>
              <a:uFillTx/>
              <a:latin typeface="Arial"/>
              <a:cs typeface="Arial"/>
              <a:sym typeface="Arial"/>
            </a:endParaRPr>
          </a:p>
        </p:txBody>
      </p:sp>
      <p:sp>
        <p:nvSpPr>
          <p:cNvPr id="6" name="Título 1">
            <a:extLst>
              <a:ext uri="{FF2B5EF4-FFF2-40B4-BE49-F238E27FC236}">
                <a16:creationId xmlns:a16="http://schemas.microsoft.com/office/drawing/2014/main" id="{A1C91E4D-A927-263A-8677-2AE4226F53B3}"/>
              </a:ext>
            </a:extLst>
          </p:cNvPr>
          <p:cNvSpPr txBox="1">
            <a:spLocks/>
          </p:cNvSpPr>
          <p:nvPr/>
        </p:nvSpPr>
        <p:spPr>
          <a:xfrm>
            <a:off x="618006" y="976028"/>
            <a:ext cx="2145277" cy="471639"/>
          </a:xfrm>
          <a:prstGeom prst="rect">
            <a:avLst/>
          </a:prstGeom>
        </p:spPr>
        <p:txBody>
          <a:bodyPr vert="horz" lIns="91440" tIns="45720" rIns="91440" bIns="45720" rtlCol="0" anchor="ctr">
            <a:noAutofit/>
          </a:bodyPr>
          <a:lst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CO" sz="3200" b="1" i="0" u="none" strike="noStrike" kern="1200" cap="none" spc="0" normalizeH="0" baseline="0" noProof="0" dirty="0">
                <a:ln>
                  <a:noFill/>
                </a:ln>
                <a:solidFill>
                  <a:srgbClr val="FFFFFF"/>
                </a:solidFill>
                <a:effectLst/>
                <a:uLnTx/>
                <a:uFillTx/>
                <a:latin typeface="Poppins"/>
                <a:ea typeface="+mj-ea"/>
                <a:cs typeface="+mj-cs"/>
              </a:rPr>
              <a:t>Content</a:t>
            </a:r>
          </a:p>
        </p:txBody>
      </p:sp>
      <p:sp>
        <p:nvSpPr>
          <p:cNvPr id="2" name="Google Shape;289;p35">
            <a:extLst>
              <a:ext uri="{FF2B5EF4-FFF2-40B4-BE49-F238E27FC236}">
                <a16:creationId xmlns:a16="http://schemas.microsoft.com/office/drawing/2014/main" id="{410BB48F-3A62-D028-E675-3261523B6CE7}"/>
              </a:ext>
            </a:extLst>
          </p:cNvPr>
          <p:cNvSpPr txBox="1">
            <a:spLocks noGrp="1"/>
          </p:cNvSpPr>
          <p:nvPr/>
        </p:nvSpPr>
        <p:spPr>
          <a:xfrm>
            <a:off x="2905844" y="3432450"/>
            <a:ext cx="876793" cy="374993"/>
          </a:xfrm>
          <a:prstGeom prst="rect">
            <a:avLst/>
          </a:prstGeom>
          <a:gradFill flip="none" rotWithShape="1">
            <a:gsLst>
              <a:gs pos="0">
                <a:srgbClr val="8C80FF">
                  <a:shade val="30000"/>
                  <a:satMod val="115000"/>
                </a:srgbClr>
              </a:gs>
              <a:gs pos="50000">
                <a:srgbClr val="8C80FF">
                  <a:shade val="67500"/>
                  <a:satMod val="115000"/>
                </a:srgbClr>
              </a:gs>
              <a:gs pos="100000">
                <a:srgbClr val="8C80FF">
                  <a:shade val="100000"/>
                  <a:satMod val="115000"/>
                </a:srgbClr>
              </a:gs>
            </a:gsLst>
            <a:lin ang="0" scaled="1"/>
            <a:tileRect/>
          </a:gra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a:t>04</a:t>
            </a:r>
            <a:endParaRPr/>
          </a:p>
        </p:txBody>
      </p:sp>
      <p:sp>
        <p:nvSpPr>
          <p:cNvPr id="7" name="Google Shape;289;p35">
            <a:extLst>
              <a:ext uri="{FF2B5EF4-FFF2-40B4-BE49-F238E27FC236}">
                <a16:creationId xmlns:a16="http://schemas.microsoft.com/office/drawing/2014/main" id="{1CC0F131-0D3E-34F6-B5C4-68CC52DDD248}"/>
              </a:ext>
            </a:extLst>
          </p:cNvPr>
          <p:cNvSpPr txBox="1">
            <a:spLocks noGrp="1"/>
          </p:cNvSpPr>
          <p:nvPr/>
        </p:nvSpPr>
        <p:spPr>
          <a:xfrm>
            <a:off x="2905844" y="3855071"/>
            <a:ext cx="876793" cy="374993"/>
          </a:xfrm>
          <a:prstGeom prst="rect">
            <a:avLst/>
          </a:prstGeom>
          <a:solidFill>
            <a:srgbClr val="B5B9FD"/>
          </a:solidFill>
        </p:spPr>
        <p:txBody>
          <a:bodyPr spcFirstLastPara="1" wrap="square" lIns="91425" tIns="91425" rIns="91425" bIns="91425" anchor="ctr" anchorCtr="0">
            <a:noAutofit/>
          </a:bodyPr>
          <a:lstStyle>
            <a:defPPr>
              <a:defRPr lang="es-CO"/>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pPr marL="0" marR="0" lvl="0" indent="0" algn="r" defTabSz="685800" rtl="0" eaLnBrk="1" fontAlgn="auto" latinLnBrk="0" hangingPunct="1">
              <a:lnSpc>
                <a:spcPct val="115000"/>
              </a:lnSpc>
              <a:spcBef>
                <a:spcPts val="0"/>
              </a:spcBef>
              <a:spcAft>
                <a:spcPts val="0"/>
              </a:spcAft>
              <a:buClrTx/>
              <a:buSzPts val="3000"/>
              <a:buFontTx/>
              <a:buNone/>
              <a:tabLst/>
              <a:defRPr/>
            </a:pPr>
            <a:r>
              <a:rPr kumimoji="0" lang="en" sz="1800" b="1" i="0" u="none" strike="noStrike" kern="1200" cap="none" spc="0" normalizeH="0" baseline="0" noProof="0">
                <a:ln>
                  <a:noFill/>
                </a:ln>
                <a:solidFill>
                  <a:srgbClr val="FFFFFF"/>
                </a:solidFill>
                <a:effectLst/>
                <a:uLnTx/>
                <a:uFillTx/>
                <a:latin typeface="Poppins"/>
                <a:ea typeface="+mj-ea"/>
                <a:cs typeface="+mj-cs"/>
              </a:rPr>
              <a:t>0</a:t>
            </a:r>
            <a:r>
              <a:rPr kumimoji="0" lang="en" sz="1800" b="1" i="0" u="none" strike="noStrike" kern="1200" cap="none" spc="0" normalizeH="0" baseline="0" noProof="0" dirty="0">
                <a:ln>
                  <a:noFill/>
                </a:ln>
                <a:solidFill>
                  <a:srgbClr val="FFFFFF"/>
                </a:solidFill>
                <a:effectLst/>
                <a:uLnTx/>
                <a:uFillTx/>
                <a:latin typeface="Poppins"/>
                <a:ea typeface="+mj-ea"/>
                <a:cs typeface="+mj-cs"/>
              </a:rPr>
              <a:t>5</a:t>
            </a:r>
            <a:endParaRPr kumimoji="0" sz="1800" b="1" i="0" u="none" strike="noStrike" kern="1200" cap="none" spc="0" normalizeH="0" baseline="0" noProof="0" dirty="0">
              <a:ln>
                <a:noFill/>
              </a:ln>
              <a:solidFill>
                <a:srgbClr val="FFFFFF"/>
              </a:solidFill>
              <a:effectLst/>
              <a:uLnTx/>
              <a:uFillTx/>
              <a:latin typeface="Poppins"/>
              <a:ea typeface="+mj-ea"/>
              <a:cs typeface="+mj-cs"/>
            </a:endParaRPr>
          </a:p>
        </p:txBody>
      </p:sp>
    </p:spTree>
    <p:extLst>
      <p:ext uri="{BB962C8B-B14F-4D97-AF65-F5344CB8AC3E}">
        <p14:creationId xmlns:p14="http://schemas.microsoft.com/office/powerpoint/2010/main" val="2149694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ángulo 21">
            <a:extLst>
              <a:ext uri="{FF2B5EF4-FFF2-40B4-BE49-F238E27FC236}">
                <a16:creationId xmlns:a16="http://schemas.microsoft.com/office/drawing/2014/main" id="{9ABFCE18-7194-8DA9-E0E5-0A1E71D73771}"/>
              </a:ext>
            </a:extLst>
          </p:cNvPr>
          <p:cNvSpPr/>
          <p:nvPr/>
        </p:nvSpPr>
        <p:spPr>
          <a:xfrm>
            <a:off x="3138346" y="0"/>
            <a:ext cx="2874295" cy="6858000"/>
          </a:xfrm>
          <a:prstGeom prst="rect">
            <a:avLst/>
          </a:prstGeom>
          <a:solidFill>
            <a:srgbClr val="482C9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3" name="Rectángulo 22">
            <a:extLst>
              <a:ext uri="{FF2B5EF4-FFF2-40B4-BE49-F238E27FC236}">
                <a16:creationId xmlns:a16="http://schemas.microsoft.com/office/drawing/2014/main" id="{E3D36364-5F75-42F9-4A4B-B0235C0FF109}"/>
              </a:ext>
            </a:extLst>
          </p:cNvPr>
          <p:cNvSpPr/>
          <p:nvPr/>
        </p:nvSpPr>
        <p:spPr>
          <a:xfrm>
            <a:off x="6012641" y="0"/>
            <a:ext cx="2874295" cy="6858000"/>
          </a:xfrm>
          <a:prstGeom prst="rect">
            <a:avLst/>
          </a:prstGeom>
          <a:solidFill>
            <a:srgbClr val="8D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8D80FF"/>
              </a:solidFill>
              <a:effectLst/>
              <a:uLnTx/>
              <a:uFillTx/>
              <a:latin typeface="Poppins Light"/>
              <a:ea typeface="+mn-ea"/>
              <a:cs typeface="+mn-cs"/>
            </a:endParaRPr>
          </a:p>
        </p:txBody>
      </p:sp>
      <p:sp>
        <p:nvSpPr>
          <p:cNvPr id="4" name="CuadroTexto 3">
            <a:extLst>
              <a:ext uri="{FF2B5EF4-FFF2-40B4-BE49-F238E27FC236}">
                <a16:creationId xmlns:a16="http://schemas.microsoft.com/office/drawing/2014/main" id="{F3B073DB-91FC-C8B3-5BD6-63F5C32D7A3B}"/>
              </a:ext>
            </a:extLst>
          </p:cNvPr>
          <p:cNvSpPr txBox="1"/>
          <p:nvPr/>
        </p:nvSpPr>
        <p:spPr>
          <a:xfrm>
            <a:off x="1000641" y="2424687"/>
            <a:ext cx="2188694"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srgbClr val="482C9B"/>
                </a:solidFill>
                <a:effectLst/>
                <a:uLnTx/>
                <a:uFillTx/>
                <a:latin typeface="Poppins" pitchFamily="2" charset="77"/>
                <a:ea typeface="+mn-ea"/>
                <a:cs typeface="Poppins" pitchFamily="2" charset="77"/>
              </a:rPr>
              <a:t>Engagement Directors and Sounding Board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545354"/>
              </a:solidFill>
              <a:effectLst/>
              <a:uLnTx/>
              <a:uFillTx/>
              <a:latin typeface="Poppins Light"/>
              <a:ea typeface="+mn-ea"/>
              <a:cs typeface="+mn-cs"/>
            </a:endParaRPr>
          </a:p>
        </p:txBody>
      </p:sp>
      <p:pic>
        <p:nvPicPr>
          <p:cNvPr id="6" name="Imagen 5">
            <a:extLst>
              <a:ext uri="{FF2B5EF4-FFF2-40B4-BE49-F238E27FC236}">
                <a16:creationId xmlns:a16="http://schemas.microsoft.com/office/drawing/2014/main" id="{1AE57B5B-E9D5-E5EC-2F8C-E22079CDBA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0004" y="1754233"/>
            <a:ext cx="240975" cy="292341"/>
          </a:xfrm>
          <a:prstGeom prst="rect">
            <a:avLst/>
          </a:prstGeom>
        </p:spPr>
      </p:pic>
      <p:sp>
        <p:nvSpPr>
          <p:cNvPr id="7" name="CuadroTexto 6">
            <a:extLst>
              <a:ext uri="{FF2B5EF4-FFF2-40B4-BE49-F238E27FC236}">
                <a16:creationId xmlns:a16="http://schemas.microsoft.com/office/drawing/2014/main" id="{CA546E7C-0485-8FE9-1E98-9782CBE41128}"/>
              </a:ext>
            </a:extLst>
          </p:cNvPr>
          <p:cNvSpPr txBox="1"/>
          <p:nvPr/>
        </p:nvSpPr>
        <p:spPr>
          <a:xfrm>
            <a:off x="1049802" y="4356487"/>
            <a:ext cx="1937096" cy="6586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srgbClr val="482C9B"/>
                </a:solidFill>
                <a:effectLst/>
                <a:uLnTx/>
                <a:uFillTx/>
                <a:latin typeface="Poppins"/>
                <a:ea typeface="+mn-ea"/>
                <a:cs typeface="+mn-cs"/>
              </a:rPr>
              <a:t>Project Management</a:t>
            </a:r>
          </a:p>
        </p:txBody>
      </p:sp>
      <p:sp>
        <p:nvSpPr>
          <p:cNvPr id="8" name="CuadroTexto 7">
            <a:extLst>
              <a:ext uri="{FF2B5EF4-FFF2-40B4-BE49-F238E27FC236}">
                <a16:creationId xmlns:a16="http://schemas.microsoft.com/office/drawing/2014/main" id="{B2188E32-E410-9EA1-79B9-75969119A5E8}"/>
              </a:ext>
            </a:extLst>
          </p:cNvPr>
          <p:cNvSpPr txBox="1"/>
          <p:nvPr/>
        </p:nvSpPr>
        <p:spPr>
          <a:xfrm>
            <a:off x="1000641" y="5947323"/>
            <a:ext cx="130954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srgbClr val="482C9B"/>
                </a:solidFill>
                <a:effectLst/>
                <a:uLnTx/>
                <a:uFillTx/>
                <a:latin typeface="Poppins"/>
                <a:ea typeface="+mn-ea"/>
                <a:cs typeface="+mn-cs"/>
              </a:rPr>
              <a:t>Project Team</a:t>
            </a:r>
          </a:p>
        </p:txBody>
      </p:sp>
      <p:pic>
        <p:nvPicPr>
          <p:cNvPr id="9" name="Imagen 8">
            <a:extLst>
              <a:ext uri="{FF2B5EF4-FFF2-40B4-BE49-F238E27FC236}">
                <a16:creationId xmlns:a16="http://schemas.microsoft.com/office/drawing/2014/main" id="{12FD59AB-DF6F-B8CC-043A-A14BB6B463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4592" y="4142029"/>
            <a:ext cx="251798" cy="305470"/>
          </a:xfrm>
          <a:prstGeom prst="rect">
            <a:avLst/>
          </a:prstGeom>
        </p:spPr>
      </p:pic>
      <p:pic>
        <p:nvPicPr>
          <p:cNvPr id="10" name="Imagen 9">
            <a:extLst>
              <a:ext uri="{FF2B5EF4-FFF2-40B4-BE49-F238E27FC236}">
                <a16:creationId xmlns:a16="http://schemas.microsoft.com/office/drawing/2014/main" id="{ED2AB20D-8873-AF5C-249F-E0C791D897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14214" y="5751680"/>
            <a:ext cx="292554" cy="354914"/>
          </a:xfrm>
          <a:prstGeom prst="rect">
            <a:avLst/>
          </a:prstGeom>
        </p:spPr>
      </p:pic>
      <p:sp>
        <p:nvSpPr>
          <p:cNvPr id="11" name="Título 4">
            <a:extLst>
              <a:ext uri="{FF2B5EF4-FFF2-40B4-BE49-F238E27FC236}">
                <a16:creationId xmlns:a16="http://schemas.microsoft.com/office/drawing/2014/main" id="{AD879B6C-B070-8E86-F488-DFEB385EB0BE}"/>
              </a:ext>
            </a:extLst>
          </p:cNvPr>
          <p:cNvSpPr>
            <a:spLocks noGrp="1"/>
          </p:cNvSpPr>
          <p:nvPr>
            <p:ph type="title"/>
          </p:nvPr>
        </p:nvSpPr>
        <p:spPr>
          <a:xfrm>
            <a:off x="1000641" y="121863"/>
            <a:ext cx="10900754" cy="798836"/>
          </a:xfrm>
        </p:spPr>
        <p:txBody>
          <a:bodyPr/>
          <a:lstStyle/>
          <a:p>
            <a:r>
              <a:rPr lang="es-MX" dirty="0">
                <a:solidFill>
                  <a:schemeClr val="bg1">
                    <a:lumMod val="50000"/>
                  </a:schemeClr>
                </a:solidFill>
              </a:rPr>
              <a:t>Team</a:t>
            </a:r>
            <a:endParaRPr lang="es-CO" dirty="0">
              <a:solidFill>
                <a:schemeClr val="bg1">
                  <a:lumMod val="50000"/>
                </a:schemeClr>
              </a:solidFill>
            </a:endParaRPr>
          </a:p>
        </p:txBody>
      </p:sp>
      <p:pic>
        <p:nvPicPr>
          <p:cNvPr id="14" name="Imagen 13">
            <a:extLst>
              <a:ext uri="{FF2B5EF4-FFF2-40B4-BE49-F238E27FC236}">
                <a16:creationId xmlns:a16="http://schemas.microsoft.com/office/drawing/2014/main" id="{3F2B4988-056B-FE42-AEAC-A66D153DE9F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0482" t="13891" r="29079" b="52684"/>
          <a:stretch/>
        </p:blipFill>
        <p:spPr>
          <a:xfrm>
            <a:off x="3736816" y="1049872"/>
            <a:ext cx="677133" cy="673101"/>
          </a:xfrm>
          <a:prstGeom prst="ellipse">
            <a:avLst/>
          </a:prstGeom>
        </p:spPr>
      </p:pic>
      <p:sp>
        <p:nvSpPr>
          <p:cNvPr id="17" name="CuadroTexto 16">
            <a:extLst>
              <a:ext uri="{FF2B5EF4-FFF2-40B4-BE49-F238E27FC236}">
                <a16:creationId xmlns:a16="http://schemas.microsoft.com/office/drawing/2014/main" id="{F908A79F-06BF-BEA3-13F2-5C9F00F97F11}"/>
              </a:ext>
            </a:extLst>
          </p:cNvPr>
          <p:cNvSpPr txBox="1"/>
          <p:nvPr/>
        </p:nvSpPr>
        <p:spPr>
          <a:xfrm>
            <a:off x="3413538" y="1862745"/>
            <a:ext cx="130500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a:rPr>
              <a:t>Andrés Satizabal</a:t>
            </a:r>
          </a:p>
        </p:txBody>
      </p:sp>
      <p:sp>
        <p:nvSpPr>
          <p:cNvPr id="18" name="CuadroTexto 17">
            <a:extLst>
              <a:ext uri="{FF2B5EF4-FFF2-40B4-BE49-F238E27FC236}">
                <a16:creationId xmlns:a16="http://schemas.microsoft.com/office/drawing/2014/main" id="{99EF0C18-9E5C-2C4B-B340-9447A5DA7AB1}"/>
              </a:ext>
            </a:extLst>
          </p:cNvPr>
          <p:cNvSpPr txBox="1"/>
          <p:nvPr/>
        </p:nvSpPr>
        <p:spPr>
          <a:xfrm>
            <a:off x="3302949" y="2666163"/>
            <a:ext cx="2493195"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Poppins Light"/>
                <a:ea typeface="Lato"/>
                <a:cs typeface="Poppins ExtraLight"/>
              </a:rPr>
              <a:t>Former McKinsey and research experts</a:t>
            </a:r>
            <a:endParaRPr kumimoji="0" lang="es-CO" sz="1200" b="0" i="0" u="none" strike="noStrike" kern="1200" cap="none" spc="0" normalizeH="0" baseline="0" noProof="0" dirty="0">
              <a:ln>
                <a:noFill/>
              </a:ln>
              <a:solidFill>
                <a:srgbClr val="FFFFFF"/>
              </a:solidFill>
              <a:effectLst/>
              <a:uLnTx/>
              <a:uFillTx/>
              <a:latin typeface="Poppins Light"/>
              <a:ea typeface="Lato"/>
              <a:cs typeface="Poppins ExtraLight" panose="00000300000000000000" pitchFamily="2" charset="0"/>
            </a:endParaRPr>
          </a:p>
        </p:txBody>
      </p:sp>
      <p:sp>
        <p:nvSpPr>
          <p:cNvPr id="21" name="CuadroTexto 5">
            <a:extLst>
              <a:ext uri="{FF2B5EF4-FFF2-40B4-BE49-F238E27FC236}">
                <a16:creationId xmlns:a16="http://schemas.microsoft.com/office/drawing/2014/main" id="{A7CAE01B-E12F-6B46-F90B-173B54A416D9}"/>
              </a:ext>
            </a:extLst>
          </p:cNvPr>
          <p:cNvSpPr txBox="1">
            <a:spLocks noChangeArrowheads="1"/>
          </p:cNvSpPr>
          <p:nvPr/>
        </p:nvSpPr>
        <p:spPr bwMode="auto">
          <a:xfrm>
            <a:off x="9178031" y="1259613"/>
            <a:ext cx="2480463" cy="187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lvl1pPr marL="180975" indent="-180975"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marL="285750" marR="0" lvl="0" indent="-285750" algn="l" defTabSz="914400" rtl="0" eaLnBrk="1" fontAlgn="auto" latinLnBrk="0" hangingPunct="1">
              <a:lnSpc>
                <a:spcPct val="10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a:rPr>
              <a:t>Project management</a:t>
            </a:r>
          </a:p>
          <a:p>
            <a:pPr marL="285750" marR="0" lvl="0" indent="-285750" algn="l" defTabSz="914400" rtl="0" eaLnBrk="1" fontAlgn="auto" latinLnBrk="0" hangingPunct="1">
              <a:lnSpc>
                <a:spcPct val="10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a:rPr>
              <a:t>Decision making</a:t>
            </a:r>
          </a:p>
          <a:p>
            <a:pPr marL="285750" marR="0" lvl="0" indent="-285750" algn="l" defTabSz="914400" rtl="0" eaLnBrk="1" fontAlgn="auto" latinLnBrk="0" hangingPunct="1">
              <a:lnSpc>
                <a:spcPct val="10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a:rPr>
              <a:t>Barrier resolution</a:t>
            </a:r>
          </a:p>
          <a:p>
            <a:pPr marL="285750" marR="0" lvl="0" indent="-285750" algn="l" defTabSz="914400" rtl="0" eaLnBrk="1" fontAlgn="auto" latinLnBrk="0" hangingPunct="1">
              <a:lnSpc>
                <a:spcPct val="10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a:rPr>
              <a:t>Tools and best practices experience</a:t>
            </a:r>
          </a:p>
          <a:p>
            <a:pPr marL="285750" marR="0" lvl="0" indent="-285750" algn="l" defTabSz="914400" rtl="0" eaLnBrk="1" fontAlgn="auto" latinLnBrk="0" hangingPunct="1">
              <a:lnSpc>
                <a:spcPct val="10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a:rPr>
              <a:t>Industry and functional expertise and quality control</a:t>
            </a:r>
            <a:endParaRPr kumimoji="0" lang="es-CO"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a:endParaRPr>
          </a:p>
        </p:txBody>
      </p:sp>
      <p:pic>
        <p:nvPicPr>
          <p:cNvPr id="24" name="Imagen 23">
            <a:extLst>
              <a:ext uri="{FF2B5EF4-FFF2-40B4-BE49-F238E27FC236}">
                <a16:creationId xmlns:a16="http://schemas.microsoft.com/office/drawing/2014/main" id="{E9A45FF4-E555-2970-710F-3F77D79056A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7044" y="227259"/>
            <a:ext cx="1751115" cy="572962"/>
          </a:xfrm>
          <a:prstGeom prst="rect">
            <a:avLst/>
          </a:prstGeom>
        </p:spPr>
      </p:pic>
      <p:sp>
        <p:nvSpPr>
          <p:cNvPr id="25" name="Triángulo isósceles 4">
            <a:extLst>
              <a:ext uri="{FF2B5EF4-FFF2-40B4-BE49-F238E27FC236}">
                <a16:creationId xmlns:a16="http://schemas.microsoft.com/office/drawing/2014/main" id="{69864C17-768B-116B-FE64-FE8E8EB1D150}"/>
              </a:ext>
            </a:extLst>
          </p:cNvPr>
          <p:cNvSpPr>
            <a:spLocks noChangeArrowheads="1"/>
          </p:cNvSpPr>
          <p:nvPr/>
        </p:nvSpPr>
        <p:spPr bwMode="auto">
          <a:xfrm rot="5400000">
            <a:off x="8465829" y="2166740"/>
            <a:ext cx="955827" cy="113614"/>
          </a:xfrm>
          <a:prstGeom prst="triangle">
            <a:avLst>
              <a:gd name="adj" fmla="val 50000"/>
            </a:avLst>
          </a:prstGeom>
          <a:solidFill>
            <a:srgbClr val="8D80FF"/>
          </a:solidFill>
          <a:ln w="9525">
            <a:solidFill>
              <a:srgbClr val="8D80FF"/>
            </a:solidFill>
            <a:miter lim="800000"/>
            <a:headEnd/>
            <a:tailEnd/>
          </a:ln>
          <a:effectLst/>
        </p:spPr>
        <p:txBody>
          <a:bodyPr lIns="91340" tIns="45671" rIns="91340" bIns="4567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304258"/>
              </a:solidFill>
              <a:effectLst/>
              <a:uLnTx/>
              <a:uFillTx/>
              <a:latin typeface="Poppins Light"/>
              <a:ea typeface="+mn-ea"/>
              <a:cs typeface="+mn-cs"/>
            </a:endParaRPr>
          </a:p>
        </p:txBody>
      </p:sp>
      <p:cxnSp>
        <p:nvCxnSpPr>
          <p:cNvPr id="26" name="Straight Connector 32">
            <a:extLst>
              <a:ext uri="{FF2B5EF4-FFF2-40B4-BE49-F238E27FC236}">
                <a16:creationId xmlns:a16="http://schemas.microsoft.com/office/drawing/2014/main" id="{364F68A7-05B8-C2E3-925A-BE883C3F10F4}"/>
              </a:ext>
            </a:extLst>
          </p:cNvPr>
          <p:cNvCxnSpPr>
            <a:cxnSpLocks/>
          </p:cNvCxnSpPr>
          <p:nvPr/>
        </p:nvCxnSpPr>
        <p:spPr>
          <a:xfrm flipV="1">
            <a:off x="785324" y="3446893"/>
            <a:ext cx="11375352" cy="1085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32">
            <a:extLst>
              <a:ext uri="{FF2B5EF4-FFF2-40B4-BE49-F238E27FC236}">
                <a16:creationId xmlns:a16="http://schemas.microsoft.com/office/drawing/2014/main" id="{4A313BD5-C2F3-B4FB-8A9A-2E31761BAFCD}"/>
              </a:ext>
            </a:extLst>
          </p:cNvPr>
          <p:cNvCxnSpPr>
            <a:cxnSpLocks/>
          </p:cNvCxnSpPr>
          <p:nvPr/>
        </p:nvCxnSpPr>
        <p:spPr>
          <a:xfrm flipV="1">
            <a:off x="816648" y="5137083"/>
            <a:ext cx="11375352" cy="1085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32">
            <a:extLst>
              <a:ext uri="{FF2B5EF4-FFF2-40B4-BE49-F238E27FC236}">
                <a16:creationId xmlns:a16="http://schemas.microsoft.com/office/drawing/2014/main" id="{360D8FDE-2CF7-CF71-DB77-4A7FEEB1A2BF}"/>
              </a:ext>
            </a:extLst>
          </p:cNvPr>
          <p:cNvCxnSpPr>
            <a:cxnSpLocks/>
          </p:cNvCxnSpPr>
          <p:nvPr/>
        </p:nvCxnSpPr>
        <p:spPr>
          <a:xfrm flipV="1">
            <a:off x="785324" y="909481"/>
            <a:ext cx="11375352" cy="1085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Triángulo isósceles 4">
            <a:extLst>
              <a:ext uri="{FF2B5EF4-FFF2-40B4-BE49-F238E27FC236}">
                <a16:creationId xmlns:a16="http://schemas.microsoft.com/office/drawing/2014/main" id="{E875CE8F-F167-49EF-C84A-6C042D61127F}"/>
              </a:ext>
            </a:extLst>
          </p:cNvPr>
          <p:cNvSpPr>
            <a:spLocks noChangeArrowheads="1"/>
          </p:cNvSpPr>
          <p:nvPr/>
        </p:nvSpPr>
        <p:spPr bwMode="auto">
          <a:xfrm rot="5400000">
            <a:off x="8459661" y="4034057"/>
            <a:ext cx="955827" cy="113614"/>
          </a:xfrm>
          <a:prstGeom prst="triangle">
            <a:avLst>
              <a:gd name="adj" fmla="val 50000"/>
            </a:avLst>
          </a:prstGeom>
          <a:solidFill>
            <a:srgbClr val="8D80FF"/>
          </a:solidFill>
          <a:ln w="9525">
            <a:solidFill>
              <a:srgbClr val="8D80FF"/>
            </a:solidFill>
            <a:miter lim="800000"/>
            <a:headEnd/>
            <a:tailEnd/>
          </a:ln>
          <a:effectLst/>
        </p:spPr>
        <p:txBody>
          <a:bodyPr lIns="91340" tIns="45671" rIns="91340" bIns="4567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304258"/>
              </a:solidFill>
              <a:effectLst/>
              <a:uLnTx/>
              <a:uFillTx/>
              <a:latin typeface="Poppins Light"/>
              <a:ea typeface="+mn-ea"/>
              <a:cs typeface="+mn-cs"/>
            </a:endParaRPr>
          </a:p>
        </p:txBody>
      </p:sp>
      <p:sp>
        <p:nvSpPr>
          <p:cNvPr id="30" name="Triángulo isósceles 4">
            <a:extLst>
              <a:ext uri="{FF2B5EF4-FFF2-40B4-BE49-F238E27FC236}">
                <a16:creationId xmlns:a16="http://schemas.microsoft.com/office/drawing/2014/main" id="{3D8FBE08-29A9-3B6C-AA86-93200B2ED18E}"/>
              </a:ext>
            </a:extLst>
          </p:cNvPr>
          <p:cNvSpPr>
            <a:spLocks noChangeArrowheads="1"/>
          </p:cNvSpPr>
          <p:nvPr/>
        </p:nvSpPr>
        <p:spPr bwMode="auto">
          <a:xfrm rot="5400000">
            <a:off x="8459660" y="5742466"/>
            <a:ext cx="955827" cy="113614"/>
          </a:xfrm>
          <a:prstGeom prst="triangle">
            <a:avLst>
              <a:gd name="adj" fmla="val 50000"/>
            </a:avLst>
          </a:prstGeom>
          <a:solidFill>
            <a:srgbClr val="8D80FF"/>
          </a:solidFill>
          <a:ln w="9525">
            <a:solidFill>
              <a:srgbClr val="8D80FF"/>
            </a:solidFill>
            <a:miter lim="800000"/>
            <a:headEnd/>
            <a:tailEnd/>
          </a:ln>
          <a:effectLst/>
        </p:spPr>
        <p:txBody>
          <a:bodyPr lIns="91340" tIns="45671" rIns="91340" bIns="4567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304258"/>
              </a:solidFill>
              <a:effectLst/>
              <a:uLnTx/>
              <a:uFillTx/>
              <a:latin typeface="Poppins Light"/>
              <a:ea typeface="+mn-ea"/>
              <a:cs typeface="+mn-cs"/>
            </a:endParaRPr>
          </a:p>
        </p:txBody>
      </p:sp>
      <p:sp>
        <p:nvSpPr>
          <p:cNvPr id="32" name="CuadroTexto 31">
            <a:extLst>
              <a:ext uri="{FF2B5EF4-FFF2-40B4-BE49-F238E27FC236}">
                <a16:creationId xmlns:a16="http://schemas.microsoft.com/office/drawing/2014/main" id="{0C201B35-BE25-74E4-9F5D-693AA05744F7}"/>
              </a:ext>
            </a:extLst>
          </p:cNvPr>
          <p:cNvSpPr txBox="1"/>
          <p:nvPr/>
        </p:nvSpPr>
        <p:spPr>
          <a:xfrm>
            <a:off x="3248485" y="5450728"/>
            <a:ext cx="2511012" cy="1200329"/>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a:rPr>
              <a:t>Specialized recruiters and interviewers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a:rPr>
              <a:t>Secondary research specialists and tolos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200" b="0" i="0" u="none" strike="noStrike" kern="1200" cap="none" spc="0" normalizeH="0" baseline="0" noProof="0" dirty="0" err="1">
                <a:ln>
                  <a:noFill/>
                </a:ln>
                <a:solidFill>
                  <a:srgbClr val="FFFFFF"/>
                </a:solidFill>
                <a:effectLst/>
                <a:uLnTx/>
                <a:uFillTx/>
                <a:latin typeface="Poppins Light"/>
                <a:ea typeface="Lato"/>
                <a:cs typeface="Poppins ExtraLight"/>
              </a:rPr>
              <a:t>Financial</a:t>
            </a: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a:rPr>
              <a:t> </a:t>
            </a:r>
            <a:r>
              <a:rPr kumimoji="0" lang="es-CO" sz="1200" b="0" i="0" u="none" strike="noStrike" kern="1200" cap="none" spc="0" normalizeH="0" baseline="0" noProof="0" dirty="0" err="1">
                <a:ln>
                  <a:noFill/>
                </a:ln>
                <a:solidFill>
                  <a:srgbClr val="FFFFFF"/>
                </a:solidFill>
                <a:effectLst/>
                <a:uLnTx/>
                <a:uFillTx/>
                <a:latin typeface="Poppins Light"/>
                <a:ea typeface="Lato"/>
                <a:cs typeface="Poppins ExtraLight"/>
              </a:rPr>
              <a:t>modeling</a:t>
            </a: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a:rPr>
              <a:t> </a:t>
            </a:r>
            <a:r>
              <a:rPr kumimoji="0" lang="es-CO" sz="1200" b="0" i="0" u="none" strike="noStrike" kern="1200" cap="none" spc="0" normalizeH="0" baseline="0" noProof="0" dirty="0" err="1">
                <a:ln>
                  <a:noFill/>
                </a:ln>
                <a:solidFill>
                  <a:srgbClr val="FFFFFF"/>
                </a:solidFill>
                <a:effectLst/>
                <a:uLnTx/>
                <a:uFillTx/>
                <a:latin typeface="Poppins Light"/>
                <a:ea typeface="Lato"/>
                <a:cs typeface="Poppins ExtraLight"/>
              </a:rPr>
              <a:t>expert</a:t>
            </a:r>
            <a:endParaRPr kumimoji="0" lang="es-CO" sz="1200" b="0" i="0" u="none" strike="noStrike" kern="1200" cap="none" spc="0" normalizeH="0" baseline="0" noProof="0" dirty="0">
              <a:ln>
                <a:noFill/>
              </a:ln>
              <a:solidFill>
                <a:srgbClr val="FFFFFF"/>
              </a:solidFill>
              <a:effectLst/>
              <a:uLnTx/>
              <a:uFillTx/>
              <a:latin typeface="Poppins Light"/>
              <a:ea typeface="Lato"/>
              <a:cs typeface="Poppins ExtraLigh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CO" sz="1200" dirty="0">
                <a:solidFill>
                  <a:srgbClr val="FFFFFF"/>
                </a:solidFill>
                <a:latin typeface="Poppins Light"/>
                <a:ea typeface="Lato"/>
                <a:cs typeface="Poppins ExtraLight"/>
              </a:rPr>
              <a:t>Design </a:t>
            </a:r>
            <a:r>
              <a:rPr lang="en" sz="1200" dirty="0">
                <a:solidFill>
                  <a:srgbClr val="FFFFFF"/>
                </a:solidFill>
                <a:latin typeface="Poppins Light"/>
                <a:ea typeface="Lato"/>
                <a:cs typeface="Poppins ExtraLight"/>
              </a:rPr>
              <a:t>thinking expert</a:t>
            </a:r>
            <a:endParaRPr kumimoji="0" lang="en" sz="1200" b="0" i="0" u="none" strike="noStrike" kern="1200" cap="none" spc="0" normalizeH="0" baseline="0" dirty="0">
              <a:ln>
                <a:noFill/>
              </a:ln>
              <a:solidFill>
                <a:srgbClr val="FFFFFF"/>
              </a:solidFill>
              <a:effectLst/>
              <a:uLnTx/>
              <a:uFillTx/>
              <a:latin typeface="Poppins Light"/>
              <a:ea typeface="Lato"/>
              <a:cs typeface="Poppins ExtraLight"/>
            </a:endParaRPr>
          </a:p>
        </p:txBody>
      </p:sp>
      <p:sp>
        <p:nvSpPr>
          <p:cNvPr id="34" name="CuadroTexto 5">
            <a:extLst>
              <a:ext uri="{FF2B5EF4-FFF2-40B4-BE49-F238E27FC236}">
                <a16:creationId xmlns:a16="http://schemas.microsoft.com/office/drawing/2014/main" id="{A7FC88CD-1F7E-ACAC-C3A0-9A824C13DFAD}"/>
              </a:ext>
            </a:extLst>
          </p:cNvPr>
          <p:cNvSpPr txBox="1">
            <a:spLocks noChangeArrowheads="1"/>
          </p:cNvSpPr>
          <p:nvPr/>
        </p:nvSpPr>
        <p:spPr bwMode="auto">
          <a:xfrm>
            <a:off x="9178031" y="3612950"/>
            <a:ext cx="2795956" cy="11556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eaLnBrk="0" hangingPunct="0">
              <a:lnSpc>
                <a:spcPct val="90000"/>
              </a:lnSpc>
              <a:spcBef>
                <a:spcPts val="200"/>
              </a:spcBef>
              <a:buClr>
                <a:schemeClr val="accent1"/>
              </a:buClr>
              <a:buFont typeface="Arial" panose="020B0604020202020204" pitchFamily="34" charset="0"/>
              <a:buChar char="•"/>
              <a:defRPr sz="1300" i="1">
                <a:solidFill>
                  <a:srgbClr val="000000"/>
                </a:solidFill>
                <a:latin typeface="Arial" charset="0"/>
                <a:ea typeface="ＭＳ Ｐゴシック" charset="0"/>
                <a:cs typeface="Arial"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marL="285750" marR="0" lvl="0" indent="-285750" algn="l" defTabSz="914400" rtl="0" eaLnBrk="0" fontAlgn="auto" latinLnBrk="0" hangingPunct="0">
              <a:lnSpc>
                <a:spcPct val="9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a:rPr>
              <a:t>Expertise</a:t>
            </a:r>
          </a:p>
          <a:p>
            <a:pPr marL="285750" marR="0" lvl="0" indent="-285750" algn="l" defTabSz="914400" rtl="0" eaLnBrk="0" fontAlgn="auto" latinLnBrk="0" hangingPunct="0">
              <a:lnSpc>
                <a:spcPct val="9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a:rPr>
              <a:t>Agile work management</a:t>
            </a:r>
          </a:p>
          <a:p>
            <a:pPr marL="285750" marR="0" lvl="0" indent="-285750" algn="l" defTabSz="914400" rtl="0" eaLnBrk="0" fontAlgn="auto" latinLnBrk="0" hangingPunct="0">
              <a:lnSpc>
                <a:spcPct val="9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a:rPr>
              <a:t>Hypothesis validation</a:t>
            </a:r>
          </a:p>
          <a:p>
            <a:pPr marL="285750" marR="0" lvl="0" indent="-285750" algn="l" defTabSz="914400" rtl="0" eaLnBrk="0" fontAlgn="auto" latinLnBrk="0" hangingPunct="0">
              <a:lnSpc>
                <a:spcPct val="9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a:rPr>
              <a:t>Recommendations and quality control</a:t>
            </a:r>
            <a:endParaRPr kumimoji="0" lang="es-CO"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a:endParaRPr>
          </a:p>
        </p:txBody>
      </p:sp>
      <p:sp>
        <p:nvSpPr>
          <p:cNvPr id="35" name="CuadroTexto 42">
            <a:extLst>
              <a:ext uri="{FF2B5EF4-FFF2-40B4-BE49-F238E27FC236}">
                <a16:creationId xmlns:a16="http://schemas.microsoft.com/office/drawing/2014/main" id="{66061F05-43AC-459D-B35D-6529A51078D3}"/>
              </a:ext>
            </a:extLst>
          </p:cNvPr>
          <p:cNvSpPr txBox="1">
            <a:spLocks noChangeArrowheads="1"/>
          </p:cNvSpPr>
          <p:nvPr/>
        </p:nvSpPr>
        <p:spPr bwMode="auto">
          <a:xfrm>
            <a:off x="9204272" y="5223876"/>
            <a:ext cx="2795956" cy="13218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340" tIns="45671" rIns="91340" bIns="45671" anchor="ctr">
            <a:spAutoFit/>
          </a:bodyPr>
          <a:lstStyle>
            <a:defPPr>
              <a:defRPr lang="es-CO"/>
            </a:defPPr>
            <a:lvl1pPr marL="285750" indent="-285750">
              <a:lnSpc>
                <a:spcPct val="90000"/>
              </a:lnSpc>
              <a:spcBef>
                <a:spcPts val="600"/>
              </a:spcBef>
              <a:buClr>
                <a:srgbClr val="9683FF"/>
              </a:buClr>
              <a:buSzPct val="120000"/>
              <a:buFont typeface="Wingdings" panose="05000000000000000000" pitchFamily="2" charset="2"/>
              <a:buChar char="§"/>
              <a:defRPr sz="1200" i="0">
                <a:solidFill>
                  <a:srgbClr val="171917"/>
                </a:solidFill>
                <a:ea typeface="Lato"/>
                <a:cs typeface="Poppins ExtraLight" panose="00000300000000000000" pitchFamily="2" charset="0"/>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marL="285750" marR="0" lvl="0" indent="-285750" algn="l" defTabSz="914400" rtl="0" eaLnBrk="1" fontAlgn="auto" latinLnBrk="0" hangingPunct="1">
              <a:lnSpc>
                <a:spcPct val="9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panose="00000300000000000000" pitchFamily="2" charset="0"/>
              </a:rPr>
              <a:t>Data collection</a:t>
            </a:r>
          </a:p>
          <a:p>
            <a:pPr marL="285750" marR="0" lvl="0" indent="-285750" algn="l" defTabSz="914400" rtl="0" eaLnBrk="1" fontAlgn="auto" latinLnBrk="0" hangingPunct="1">
              <a:lnSpc>
                <a:spcPct val="9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panose="00000300000000000000" pitchFamily="2" charset="0"/>
              </a:rPr>
              <a:t>Structuring and development of analysis and modeling</a:t>
            </a:r>
          </a:p>
          <a:p>
            <a:pPr marL="285750" marR="0" lvl="0" indent="-285750" algn="l" defTabSz="914400" rtl="0" eaLnBrk="1" fontAlgn="auto" latinLnBrk="0" hangingPunct="1">
              <a:lnSpc>
                <a:spcPct val="9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panose="00000300000000000000" pitchFamily="2" charset="0"/>
              </a:rPr>
              <a:t>Technical analysis and development</a:t>
            </a:r>
          </a:p>
          <a:p>
            <a:pPr marL="285750" marR="0" lvl="0" indent="-285750" algn="l" defTabSz="914400" rtl="0" eaLnBrk="1" fontAlgn="auto" latinLnBrk="0" hangingPunct="1">
              <a:lnSpc>
                <a:spcPct val="90000"/>
              </a:lnSpc>
              <a:spcBef>
                <a:spcPts val="600"/>
              </a:spcBef>
              <a:spcAft>
                <a:spcPts val="0"/>
              </a:spcAft>
              <a:buClr>
                <a:srgbClr val="9683FF"/>
              </a:buClr>
              <a:buSzPct val="120000"/>
              <a:buFont typeface="Wingdings" panose="05000000000000000000" pitchFamily="2" charset="2"/>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panose="00000300000000000000" pitchFamily="2" charset="0"/>
              </a:rPr>
              <a:t>Logistics</a:t>
            </a:r>
            <a:endParaRPr kumimoji="0" lang="es-CO" sz="1200" b="0" i="0" u="none" strike="noStrike" kern="1200" cap="none" spc="0" normalizeH="0" baseline="0" noProof="0" dirty="0">
              <a:ln>
                <a:noFill/>
              </a:ln>
              <a:solidFill>
                <a:srgbClr val="FFFFFF">
                  <a:lumMod val="50000"/>
                </a:srgbClr>
              </a:solidFill>
              <a:effectLst/>
              <a:uLnTx/>
              <a:uFillTx/>
              <a:latin typeface="Poppins Light"/>
              <a:ea typeface="Lato"/>
              <a:cs typeface="Poppins ExtraLight" panose="00000300000000000000" pitchFamily="2" charset="0"/>
            </a:endParaRPr>
          </a:p>
        </p:txBody>
      </p:sp>
      <p:sp>
        <p:nvSpPr>
          <p:cNvPr id="38" name="CuadroTexto 7">
            <a:extLst>
              <a:ext uri="{FF2B5EF4-FFF2-40B4-BE49-F238E27FC236}">
                <a16:creationId xmlns:a16="http://schemas.microsoft.com/office/drawing/2014/main" id="{7537C1F2-EE06-FC1D-F1FA-F38082EA05AD}"/>
              </a:ext>
            </a:extLst>
          </p:cNvPr>
          <p:cNvSpPr txBox="1">
            <a:spLocks noChangeArrowheads="1"/>
          </p:cNvSpPr>
          <p:nvPr/>
        </p:nvSpPr>
        <p:spPr bwMode="auto">
          <a:xfrm>
            <a:off x="6203514" y="5482863"/>
            <a:ext cx="2309350" cy="83099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rtlCol="0">
            <a:spAutoFit/>
          </a:bodyPr>
          <a:lstStyle>
            <a:defPPr>
              <a:defRPr lang="en-US"/>
            </a:defPPr>
            <a:lvl1pPr marL="171450" indent="-171450">
              <a:buFont typeface="Arial" panose="020B0604020202020204" pitchFamily="34" charset="0"/>
              <a:buChar char="•"/>
              <a:defRPr sz="1200">
                <a:solidFill>
                  <a:schemeClr val="bg1"/>
                </a:solidFill>
                <a:ea typeface="Lato"/>
                <a:cs typeface="Poppins ExtraLight"/>
              </a:defRPr>
            </a:lvl1pPr>
            <a:lvl2pPr marL="742950" indent="-285750" eaLnBrk="0" hangingPunct="0">
              <a:defRPr>
                <a:latin typeface="Arial" charset="0"/>
                <a:ea typeface="Arial" charset="0"/>
                <a:cs typeface="Arial" charset="0"/>
              </a:defRPr>
            </a:lvl2pPr>
            <a:lvl3pPr marL="1143000" indent="-228600" eaLnBrk="0" hangingPunct="0">
              <a:defRPr>
                <a:latin typeface="Arial" charset="0"/>
                <a:ea typeface="Arial" charset="0"/>
                <a:cs typeface="Arial" charset="0"/>
              </a:defRPr>
            </a:lvl3pPr>
            <a:lvl4pPr marL="1600200" indent="-228600" eaLnBrk="0" hangingPunct="0">
              <a:defRPr>
                <a:latin typeface="Arial" charset="0"/>
                <a:ea typeface="Arial" charset="0"/>
                <a:cs typeface="Arial" charset="0"/>
              </a:defRPr>
            </a:lvl4pPr>
            <a:lvl5pPr marL="2057400" indent="-228600" eaLnBrk="0" hangingPunct="0">
              <a:defRPr>
                <a:latin typeface="Arial" charset="0"/>
                <a:ea typeface="Arial" charset="0"/>
                <a:cs typeface="Arial" charset="0"/>
              </a:defRPr>
            </a:lvl5pPr>
            <a:lvl6pPr marL="2514600" indent="-228600" eaLnBrk="0" fontAlgn="base" hangingPunct="0">
              <a:spcBef>
                <a:spcPct val="0"/>
              </a:spcBef>
              <a:spcAft>
                <a:spcPct val="0"/>
              </a:spcAft>
              <a:defRPr>
                <a:latin typeface="Arial" charset="0"/>
                <a:ea typeface="Arial" charset="0"/>
                <a:cs typeface="Arial" charset="0"/>
              </a:defRPr>
            </a:lvl6pPr>
            <a:lvl7pPr marL="2971800" indent="-228600" eaLnBrk="0" fontAlgn="base" hangingPunct="0">
              <a:spcBef>
                <a:spcPct val="0"/>
              </a:spcBef>
              <a:spcAft>
                <a:spcPct val="0"/>
              </a:spcAft>
              <a:defRPr>
                <a:latin typeface="Arial" charset="0"/>
                <a:ea typeface="Arial" charset="0"/>
                <a:cs typeface="Arial" charset="0"/>
              </a:defRPr>
            </a:lvl7pPr>
            <a:lvl8pPr marL="3429000" indent="-228600" eaLnBrk="0" fontAlgn="base" hangingPunct="0">
              <a:spcBef>
                <a:spcPct val="0"/>
              </a:spcBef>
              <a:spcAft>
                <a:spcPct val="0"/>
              </a:spcAft>
              <a:defRPr>
                <a:latin typeface="Arial" charset="0"/>
                <a:ea typeface="Arial" charset="0"/>
                <a:cs typeface="Arial" charset="0"/>
              </a:defRPr>
            </a:lvl8pPr>
            <a:lvl9pPr marL="3886200" indent="-228600" eaLnBrk="0" fontAlgn="base" hangingPunct="0">
              <a:spcBef>
                <a:spcPct val="0"/>
              </a:spcBef>
              <a:spcAft>
                <a:spcPct val="0"/>
              </a:spcAft>
              <a:defRPr>
                <a:latin typeface="Arial" charset="0"/>
                <a:ea typeface="Arial" charset="0"/>
                <a:cs typeface="Arial" charset="0"/>
              </a:defRPr>
            </a:lvl9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a:rPr>
              <a:t>Internal coordinator – single point of contact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a:rPr>
              <a:t>Internal list and information </a:t>
            </a:r>
            <a:r>
              <a:rPr kumimoji="0" lang="es-CO" sz="1200" b="0" i="0" u="none" strike="noStrike" kern="1200" cap="none" spc="0" normalizeH="0" baseline="0" noProof="0" dirty="0" err="1">
                <a:ln>
                  <a:noFill/>
                </a:ln>
                <a:solidFill>
                  <a:srgbClr val="FFFFFF"/>
                </a:solidFill>
                <a:effectLst/>
                <a:uLnTx/>
                <a:uFillTx/>
                <a:latin typeface="Poppins Light"/>
                <a:ea typeface="Lato"/>
                <a:cs typeface="Poppins ExtraLight"/>
              </a:rPr>
              <a:t>providers</a:t>
            </a:r>
            <a:endParaRPr kumimoji="0" lang="es-CO" sz="1200" b="0" i="0" u="none" strike="noStrike" kern="1200" cap="none" spc="0" normalizeH="0" baseline="0" noProof="0" dirty="0">
              <a:ln>
                <a:noFill/>
              </a:ln>
              <a:solidFill>
                <a:srgbClr val="FFFFFF"/>
              </a:solidFill>
              <a:effectLst/>
              <a:uLnTx/>
              <a:uFillTx/>
              <a:latin typeface="Poppins Light"/>
              <a:ea typeface="Lato"/>
              <a:cs typeface="Poppins ExtraLight"/>
            </a:endParaRPr>
          </a:p>
        </p:txBody>
      </p:sp>
      <p:cxnSp>
        <p:nvCxnSpPr>
          <p:cNvPr id="40" name="Conector recto 39">
            <a:extLst>
              <a:ext uri="{FF2B5EF4-FFF2-40B4-BE49-F238E27FC236}">
                <a16:creationId xmlns:a16="http://schemas.microsoft.com/office/drawing/2014/main" id="{719123BE-56D8-CD35-1ACD-CA2B4879D369}"/>
              </a:ext>
            </a:extLst>
          </p:cNvPr>
          <p:cNvCxnSpPr/>
          <p:nvPr/>
        </p:nvCxnSpPr>
        <p:spPr>
          <a:xfrm>
            <a:off x="3451461" y="2457521"/>
            <a:ext cx="225049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Imagen 41">
            <a:extLst>
              <a:ext uri="{FF2B5EF4-FFF2-40B4-BE49-F238E27FC236}">
                <a16:creationId xmlns:a16="http://schemas.microsoft.com/office/drawing/2014/main" id="{8A32DD14-61F9-88E4-2142-66EAEB8BAE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0575" y="5285701"/>
            <a:ext cx="465408" cy="612661"/>
          </a:xfrm>
          <a:prstGeom prst="rect">
            <a:avLst/>
          </a:prstGeom>
        </p:spPr>
      </p:pic>
      <p:pic>
        <p:nvPicPr>
          <p:cNvPr id="44" name="Imagen 43">
            <a:extLst>
              <a:ext uri="{FF2B5EF4-FFF2-40B4-BE49-F238E27FC236}">
                <a16:creationId xmlns:a16="http://schemas.microsoft.com/office/drawing/2014/main" id="{17974EB7-087B-5DA9-5C6B-0782A68B690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82831" y="1659746"/>
            <a:ext cx="460927" cy="683060"/>
          </a:xfrm>
          <a:prstGeom prst="rect">
            <a:avLst/>
          </a:prstGeom>
        </p:spPr>
      </p:pic>
      <p:pic>
        <p:nvPicPr>
          <p:cNvPr id="2" name="Imagen 1" descr="Forma, Icono, Círculo&#10;&#10;Descripción generada automáticamente">
            <a:extLst>
              <a:ext uri="{FF2B5EF4-FFF2-40B4-BE49-F238E27FC236}">
                <a16:creationId xmlns:a16="http://schemas.microsoft.com/office/drawing/2014/main" id="{57E6A3A4-C8D9-C2A0-E052-9D01D701AAA3}"/>
              </a:ext>
            </a:extLst>
          </p:cNvPr>
          <p:cNvPicPr>
            <a:picLocks noChangeAspect="1"/>
          </p:cNvPicPr>
          <p:nvPr/>
        </p:nvPicPr>
        <p:blipFill>
          <a:blip r:embed="rId10"/>
          <a:stretch>
            <a:fillRect/>
          </a:stretch>
        </p:blipFill>
        <p:spPr>
          <a:xfrm>
            <a:off x="1088567" y="3818466"/>
            <a:ext cx="549135" cy="530579"/>
          </a:xfrm>
          <a:prstGeom prst="rect">
            <a:avLst/>
          </a:prstGeom>
        </p:spPr>
      </p:pic>
      <p:sp>
        <p:nvSpPr>
          <p:cNvPr id="12" name="CuadroTexto 11">
            <a:extLst>
              <a:ext uri="{FF2B5EF4-FFF2-40B4-BE49-F238E27FC236}">
                <a16:creationId xmlns:a16="http://schemas.microsoft.com/office/drawing/2014/main" id="{F0AE4DC1-3BF2-6979-2952-E021BB352DA3}"/>
              </a:ext>
            </a:extLst>
          </p:cNvPr>
          <p:cNvSpPr txBox="1"/>
          <p:nvPr/>
        </p:nvSpPr>
        <p:spPr>
          <a:xfrm>
            <a:off x="6195425" y="1940514"/>
            <a:ext cx="1801449" cy="276999"/>
          </a:xfrm>
          <a:prstGeom prst="rect">
            <a:avLst/>
          </a:prstGeom>
          <a:noFill/>
        </p:spPr>
        <p:txBody>
          <a:bodyPr wrap="square" rtlCol="0">
            <a:spAutoFit/>
          </a:bodyPr>
          <a:lstStyle>
            <a:defPPr>
              <a:defRPr lang="en-US"/>
            </a:defPPr>
            <a:lvl1pPr algn="ctr">
              <a:defRPr sz="1200">
                <a:solidFill>
                  <a:schemeClr val="bg1"/>
                </a:solidFill>
                <a:ea typeface="Lato"/>
                <a:cs typeface="Poppins ExtraLight"/>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Poppins Light"/>
                <a:ea typeface="Lato"/>
                <a:cs typeface="Poppins ExtraLight"/>
              </a:rPr>
              <a:t>Alexander </a:t>
            </a:r>
            <a:r>
              <a:rPr kumimoji="0" lang="en-US" sz="1200" b="0" i="0" u="none" strike="noStrike" kern="1200" cap="none" spc="0" normalizeH="0" baseline="0" noProof="0" dirty="0" err="1">
                <a:ln>
                  <a:noFill/>
                </a:ln>
                <a:solidFill>
                  <a:srgbClr val="FFFFFF"/>
                </a:solidFill>
                <a:effectLst/>
                <a:uLnTx/>
                <a:uFillTx/>
                <a:latin typeface="Poppins Light"/>
                <a:ea typeface="Lato"/>
                <a:cs typeface="Poppins ExtraLight"/>
              </a:rPr>
              <a:t>Curti</a:t>
            </a:r>
            <a:endParaRPr kumimoji="0" lang="es-419" sz="1200" b="0" i="0" u="none" strike="noStrike" kern="1200" cap="none" spc="0" normalizeH="0" baseline="0" noProof="0" dirty="0">
              <a:ln>
                <a:noFill/>
              </a:ln>
              <a:solidFill>
                <a:srgbClr val="FFFFFF"/>
              </a:solidFill>
              <a:effectLst/>
              <a:uLnTx/>
              <a:uFillTx/>
              <a:latin typeface="Poppins Light"/>
              <a:ea typeface="Lato"/>
              <a:cs typeface="Poppins ExtraLight"/>
            </a:endParaRPr>
          </a:p>
        </p:txBody>
      </p:sp>
      <p:sp>
        <p:nvSpPr>
          <p:cNvPr id="16" name="CuadroTexto 15">
            <a:extLst>
              <a:ext uri="{FF2B5EF4-FFF2-40B4-BE49-F238E27FC236}">
                <a16:creationId xmlns:a16="http://schemas.microsoft.com/office/drawing/2014/main" id="{F7F0E1E4-1582-349D-A6CE-8BBA7939169E}"/>
              </a:ext>
            </a:extLst>
          </p:cNvPr>
          <p:cNvSpPr txBox="1"/>
          <p:nvPr/>
        </p:nvSpPr>
        <p:spPr>
          <a:xfrm>
            <a:off x="3248485" y="3987407"/>
            <a:ext cx="2640536" cy="90794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600"/>
              </a:spcBef>
              <a:spcAft>
                <a:spcPts val="0"/>
              </a:spcAft>
              <a:buClr>
                <a:srgbClr val="9683FF"/>
              </a:buClr>
              <a:buSzPct val="120000"/>
              <a:buFont typeface="Wingdings" panose="05000000000000000000" pitchFamily="2" charset="2"/>
              <a:buChar char="§"/>
              <a:tabLst/>
              <a:defRPr/>
            </a:pP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panose="00000300000000000000" pitchFamily="2" charset="0"/>
              </a:rPr>
              <a:t>Project manager expert in </a:t>
            </a:r>
            <a:r>
              <a:rPr kumimoji="0" lang="es-CO" sz="1200" b="0" i="0" u="none" strike="noStrike" kern="1200" cap="none" spc="0" normalizeH="0" baseline="0" noProof="0" dirty="0" err="1">
                <a:ln>
                  <a:noFill/>
                </a:ln>
                <a:solidFill>
                  <a:srgbClr val="FFFFFF"/>
                </a:solidFill>
                <a:effectLst/>
                <a:uLnTx/>
                <a:uFillTx/>
                <a:latin typeface="Poppins Light"/>
                <a:ea typeface="Lato"/>
                <a:cs typeface="Poppins ExtraLight" panose="00000300000000000000" pitchFamily="2" charset="0"/>
              </a:rPr>
              <a:t>Market</a:t>
            </a: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panose="00000300000000000000" pitchFamily="2" charset="0"/>
              </a:rPr>
              <a:t> </a:t>
            </a:r>
            <a:r>
              <a:rPr kumimoji="0" lang="es-CO" sz="1200" b="0" i="0" u="none" strike="noStrike" kern="1200" cap="none" spc="0" normalizeH="0" baseline="0" noProof="0" dirty="0" err="1">
                <a:ln>
                  <a:noFill/>
                </a:ln>
                <a:solidFill>
                  <a:srgbClr val="FFFFFF"/>
                </a:solidFill>
                <a:effectLst/>
                <a:uLnTx/>
                <a:uFillTx/>
                <a:latin typeface="Poppins Light"/>
                <a:ea typeface="Lato"/>
                <a:cs typeface="Poppins ExtraLight" panose="00000300000000000000" pitchFamily="2" charset="0"/>
              </a:rPr>
              <a:t>assessment</a:t>
            </a: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panose="00000300000000000000" pitchFamily="2" charset="0"/>
              </a:rPr>
              <a:t> and </a:t>
            </a:r>
            <a:r>
              <a:rPr kumimoji="0" lang="es-CO" sz="1200" b="0" i="0" u="none" strike="noStrike" kern="1200" cap="none" spc="0" normalizeH="0" baseline="0" noProof="0" dirty="0" err="1">
                <a:ln>
                  <a:noFill/>
                </a:ln>
                <a:solidFill>
                  <a:srgbClr val="FFFFFF"/>
                </a:solidFill>
                <a:effectLst/>
                <a:uLnTx/>
                <a:uFillTx/>
                <a:latin typeface="Poppins Light"/>
                <a:ea typeface="Lato"/>
                <a:cs typeface="Poppins ExtraLight" panose="00000300000000000000" pitchFamily="2" charset="0"/>
              </a:rPr>
              <a:t>customer</a:t>
            </a: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panose="00000300000000000000" pitchFamily="2" charset="0"/>
              </a:rPr>
              <a:t> </a:t>
            </a:r>
            <a:r>
              <a:rPr kumimoji="0" lang="es-CO" sz="1200" b="0" i="0" u="none" strike="noStrike" kern="1200" cap="none" spc="0" normalizeH="0" baseline="0" noProof="0" dirty="0" err="1">
                <a:ln>
                  <a:noFill/>
                </a:ln>
                <a:solidFill>
                  <a:srgbClr val="FFFFFF"/>
                </a:solidFill>
                <a:effectLst/>
                <a:uLnTx/>
                <a:uFillTx/>
                <a:latin typeface="Poppins Light"/>
                <a:ea typeface="Lato"/>
                <a:cs typeface="Poppins ExtraLight" panose="00000300000000000000" pitchFamily="2" charset="0"/>
              </a:rPr>
              <a:t>needs</a:t>
            </a:r>
            <a:endParaRPr kumimoji="0" lang="es-CO" sz="1200" b="0" i="0" u="none" strike="noStrike" kern="1200" cap="none" spc="0" normalizeH="0" baseline="0" noProof="0" dirty="0">
              <a:ln>
                <a:noFill/>
              </a:ln>
              <a:solidFill>
                <a:srgbClr val="FFFFFF"/>
              </a:solidFill>
              <a:effectLst/>
              <a:uLnTx/>
              <a:uFillTx/>
              <a:latin typeface="Poppins Light"/>
              <a:ea typeface="Lato"/>
              <a:cs typeface="Poppins ExtraLight" panose="00000300000000000000" pitchFamily="2" charset="0"/>
            </a:endParaRPr>
          </a:p>
          <a:p>
            <a:pPr marL="285750" marR="0" lvl="0" indent="-285750" algn="l" defTabSz="914400" rtl="0" eaLnBrk="1" fontAlgn="auto" latinLnBrk="0" hangingPunct="1">
              <a:lnSpc>
                <a:spcPct val="100000"/>
              </a:lnSpc>
              <a:spcBef>
                <a:spcPts val="600"/>
              </a:spcBef>
              <a:spcAft>
                <a:spcPts val="0"/>
              </a:spcAft>
              <a:buClr>
                <a:srgbClr val="9683FF"/>
              </a:buClr>
              <a:buSzPct val="120000"/>
              <a:buFont typeface="Wingdings" panose="05000000000000000000" pitchFamily="2" charset="2"/>
              <a:buChar char="§"/>
              <a:tabLst/>
              <a:defRPr/>
            </a:pP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panose="00000300000000000000" pitchFamily="2" charset="0"/>
              </a:rPr>
              <a:t>IOTA Account Manager </a:t>
            </a:r>
          </a:p>
        </p:txBody>
      </p:sp>
      <p:sp>
        <p:nvSpPr>
          <p:cNvPr id="5" name="CuadroTexto 16">
            <a:extLst>
              <a:ext uri="{FF2B5EF4-FFF2-40B4-BE49-F238E27FC236}">
                <a16:creationId xmlns:a16="http://schemas.microsoft.com/office/drawing/2014/main" id="{BF63626E-760F-FD21-4E0B-8682E959528C}"/>
              </a:ext>
            </a:extLst>
          </p:cNvPr>
          <p:cNvSpPr txBox="1"/>
          <p:nvPr/>
        </p:nvSpPr>
        <p:spPr>
          <a:xfrm>
            <a:off x="4745072" y="1862745"/>
            <a:ext cx="115395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200" b="0" i="0" u="none" strike="noStrike" kern="1200" cap="none" spc="0" normalizeH="0" baseline="0" noProof="0" dirty="0">
                <a:ln>
                  <a:noFill/>
                </a:ln>
                <a:solidFill>
                  <a:srgbClr val="FFFFFF"/>
                </a:solidFill>
                <a:effectLst/>
                <a:uLnTx/>
                <a:uFillTx/>
                <a:latin typeface="Poppins Light"/>
                <a:ea typeface="Lato"/>
                <a:cs typeface="Poppins ExtraLight"/>
              </a:rPr>
              <a:t>Jordi </a:t>
            </a:r>
            <a:r>
              <a:rPr kumimoji="0" lang="es-CO" sz="1200" b="0" i="0" u="none" strike="noStrike" kern="1200" cap="none" spc="0" normalizeH="0" baseline="0" noProof="0" dirty="0" err="1">
                <a:ln>
                  <a:noFill/>
                </a:ln>
                <a:solidFill>
                  <a:srgbClr val="FFFFFF"/>
                </a:solidFill>
                <a:effectLst/>
                <a:uLnTx/>
                <a:uFillTx/>
                <a:latin typeface="Poppins Light"/>
                <a:ea typeface="Lato"/>
                <a:cs typeface="Poppins ExtraLight"/>
              </a:rPr>
              <a:t>Monso</a:t>
            </a:r>
            <a:endParaRPr kumimoji="0" lang="es-CO" sz="1200" b="0" i="0" u="none" strike="noStrike" kern="1200" cap="none" spc="0" normalizeH="0" baseline="0" noProof="0" dirty="0">
              <a:ln>
                <a:noFill/>
              </a:ln>
              <a:solidFill>
                <a:srgbClr val="FFFFFF"/>
              </a:solidFill>
              <a:effectLst/>
              <a:uLnTx/>
              <a:uFillTx/>
              <a:latin typeface="Poppins Light"/>
              <a:ea typeface="Lato"/>
              <a:cs typeface="Poppins ExtraLight"/>
            </a:endParaRPr>
          </a:p>
        </p:txBody>
      </p:sp>
      <p:pic>
        <p:nvPicPr>
          <p:cNvPr id="5122" name="Picture 2">
            <a:extLst>
              <a:ext uri="{FF2B5EF4-FFF2-40B4-BE49-F238E27FC236}">
                <a16:creationId xmlns:a16="http://schemas.microsoft.com/office/drawing/2014/main" id="{2B4E100E-D3A9-286D-41F4-9233F78404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96025" y="1062675"/>
            <a:ext cx="724690" cy="7246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Global Property Management Group Odevo Continues U.S. Expansion With ...">
            <a:extLst>
              <a:ext uri="{FF2B5EF4-FFF2-40B4-BE49-F238E27FC236}">
                <a16:creationId xmlns:a16="http://schemas.microsoft.com/office/drawing/2014/main" id="{D76FABA3-4ADD-71FE-8D81-32AF01D7A8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Global Property Management Group Odevo Continues U.S. Expansion With ...">
            <a:extLst>
              <a:ext uri="{FF2B5EF4-FFF2-40B4-BE49-F238E27FC236}">
                <a16:creationId xmlns:a16="http://schemas.microsoft.com/office/drawing/2014/main" id="{FA6F8518-F996-036B-D62C-263BA678F0F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89869" y="170434"/>
            <a:ext cx="1207005" cy="63166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11">
            <a:extLst>
              <a:ext uri="{FF2B5EF4-FFF2-40B4-BE49-F238E27FC236}">
                <a16:creationId xmlns:a16="http://schemas.microsoft.com/office/drawing/2014/main" id="{BD9BFAAA-E206-D766-44A2-92EA9EF2D1F7}"/>
              </a:ext>
            </a:extLst>
          </p:cNvPr>
          <p:cNvSpPr txBox="1"/>
          <p:nvPr/>
        </p:nvSpPr>
        <p:spPr>
          <a:xfrm>
            <a:off x="6180116" y="3952364"/>
            <a:ext cx="1801449" cy="276999"/>
          </a:xfrm>
          <a:prstGeom prst="rect">
            <a:avLst/>
          </a:prstGeom>
          <a:noFill/>
        </p:spPr>
        <p:txBody>
          <a:bodyPr wrap="square" rtlCol="0">
            <a:spAutoFit/>
          </a:bodyPr>
          <a:lstStyle>
            <a:defPPr>
              <a:defRPr lang="en-US"/>
            </a:defPPr>
            <a:lvl1pPr algn="ctr">
              <a:defRPr sz="1200">
                <a:solidFill>
                  <a:schemeClr val="bg1"/>
                </a:solidFill>
                <a:ea typeface="Lato"/>
                <a:cs typeface="Poppins ExtraLight"/>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Poppins Light"/>
                <a:ea typeface="Lato"/>
                <a:cs typeface="Poppins ExtraLight"/>
              </a:rPr>
              <a:t>TBD</a:t>
            </a:r>
            <a:endParaRPr kumimoji="0" lang="es-419" sz="1200" b="0" i="0" u="none" strike="noStrike" kern="1200" cap="none" spc="0" normalizeH="0" baseline="0" noProof="0" dirty="0">
              <a:ln>
                <a:noFill/>
              </a:ln>
              <a:solidFill>
                <a:srgbClr val="FFFFFF"/>
              </a:solidFill>
              <a:effectLst/>
              <a:uLnTx/>
              <a:uFillTx/>
              <a:latin typeface="Poppins Light"/>
              <a:ea typeface="Lato"/>
              <a:cs typeface="Poppins ExtraLight"/>
            </a:endParaRPr>
          </a:p>
        </p:txBody>
      </p:sp>
    </p:spTree>
    <p:extLst>
      <p:ext uri="{BB962C8B-B14F-4D97-AF65-F5344CB8AC3E}">
        <p14:creationId xmlns:p14="http://schemas.microsoft.com/office/powerpoint/2010/main" val="38418512"/>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32">
            <a:extLst>
              <a:ext uri="{FF2B5EF4-FFF2-40B4-BE49-F238E27FC236}">
                <a16:creationId xmlns:a16="http://schemas.microsoft.com/office/drawing/2014/main" id="{360D8FDE-2CF7-CF71-DB77-4A7FEEB1A2BF}"/>
              </a:ext>
            </a:extLst>
          </p:cNvPr>
          <p:cNvCxnSpPr>
            <a:cxnSpLocks/>
          </p:cNvCxnSpPr>
          <p:nvPr/>
        </p:nvCxnSpPr>
        <p:spPr>
          <a:xfrm flipV="1">
            <a:off x="785324" y="909481"/>
            <a:ext cx="11375352" cy="10852"/>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3" name="Picture 2" descr="Global Property Management Group Odevo Continues U.S. Expansion With ...">
            <a:extLst>
              <a:ext uri="{FF2B5EF4-FFF2-40B4-BE49-F238E27FC236}">
                <a16:creationId xmlns:a16="http://schemas.microsoft.com/office/drawing/2014/main" id="{D76FABA3-4ADD-71FE-8D81-32AF01D7A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78081703-5B2C-4C07-65E8-19B693AE4878}"/>
              </a:ext>
            </a:extLst>
          </p:cNvPr>
          <p:cNvSpPr>
            <a:spLocks noGrp="1"/>
          </p:cNvSpPr>
          <p:nvPr>
            <p:ph type="title"/>
          </p:nvPr>
        </p:nvSpPr>
        <p:spPr/>
        <p:txBody>
          <a:bodyPr/>
          <a:lstStyle/>
          <a:p>
            <a:r>
              <a:rPr lang="es-CO" dirty="0"/>
              <a:t>Project </a:t>
            </a:r>
            <a:r>
              <a:rPr lang="es-CO" dirty="0" err="1"/>
              <a:t>directors</a:t>
            </a:r>
            <a:endParaRPr lang="es-CO" dirty="0"/>
          </a:p>
        </p:txBody>
      </p:sp>
      <p:sp>
        <p:nvSpPr>
          <p:cNvPr id="15" name="Freeform 23">
            <a:extLst>
              <a:ext uri="{FF2B5EF4-FFF2-40B4-BE49-F238E27FC236}">
                <a16:creationId xmlns:a16="http://schemas.microsoft.com/office/drawing/2014/main" id="{ED8964C2-0094-75A6-CEC6-E55BBDDF8B34}"/>
              </a:ext>
            </a:extLst>
          </p:cNvPr>
          <p:cNvSpPr/>
          <p:nvPr/>
        </p:nvSpPr>
        <p:spPr>
          <a:xfrm>
            <a:off x="2688938" y="1286783"/>
            <a:ext cx="1237189" cy="1265304"/>
          </a:xfrm>
          <a:custGeom>
            <a:avLst/>
            <a:gdLst/>
            <a:ahLst/>
            <a:cxnLst/>
            <a:rect l="l" t="t" r="r" b="b"/>
            <a:pathLst>
              <a:path w="1409873" h="1409873">
                <a:moveTo>
                  <a:pt x="0" y="0"/>
                </a:moveTo>
                <a:lnTo>
                  <a:pt x="1409873" y="0"/>
                </a:lnTo>
                <a:lnTo>
                  <a:pt x="1409873" y="1409873"/>
                </a:lnTo>
                <a:lnTo>
                  <a:pt x="0" y="1409873"/>
                </a:lnTo>
                <a:lnTo>
                  <a:pt x="0" y="0"/>
                </a:lnTo>
                <a:close/>
              </a:path>
            </a:pathLst>
          </a:custGeom>
          <a:blipFill>
            <a:blip r:embed="rId3"/>
            <a:stretch>
              <a:fillRect/>
            </a:stretch>
          </a:blipFill>
          <a:ln cap="sq">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CO" sz="1200" dirty="0"/>
          </a:p>
        </p:txBody>
      </p:sp>
      <p:sp>
        <p:nvSpPr>
          <p:cNvPr id="19" name="TextBox 28">
            <a:extLst>
              <a:ext uri="{FF2B5EF4-FFF2-40B4-BE49-F238E27FC236}">
                <a16:creationId xmlns:a16="http://schemas.microsoft.com/office/drawing/2014/main" id="{C513686B-45C4-0222-FBC8-74715668B7FE}"/>
              </a:ext>
            </a:extLst>
          </p:cNvPr>
          <p:cNvSpPr txBox="1"/>
          <p:nvPr/>
        </p:nvSpPr>
        <p:spPr>
          <a:xfrm>
            <a:off x="1767203" y="2824065"/>
            <a:ext cx="3080658" cy="335732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2400" spc="-45" dirty="0">
                <a:solidFill>
                  <a:srgbClr val="6650B6"/>
                </a:solidFill>
                <a:latin typeface="Poppins Bold"/>
              </a:rPr>
              <a:t>Andrés Satizabal</a:t>
            </a:r>
          </a:p>
          <a:p>
            <a:pPr algn="ctr"/>
            <a:endParaRPr lang="es-CO" sz="2400" spc="-45" dirty="0">
              <a:solidFill>
                <a:srgbClr val="6650B6"/>
              </a:solidFill>
              <a:latin typeface="Poppins Bold"/>
            </a:endParaRPr>
          </a:p>
          <a:p>
            <a:pPr algn="ctr">
              <a:lnSpc>
                <a:spcPts val="792"/>
              </a:lnSpc>
            </a:pPr>
            <a:r>
              <a:rPr lang="es-CO" sz="1100" spc="-30" dirty="0">
                <a:solidFill>
                  <a:srgbClr val="6650B6"/>
                </a:solidFill>
                <a:latin typeface="Poppins Bold"/>
              </a:rPr>
              <a:t>CEO &amp; founder IOTA Impact</a:t>
            </a:r>
          </a:p>
          <a:p>
            <a:pPr algn="ctr">
              <a:lnSpc>
                <a:spcPts val="924"/>
              </a:lnSpc>
            </a:pPr>
            <a:endParaRPr lang="es-CO" sz="1100" spc="-30" dirty="0">
              <a:solidFill>
                <a:srgbClr val="6650B6"/>
              </a:solidFill>
              <a:latin typeface="Poppins Bold"/>
            </a:endParaRPr>
          </a:p>
          <a:p>
            <a:r>
              <a:rPr lang="en-US" sz="1200" spc="-35" dirty="0">
                <a:solidFill>
                  <a:schemeClr val="accent6">
                    <a:lumMod val="50000"/>
                  </a:schemeClr>
                </a:solidFill>
                <a:latin typeface="Poppins"/>
              </a:rPr>
              <a:t>With +23 years of experience in market research, analysis and consulting.</a:t>
            </a:r>
          </a:p>
          <a:p>
            <a:endParaRPr lang="en-US" sz="1200" spc="-35" dirty="0">
              <a:solidFill>
                <a:schemeClr val="accent6">
                  <a:lumMod val="50000"/>
                </a:schemeClr>
              </a:solidFill>
              <a:latin typeface="Poppins"/>
            </a:endParaRPr>
          </a:p>
          <a:p>
            <a:r>
              <a:rPr lang="en-US" sz="1200" spc="-35" dirty="0">
                <a:solidFill>
                  <a:schemeClr val="accent6">
                    <a:lumMod val="50000"/>
                  </a:schemeClr>
                </a:solidFill>
                <a:latin typeface="Poppins"/>
              </a:rPr>
              <a:t>She has supervised more than 750 market research projects and more than 50 management consulting projects globally including due diligence including 10+ at McKinsey &amp; Company (New York Office) and Advantis Consultoría Gerencial (OVAL Consultores) .</a:t>
            </a:r>
          </a:p>
          <a:p>
            <a:endParaRPr lang="en-US" sz="1200" spc="-35" dirty="0">
              <a:solidFill>
                <a:schemeClr val="accent6">
                  <a:lumMod val="50000"/>
                </a:schemeClr>
              </a:solidFill>
              <a:latin typeface="Poppins"/>
            </a:endParaRPr>
          </a:p>
          <a:p>
            <a:r>
              <a:rPr lang="en-US" sz="1200" spc="-35" dirty="0">
                <a:solidFill>
                  <a:schemeClr val="accent6">
                    <a:lumMod val="50000"/>
                  </a:schemeClr>
                </a:solidFill>
                <a:latin typeface="Poppins"/>
              </a:rPr>
              <a:t>A graduate of NYU's Stern School of Business,.</a:t>
            </a:r>
            <a:endParaRPr lang="es-CO" b="1" spc="-35" dirty="0">
              <a:solidFill>
                <a:schemeClr val="accent6">
                  <a:lumMod val="50000"/>
                </a:schemeClr>
              </a:solidFill>
              <a:latin typeface="Poppins Bold"/>
            </a:endParaRPr>
          </a:p>
        </p:txBody>
      </p:sp>
      <p:pic>
        <p:nvPicPr>
          <p:cNvPr id="8194" name="Picture 2">
            <a:extLst>
              <a:ext uri="{FF2B5EF4-FFF2-40B4-BE49-F238E27FC236}">
                <a16:creationId xmlns:a16="http://schemas.microsoft.com/office/drawing/2014/main" id="{2D6C9DDF-B59C-9C8D-1CB9-7CED538A3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8300" y="1286167"/>
            <a:ext cx="1267200" cy="12672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28">
            <a:extLst>
              <a:ext uri="{FF2B5EF4-FFF2-40B4-BE49-F238E27FC236}">
                <a16:creationId xmlns:a16="http://schemas.microsoft.com/office/drawing/2014/main" id="{145C025C-1117-3D3B-DA6B-AB9D7F554420}"/>
              </a:ext>
            </a:extLst>
          </p:cNvPr>
          <p:cNvSpPr txBox="1"/>
          <p:nvPr/>
        </p:nvSpPr>
        <p:spPr>
          <a:xfrm>
            <a:off x="6710396" y="2824065"/>
            <a:ext cx="3080658" cy="2975173"/>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s-CO" sz="2400" spc="-45" dirty="0">
                <a:solidFill>
                  <a:srgbClr val="6650B6"/>
                </a:solidFill>
                <a:latin typeface="Poppins Bold"/>
              </a:rPr>
              <a:t>Jordi </a:t>
            </a:r>
            <a:r>
              <a:rPr lang="es-CO" sz="2400" spc="-45" dirty="0" err="1">
                <a:solidFill>
                  <a:srgbClr val="6650B6"/>
                </a:solidFill>
                <a:latin typeface="Poppins Bold"/>
              </a:rPr>
              <a:t>Monso</a:t>
            </a:r>
            <a:endParaRPr lang="es-CO" sz="2400" spc="-45" dirty="0">
              <a:solidFill>
                <a:srgbClr val="6650B6"/>
              </a:solidFill>
              <a:latin typeface="Poppins Bold"/>
            </a:endParaRPr>
          </a:p>
          <a:p>
            <a:pPr algn="ctr"/>
            <a:endParaRPr lang="es-CO" sz="2400" spc="-45" dirty="0">
              <a:solidFill>
                <a:srgbClr val="6650B6"/>
              </a:solidFill>
              <a:latin typeface="Poppins Bold"/>
            </a:endParaRPr>
          </a:p>
          <a:p>
            <a:pPr algn="ctr">
              <a:lnSpc>
                <a:spcPts val="792"/>
              </a:lnSpc>
            </a:pPr>
            <a:r>
              <a:rPr lang="es-CO" sz="1100" spc="-30" dirty="0" err="1">
                <a:solidFill>
                  <a:srgbClr val="6650B6"/>
                </a:solidFill>
                <a:latin typeface="Poppins Bold"/>
              </a:rPr>
              <a:t>Partn</a:t>
            </a:r>
            <a:r>
              <a:rPr lang="en-US" sz="1100" spc="-30" dirty="0">
                <a:solidFill>
                  <a:srgbClr val="6650B6"/>
                </a:solidFill>
                <a:latin typeface="Poppins Bold"/>
              </a:rPr>
              <a:t>er &amp; </a:t>
            </a:r>
            <a:r>
              <a:rPr lang="en-US" sz="1100" spc="-30" dirty="0" err="1">
                <a:solidFill>
                  <a:srgbClr val="6650B6"/>
                </a:solidFill>
                <a:latin typeface="Poppins Bold"/>
              </a:rPr>
              <a:t>Advi</a:t>
            </a:r>
            <a:r>
              <a:rPr lang="es-CO" sz="1100" spc="-30" dirty="0">
                <a:solidFill>
                  <a:srgbClr val="6650B6"/>
                </a:solidFill>
                <a:latin typeface="Poppins Bold"/>
              </a:rPr>
              <a:t>sor at IOTA Impact</a:t>
            </a:r>
          </a:p>
          <a:p>
            <a:pPr algn="ctr">
              <a:lnSpc>
                <a:spcPts val="792"/>
              </a:lnSpc>
            </a:pPr>
            <a:endParaRPr lang="es-CO" sz="1100" spc="-30" dirty="0">
              <a:solidFill>
                <a:srgbClr val="6650B6"/>
              </a:solidFill>
              <a:latin typeface="Poppins Bold"/>
            </a:endParaRPr>
          </a:p>
          <a:p>
            <a:r>
              <a:rPr lang="en-US" sz="1200" spc="-35" dirty="0">
                <a:solidFill>
                  <a:schemeClr val="accent6">
                    <a:lumMod val="50000"/>
                  </a:schemeClr>
                </a:solidFill>
                <a:latin typeface="Poppins"/>
              </a:rPr>
              <a:t>Expert in growth and strategy, with a focus on technology and analytics.</a:t>
            </a:r>
          </a:p>
          <a:p>
            <a:endParaRPr lang="en-US" sz="1200" spc="-35" dirty="0">
              <a:solidFill>
                <a:schemeClr val="accent6">
                  <a:lumMod val="50000"/>
                </a:schemeClr>
              </a:solidFill>
              <a:latin typeface="Poppins"/>
            </a:endParaRPr>
          </a:p>
          <a:p>
            <a:r>
              <a:rPr lang="en-US" sz="1200" spc="-35" dirty="0">
                <a:solidFill>
                  <a:schemeClr val="accent6">
                    <a:lumMod val="50000"/>
                  </a:schemeClr>
                </a:solidFill>
                <a:latin typeface="Poppins"/>
              </a:rPr>
              <a:t>He has over 21 years of experience in consulting, developed at McKinsey &amp; Company (New York), where he served as a partner and conducted due diligences.</a:t>
            </a:r>
          </a:p>
          <a:p>
            <a:endParaRPr lang="en-US" sz="1200" spc="-35" dirty="0">
              <a:solidFill>
                <a:schemeClr val="accent6">
                  <a:lumMod val="50000"/>
                </a:schemeClr>
              </a:solidFill>
              <a:latin typeface="Poppins"/>
            </a:endParaRPr>
          </a:p>
          <a:p>
            <a:r>
              <a:rPr lang="en-US" sz="1200" spc="-35" dirty="0">
                <a:solidFill>
                  <a:schemeClr val="accent6">
                    <a:lumMod val="50000"/>
                  </a:schemeClr>
                </a:solidFill>
                <a:latin typeface="Poppins"/>
              </a:rPr>
              <a:t>Jordi holds an MS from the University of Catalonia and an MBA from New York University.</a:t>
            </a:r>
            <a:endParaRPr lang="es-CO" b="1" spc="-35" dirty="0">
              <a:solidFill>
                <a:schemeClr val="accent6">
                  <a:lumMod val="50000"/>
                </a:schemeClr>
              </a:solidFill>
              <a:latin typeface="Poppins Bold"/>
            </a:endParaRPr>
          </a:p>
        </p:txBody>
      </p:sp>
    </p:spTree>
    <p:extLst>
      <p:ext uri="{BB962C8B-B14F-4D97-AF65-F5344CB8AC3E}">
        <p14:creationId xmlns:p14="http://schemas.microsoft.com/office/powerpoint/2010/main" val="42208683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32">
            <a:extLst>
              <a:ext uri="{FF2B5EF4-FFF2-40B4-BE49-F238E27FC236}">
                <a16:creationId xmlns:a16="http://schemas.microsoft.com/office/drawing/2014/main" id="{360D8FDE-2CF7-CF71-DB77-4A7FEEB1A2BF}"/>
              </a:ext>
            </a:extLst>
          </p:cNvPr>
          <p:cNvCxnSpPr>
            <a:cxnSpLocks/>
          </p:cNvCxnSpPr>
          <p:nvPr/>
        </p:nvCxnSpPr>
        <p:spPr>
          <a:xfrm flipV="1">
            <a:off x="785324" y="909481"/>
            <a:ext cx="11375352" cy="10852"/>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3" name="Picture 2" descr="Global Property Management Group Odevo Continues U.S. Expansion With ...">
            <a:extLst>
              <a:ext uri="{FF2B5EF4-FFF2-40B4-BE49-F238E27FC236}">
                <a16:creationId xmlns:a16="http://schemas.microsoft.com/office/drawing/2014/main" id="{D76FABA3-4ADD-71FE-8D81-32AF01D7A8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78081703-5B2C-4C07-65E8-19B693AE4878}"/>
              </a:ext>
            </a:extLst>
          </p:cNvPr>
          <p:cNvSpPr>
            <a:spLocks noGrp="1"/>
          </p:cNvSpPr>
          <p:nvPr>
            <p:ph type="title"/>
          </p:nvPr>
        </p:nvSpPr>
        <p:spPr/>
        <p:txBody>
          <a:bodyPr/>
          <a:lstStyle/>
          <a:p>
            <a:r>
              <a:rPr lang="es-CO" dirty="0"/>
              <a:t>Project timeline</a:t>
            </a:r>
          </a:p>
        </p:txBody>
      </p:sp>
      <p:graphicFrame>
        <p:nvGraphicFramePr>
          <p:cNvPr id="2" name="Tabla 1">
            <a:extLst>
              <a:ext uri="{FF2B5EF4-FFF2-40B4-BE49-F238E27FC236}">
                <a16:creationId xmlns:a16="http://schemas.microsoft.com/office/drawing/2014/main" id="{EC14C841-CE97-A8BB-7E84-CA004CD1F011}"/>
              </a:ext>
            </a:extLst>
          </p:cNvPr>
          <p:cNvGraphicFramePr>
            <a:graphicFrameLocks noGrp="1"/>
          </p:cNvGraphicFramePr>
          <p:nvPr>
            <p:extLst>
              <p:ext uri="{D42A27DB-BD31-4B8C-83A1-F6EECF244321}">
                <p14:modId xmlns:p14="http://schemas.microsoft.com/office/powerpoint/2010/main" val="2909651531"/>
              </p:ext>
            </p:extLst>
          </p:nvPr>
        </p:nvGraphicFramePr>
        <p:xfrm>
          <a:off x="2248867" y="1526182"/>
          <a:ext cx="8532058" cy="3877140"/>
        </p:xfrm>
        <a:graphic>
          <a:graphicData uri="http://schemas.openxmlformats.org/drawingml/2006/table">
            <a:tbl>
              <a:tblPr/>
              <a:tblGrid>
                <a:gridCol w="2765528">
                  <a:extLst>
                    <a:ext uri="{9D8B030D-6E8A-4147-A177-3AD203B41FA5}">
                      <a16:colId xmlns:a16="http://schemas.microsoft.com/office/drawing/2014/main" val="3925889319"/>
                    </a:ext>
                  </a:extLst>
                </a:gridCol>
                <a:gridCol w="1153306">
                  <a:extLst>
                    <a:ext uri="{9D8B030D-6E8A-4147-A177-3AD203B41FA5}">
                      <a16:colId xmlns:a16="http://schemas.microsoft.com/office/drawing/2014/main" val="985168546"/>
                    </a:ext>
                  </a:extLst>
                </a:gridCol>
                <a:gridCol w="1153306">
                  <a:extLst>
                    <a:ext uri="{9D8B030D-6E8A-4147-A177-3AD203B41FA5}">
                      <a16:colId xmlns:a16="http://schemas.microsoft.com/office/drawing/2014/main" val="3151728528"/>
                    </a:ext>
                  </a:extLst>
                </a:gridCol>
                <a:gridCol w="1153306">
                  <a:extLst>
                    <a:ext uri="{9D8B030D-6E8A-4147-A177-3AD203B41FA5}">
                      <a16:colId xmlns:a16="http://schemas.microsoft.com/office/drawing/2014/main" val="705380858"/>
                    </a:ext>
                  </a:extLst>
                </a:gridCol>
                <a:gridCol w="1153306">
                  <a:extLst>
                    <a:ext uri="{9D8B030D-6E8A-4147-A177-3AD203B41FA5}">
                      <a16:colId xmlns:a16="http://schemas.microsoft.com/office/drawing/2014/main" val="3936752757"/>
                    </a:ext>
                  </a:extLst>
                </a:gridCol>
                <a:gridCol w="1153306">
                  <a:extLst>
                    <a:ext uri="{9D8B030D-6E8A-4147-A177-3AD203B41FA5}">
                      <a16:colId xmlns:a16="http://schemas.microsoft.com/office/drawing/2014/main" val="3739711740"/>
                    </a:ext>
                  </a:extLst>
                </a:gridCol>
              </a:tblGrid>
              <a:tr h="387714">
                <a:tc>
                  <a:txBody>
                    <a:bodyPr/>
                    <a:lstStyle/>
                    <a:p>
                      <a:pPr algn="ctr"/>
                      <a:r>
                        <a:rPr lang="es-CO" sz="1600" b="1" i="0" kern="1200" dirty="0">
                          <a:solidFill>
                            <a:srgbClr val="757095"/>
                          </a:solidFill>
                          <a:effectLst/>
                          <a:highlight>
                            <a:srgbClr val="FFFFFF"/>
                          </a:highlight>
                          <a:latin typeface="Poppins" panose="00000500000000000000" pitchFamily="2" charset="0"/>
                          <a:ea typeface="+mn-ea"/>
                          <a:cs typeface="+mn-cs"/>
                        </a:rPr>
                        <a:t>Project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ase"/>
                      <a:r>
                        <a:rPr lang="en-US" sz="1100" b="0" i="0" dirty="0">
                          <a:solidFill>
                            <a:srgbClr val="757095"/>
                          </a:solidFill>
                          <a:effectLst/>
                          <a:highlight>
                            <a:srgbClr val="FFFFFF"/>
                          </a:highlight>
                          <a:latin typeface="Poppins" panose="00000500000000000000" pitchFamily="2" charset="0"/>
                        </a:rPr>
                        <a:t>Week 1​</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b="0" i="0" dirty="0">
                          <a:solidFill>
                            <a:srgbClr val="757095"/>
                          </a:solidFill>
                          <a:effectLst/>
                          <a:highlight>
                            <a:srgbClr val="FFFFFF"/>
                          </a:highlight>
                          <a:latin typeface="Poppins" panose="00000500000000000000" pitchFamily="2" charset="0"/>
                        </a:rPr>
                        <a:t>Week 2​</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b="0" i="0" dirty="0">
                          <a:solidFill>
                            <a:srgbClr val="757095"/>
                          </a:solidFill>
                          <a:effectLst/>
                          <a:highlight>
                            <a:srgbClr val="FFFFFF"/>
                          </a:highlight>
                          <a:latin typeface="Poppins" panose="00000500000000000000" pitchFamily="2" charset="0"/>
                        </a:rPr>
                        <a:t>Week 3​</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b="0" i="0" dirty="0">
                          <a:solidFill>
                            <a:srgbClr val="757095"/>
                          </a:solidFill>
                          <a:effectLst/>
                          <a:highlight>
                            <a:srgbClr val="FFFFFF"/>
                          </a:highlight>
                          <a:latin typeface="Poppins" panose="00000500000000000000" pitchFamily="2" charset="0"/>
                        </a:rPr>
                        <a:t>Week 4​</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ase"/>
                      <a:r>
                        <a:rPr lang="en-US" sz="1100" b="0" i="0" dirty="0">
                          <a:solidFill>
                            <a:srgbClr val="757095"/>
                          </a:solidFill>
                          <a:effectLst/>
                          <a:highlight>
                            <a:srgbClr val="FFFFFF"/>
                          </a:highlight>
                          <a:latin typeface="Poppins" panose="00000500000000000000" pitchFamily="2" charset="0"/>
                        </a:rPr>
                        <a:t>Week 5​</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87997470"/>
                  </a:ext>
                </a:extLst>
              </a:tr>
              <a:tr h="387714">
                <a:tc>
                  <a:txBody>
                    <a:bodyPr/>
                    <a:lstStyle/>
                    <a:p>
                      <a:pPr algn="l" fontAlgn="base"/>
                      <a:r>
                        <a:rPr lang="en-US" sz="1100" b="0" i="0" dirty="0">
                          <a:solidFill>
                            <a:srgbClr val="757095"/>
                          </a:solidFill>
                          <a:effectLst/>
                          <a:highlight>
                            <a:srgbClr val="FFFFFF"/>
                          </a:highlight>
                          <a:latin typeface="Poppins" panose="00000500000000000000" pitchFamily="2" charset="0"/>
                        </a:rPr>
                        <a:t>Kick-off meeting​</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77572721"/>
                  </a:ext>
                </a:extLst>
              </a:tr>
              <a:tr h="387714">
                <a:tc>
                  <a:txBody>
                    <a:bodyPr/>
                    <a:lstStyle/>
                    <a:p>
                      <a:pPr algn="l" fontAlgn="base"/>
                      <a:r>
                        <a:rPr lang="en-US" sz="1100" b="0" i="0" dirty="0">
                          <a:solidFill>
                            <a:srgbClr val="757095"/>
                          </a:solidFill>
                          <a:effectLst/>
                          <a:highlight>
                            <a:srgbClr val="FFFFFF"/>
                          </a:highlight>
                          <a:latin typeface="Poppins" panose="00000500000000000000" pitchFamily="2" charset="0"/>
                        </a:rPr>
                        <a:t>Secondary research​</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03343301"/>
                  </a:ext>
                </a:extLst>
              </a:tr>
              <a:tr h="387714">
                <a:tc>
                  <a:txBody>
                    <a:bodyPr/>
                    <a:lstStyle/>
                    <a:p>
                      <a:pPr algn="l" fontAlgn="base"/>
                      <a:r>
                        <a:rPr lang="en-US" sz="1100" b="0" i="0" dirty="0">
                          <a:solidFill>
                            <a:srgbClr val="757095"/>
                          </a:solidFill>
                          <a:effectLst/>
                          <a:highlight>
                            <a:srgbClr val="FFFFFF"/>
                          </a:highlight>
                          <a:latin typeface="Poppins" panose="00000500000000000000" pitchFamily="2" charset="0"/>
                        </a:rPr>
                        <a:t>Internal interviews​*</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57173166"/>
                  </a:ext>
                </a:extLst>
              </a:tr>
              <a:tr h="387714">
                <a:tc>
                  <a:txBody>
                    <a:bodyPr/>
                    <a:lstStyle/>
                    <a:p>
                      <a:pPr algn="l" fontAlgn="base"/>
                      <a:r>
                        <a:rPr lang="en-US" sz="1100" b="0" i="0" dirty="0">
                          <a:solidFill>
                            <a:srgbClr val="757095"/>
                          </a:solidFill>
                          <a:effectLst/>
                          <a:highlight>
                            <a:srgbClr val="FFFFFF"/>
                          </a:highlight>
                          <a:latin typeface="Poppins" panose="00000500000000000000" pitchFamily="2" charset="0"/>
                        </a:rPr>
                        <a:t>Expert interviews​*</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575614984"/>
                  </a:ext>
                </a:extLst>
              </a:tr>
              <a:tr h="387714">
                <a:tc>
                  <a:txBody>
                    <a:bodyPr/>
                    <a:lstStyle/>
                    <a:p>
                      <a:pPr algn="l" fontAlgn="base"/>
                      <a:r>
                        <a:rPr lang="en-US" sz="1100" b="0" i="0" dirty="0">
                          <a:solidFill>
                            <a:srgbClr val="757095"/>
                          </a:solidFill>
                          <a:effectLst/>
                          <a:highlight>
                            <a:srgbClr val="FFFFFF"/>
                          </a:highlight>
                          <a:latin typeface="Poppins" panose="00000500000000000000" pitchFamily="2" charset="0"/>
                        </a:rPr>
                        <a:t>Client interviews*</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701645610"/>
                  </a:ext>
                </a:extLst>
              </a:tr>
              <a:tr h="387714">
                <a:tc>
                  <a:txBody>
                    <a:bodyPr/>
                    <a:lstStyle/>
                    <a:p>
                      <a:pPr algn="l" fontAlgn="base"/>
                      <a:r>
                        <a:rPr lang="en-US" sz="1100" b="0" i="0" dirty="0">
                          <a:solidFill>
                            <a:srgbClr val="757095"/>
                          </a:solidFill>
                          <a:effectLst/>
                          <a:highlight>
                            <a:srgbClr val="FFFFFF"/>
                          </a:highlight>
                          <a:latin typeface="Poppins" panose="00000500000000000000" pitchFamily="2" charset="0"/>
                        </a:rPr>
                        <a:t>Workshops (2)</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50362794"/>
                  </a:ext>
                </a:extLst>
              </a:tr>
              <a:tr h="387714">
                <a:tc>
                  <a:txBody>
                    <a:bodyPr/>
                    <a:lstStyle/>
                    <a:p>
                      <a:pPr algn="l" fontAlgn="base"/>
                      <a:r>
                        <a:rPr lang="en-US" sz="1100" b="0" i="0" dirty="0">
                          <a:solidFill>
                            <a:srgbClr val="757095"/>
                          </a:solidFill>
                          <a:effectLst/>
                          <a:highlight>
                            <a:srgbClr val="FFFFFF"/>
                          </a:highlight>
                          <a:latin typeface="Poppins" panose="00000500000000000000" pitchFamily="2" charset="0"/>
                        </a:rPr>
                        <a:t>Recommendations and report prep​</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135800860"/>
                  </a:ext>
                </a:extLst>
              </a:tr>
              <a:tr h="387714">
                <a:tc>
                  <a:txBody>
                    <a:bodyPr/>
                    <a:lstStyle/>
                    <a:p>
                      <a:pPr algn="l" fontAlgn="base"/>
                      <a:r>
                        <a:rPr lang="en-US" sz="1100" b="0" i="0" dirty="0">
                          <a:solidFill>
                            <a:srgbClr val="757095"/>
                          </a:solidFill>
                          <a:effectLst/>
                          <a:highlight>
                            <a:srgbClr val="FFFFFF"/>
                          </a:highlight>
                          <a:latin typeface="Poppins" panose="00000500000000000000" pitchFamily="2" charset="0"/>
                        </a:rPr>
                        <a:t>Hand-off​</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339263919"/>
                  </a:ext>
                </a:extLst>
              </a:tr>
              <a:tr h="387714">
                <a:tc>
                  <a:txBody>
                    <a:bodyPr/>
                    <a:lstStyle/>
                    <a:p>
                      <a:pPr algn="l" fontAlgn="base"/>
                      <a:r>
                        <a:rPr lang="en-US" sz="1100" b="0" i="0" dirty="0">
                          <a:solidFill>
                            <a:srgbClr val="757095"/>
                          </a:solidFill>
                          <a:effectLst/>
                          <a:highlight>
                            <a:srgbClr val="FFFFFF"/>
                          </a:highlight>
                          <a:latin typeface="Poppins" panose="00000500000000000000" pitchFamily="2" charset="0"/>
                        </a:rPr>
                        <a:t>Content review meetings</a:t>
                      </a:r>
                      <a:endParaRPr lang="en-US" sz="1600" b="0" i="0" dirty="0">
                        <a:solidFill>
                          <a:srgbClr val="757095"/>
                        </a:solidFill>
                        <a:effectLst/>
                        <a:highlight>
                          <a:srgbClr val="FFFFFF"/>
                        </a:highlight>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auto"/>
                      <a:r>
                        <a:rPr lang="en-US" sz="1100" b="0" i="0" dirty="0">
                          <a:solidFill>
                            <a:srgbClr val="757095"/>
                          </a:solidFill>
                          <a:effectLst/>
                          <a:highlight>
                            <a:srgbClr val="FFFFFF"/>
                          </a:highlight>
                          <a:latin typeface="Open Sans Light" panose="020B0306030504020204" pitchFamily="34" charset="0"/>
                        </a:rPr>
                        <a:t>​</a:t>
                      </a:r>
                    </a:p>
                  </a:txBody>
                  <a:tcPr marL="83680" marR="83680" marT="41840" marB="418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85926855"/>
                  </a:ext>
                </a:extLst>
              </a:tr>
            </a:tbl>
          </a:graphicData>
        </a:graphic>
      </p:graphicFrame>
      <p:sp>
        <p:nvSpPr>
          <p:cNvPr id="4" name="Rectangle 1">
            <a:extLst>
              <a:ext uri="{FF2B5EF4-FFF2-40B4-BE49-F238E27FC236}">
                <a16:creationId xmlns:a16="http://schemas.microsoft.com/office/drawing/2014/main" id="{ECAE8474-EAA0-CC7E-3C07-9628E4848572}"/>
              </a:ext>
            </a:extLst>
          </p:cNvPr>
          <p:cNvSpPr>
            <a:spLocks noChangeArrowheads="1"/>
          </p:cNvSpPr>
          <p:nvPr/>
        </p:nvSpPr>
        <p:spPr bwMode="auto">
          <a:xfrm>
            <a:off x="2036763" y="18224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s-CO" altLang="es-CO"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a:ln>
                <a:noFill/>
              </a:ln>
              <a:solidFill>
                <a:schemeClr val="tx1"/>
              </a:solidFill>
              <a:effectLst/>
              <a:latin typeface="Arial" panose="020B0604020202020204" pitchFamily="34" charset="0"/>
            </a:endParaRPr>
          </a:p>
        </p:txBody>
      </p:sp>
      <p:sp>
        <p:nvSpPr>
          <p:cNvPr id="18" name="Rectangle: Rounded Corners 17">
            <a:extLst>
              <a:ext uri="{FF2B5EF4-FFF2-40B4-BE49-F238E27FC236}">
                <a16:creationId xmlns:a16="http://schemas.microsoft.com/office/drawing/2014/main" id="{61082C5F-1838-C86C-6948-4374682D3118}"/>
              </a:ext>
            </a:extLst>
          </p:cNvPr>
          <p:cNvSpPr/>
          <p:nvPr/>
        </p:nvSpPr>
        <p:spPr>
          <a:xfrm>
            <a:off x="5425476" y="2393980"/>
            <a:ext cx="1618117" cy="222903"/>
          </a:xfrm>
          <a:prstGeom prst="roundRect">
            <a:avLst>
              <a:gd name="adj" fmla="val 50000"/>
            </a:avLst>
          </a:prstGeom>
          <a:solidFill>
            <a:srgbClr val="8D80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21" name="Rectangle: Rounded Corners 18">
            <a:extLst>
              <a:ext uri="{FF2B5EF4-FFF2-40B4-BE49-F238E27FC236}">
                <a16:creationId xmlns:a16="http://schemas.microsoft.com/office/drawing/2014/main" id="{B32094B8-78D5-769D-FB4E-1F66DEA640B6}"/>
              </a:ext>
            </a:extLst>
          </p:cNvPr>
          <p:cNvSpPr/>
          <p:nvPr/>
        </p:nvSpPr>
        <p:spPr>
          <a:xfrm>
            <a:off x="5045646" y="2010232"/>
            <a:ext cx="1068460" cy="222893"/>
          </a:xfrm>
          <a:prstGeom prst="roundRect">
            <a:avLst>
              <a:gd name="adj" fmla="val 50000"/>
            </a:avLst>
          </a:prstGeom>
          <a:solidFill>
            <a:srgbClr val="FDBC64"/>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22" name="Rectangle: Rounded Corners 17">
            <a:extLst>
              <a:ext uri="{FF2B5EF4-FFF2-40B4-BE49-F238E27FC236}">
                <a16:creationId xmlns:a16="http://schemas.microsoft.com/office/drawing/2014/main" id="{3FF03454-0081-7F73-1D53-3E6164E74DC7}"/>
              </a:ext>
            </a:extLst>
          </p:cNvPr>
          <p:cNvSpPr/>
          <p:nvPr/>
        </p:nvSpPr>
        <p:spPr>
          <a:xfrm>
            <a:off x="5425476" y="2777738"/>
            <a:ext cx="1618117" cy="222903"/>
          </a:xfrm>
          <a:prstGeom prst="roundRect">
            <a:avLst>
              <a:gd name="adj" fmla="val 50000"/>
            </a:avLst>
          </a:prstGeom>
          <a:solidFill>
            <a:srgbClr val="8D80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23" name="Rectangle: Rounded Corners 17">
            <a:extLst>
              <a:ext uri="{FF2B5EF4-FFF2-40B4-BE49-F238E27FC236}">
                <a16:creationId xmlns:a16="http://schemas.microsoft.com/office/drawing/2014/main" id="{284A5CBC-FB3B-FC7D-C249-457FAF54A777}"/>
              </a:ext>
            </a:extLst>
          </p:cNvPr>
          <p:cNvSpPr/>
          <p:nvPr/>
        </p:nvSpPr>
        <p:spPr>
          <a:xfrm>
            <a:off x="5425476" y="3161496"/>
            <a:ext cx="2930873" cy="222903"/>
          </a:xfrm>
          <a:prstGeom prst="roundRect">
            <a:avLst>
              <a:gd name="adj" fmla="val 50000"/>
            </a:avLst>
          </a:prstGeom>
          <a:solidFill>
            <a:srgbClr val="8D80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24" name="Rectangle: Rounded Corners 17">
            <a:extLst>
              <a:ext uri="{FF2B5EF4-FFF2-40B4-BE49-F238E27FC236}">
                <a16:creationId xmlns:a16="http://schemas.microsoft.com/office/drawing/2014/main" id="{0A5D2FD3-F26A-3355-BA48-6FE881E0BC50}"/>
              </a:ext>
            </a:extLst>
          </p:cNvPr>
          <p:cNvSpPr/>
          <p:nvPr/>
        </p:nvSpPr>
        <p:spPr>
          <a:xfrm>
            <a:off x="5425476" y="3554064"/>
            <a:ext cx="2930873" cy="222903"/>
          </a:xfrm>
          <a:prstGeom prst="roundRect">
            <a:avLst>
              <a:gd name="adj" fmla="val 50000"/>
            </a:avLst>
          </a:prstGeom>
          <a:solidFill>
            <a:srgbClr val="8D80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25" name="Rectangle: Rounded Corners 17">
            <a:extLst>
              <a:ext uri="{FF2B5EF4-FFF2-40B4-BE49-F238E27FC236}">
                <a16:creationId xmlns:a16="http://schemas.microsoft.com/office/drawing/2014/main" id="{6C481BB2-7232-8BCF-4EE0-17BA139BC0EA}"/>
              </a:ext>
            </a:extLst>
          </p:cNvPr>
          <p:cNvSpPr/>
          <p:nvPr/>
        </p:nvSpPr>
        <p:spPr>
          <a:xfrm>
            <a:off x="8518614" y="3930715"/>
            <a:ext cx="1729910" cy="222903"/>
          </a:xfrm>
          <a:prstGeom prst="roundRect">
            <a:avLst>
              <a:gd name="adj" fmla="val 50000"/>
            </a:avLst>
          </a:prstGeom>
          <a:solidFill>
            <a:srgbClr val="6200E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26" name="Rectangle: Rounded Corners 17">
            <a:extLst>
              <a:ext uri="{FF2B5EF4-FFF2-40B4-BE49-F238E27FC236}">
                <a16:creationId xmlns:a16="http://schemas.microsoft.com/office/drawing/2014/main" id="{53F47CD6-E5A9-B88B-67D2-347561431BF9}"/>
              </a:ext>
            </a:extLst>
          </p:cNvPr>
          <p:cNvSpPr/>
          <p:nvPr/>
        </p:nvSpPr>
        <p:spPr>
          <a:xfrm>
            <a:off x="9669098" y="4324711"/>
            <a:ext cx="1023041" cy="222903"/>
          </a:xfrm>
          <a:prstGeom prst="roundRect">
            <a:avLst>
              <a:gd name="adj" fmla="val 50000"/>
            </a:avLst>
          </a:prstGeom>
          <a:solidFill>
            <a:srgbClr val="6200EE"/>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27" name="Rectangle: Rounded Corners 17">
            <a:extLst>
              <a:ext uri="{FF2B5EF4-FFF2-40B4-BE49-F238E27FC236}">
                <a16:creationId xmlns:a16="http://schemas.microsoft.com/office/drawing/2014/main" id="{577C2897-3CC7-C899-9BDD-2D7B401237EB}"/>
              </a:ext>
            </a:extLst>
          </p:cNvPr>
          <p:cNvSpPr/>
          <p:nvPr/>
        </p:nvSpPr>
        <p:spPr>
          <a:xfrm>
            <a:off x="9669098" y="4703506"/>
            <a:ext cx="1023041" cy="222903"/>
          </a:xfrm>
          <a:prstGeom prst="roundRect">
            <a:avLst>
              <a:gd name="adj" fmla="val 50000"/>
            </a:avLst>
          </a:prstGeom>
          <a:solidFill>
            <a:srgbClr val="8D80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30" name="Rectangle: Rounded Corners 16">
            <a:extLst>
              <a:ext uri="{FF2B5EF4-FFF2-40B4-BE49-F238E27FC236}">
                <a16:creationId xmlns:a16="http://schemas.microsoft.com/office/drawing/2014/main" id="{2D9A57D0-F6F0-6A7C-0F73-214CE9E77E1A}"/>
              </a:ext>
            </a:extLst>
          </p:cNvPr>
          <p:cNvSpPr/>
          <p:nvPr/>
        </p:nvSpPr>
        <p:spPr>
          <a:xfrm>
            <a:off x="5461686" y="5115817"/>
            <a:ext cx="216019" cy="216001"/>
          </a:xfrm>
          <a:prstGeom prst="roundRect">
            <a:avLst>
              <a:gd name="adj" fmla="val 50000"/>
            </a:avLst>
          </a:prstGeom>
          <a:solidFill>
            <a:srgbClr val="8F8F8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31" name="Rectangle: Rounded Corners 17">
            <a:extLst>
              <a:ext uri="{FF2B5EF4-FFF2-40B4-BE49-F238E27FC236}">
                <a16:creationId xmlns:a16="http://schemas.microsoft.com/office/drawing/2014/main" id="{DF1914B0-5551-6469-99CC-6B0302B458B4}"/>
              </a:ext>
            </a:extLst>
          </p:cNvPr>
          <p:cNvSpPr/>
          <p:nvPr/>
        </p:nvSpPr>
        <p:spPr>
          <a:xfrm>
            <a:off x="6647583" y="5115816"/>
            <a:ext cx="216019" cy="216001"/>
          </a:xfrm>
          <a:prstGeom prst="roundRect">
            <a:avLst>
              <a:gd name="adj" fmla="val 50000"/>
            </a:avLst>
          </a:prstGeom>
          <a:solidFill>
            <a:srgbClr val="8F8F8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32" name="Rectangle: Rounded Corners 16">
            <a:extLst>
              <a:ext uri="{FF2B5EF4-FFF2-40B4-BE49-F238E27FC236}">
                <a16:creationId xmlns:a16="http://schemas.microsoft.com/office/drawing/2014/main" id="{759AD607-5D06-1EB4-442A-289DB6A7A5A8}"/>
              </a:ext>
            </a:extLst>
          </p:cNvPr>
          <p:cNvSpPr/>
          <p:nvPr/>
        </p:nvSpPr>
        <p:spPr>
          <a:xfrm>
            <a:off x="7838229" y="5115817"/>
            <a:ext cx="216019" cy="216001"/>
          </a:xfrm>
          <a:prstGeom prst="roundRect">
            <a:avLst>
              <a:gd name="adj" fmla="val 50000"/>
            </a:avLst>
          </a:prstGeom>
          <a:solidFill>
            <a:srgbClr val="8F8F8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33" name="Rectangle: Rounded Corners 17">
            <a:extLst>
              <a:ext uri="{FF2B5EF4-FFF2-40B4-BE49-F238E27FC236}">
                <a16:creationId xmlns:a16="http://schemas.microsoft.com/office/drawing/2014/main" id="{77B73006-9785-3521-E388-8618156D4CB3}"/>
              </a:ext>
            </a:extLst>
          </p:cNvPr>
          <p:cNvSpPr/>
          <p:nvPr/>
        </p:nvSpPr>
        <p:spPr>
          <a:xfrm>
            <a:off x="9024126" y="5115816"/>
            <a:ext cx="216019" cy="216001"/>
          </a:xfrm>
          <a:prstGeom prst="roundRect">
            <a:avLst>
              <a:gd name="adj" fmla="val 50000"/>
            </a:avLst>
          </a:prstGeom>
          <a:solidFill>
            <a:srgbClr val="8F8F8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34" name="Rectangle: Rounded Corners 17">
            <a:extLst>
              <a:ext uri="{FF2B5EF4-FFF2-40B4-BE49-F238E27FC236}">
                <a16:creationId xmlns:a16="http://schemas.microsoft.com/office/drawing/2014/main" id="{D3E7CDB0-2F26-F235-BCCF-5D2BBFBEE011}"/>
              </a:ext>
            </a:extLst>
          </p:cNvPr>
          <p:cNvSpPr/>
          <p:nvPr/>
        </p:nvSpPr>
        <p:spPr>
          <a:xfrm>
            <a:off x="10140514" y="5115815"/>
            <a:ext cx="216019" cy="216001"/>
          </a:xfrm>
          <a:prstGeom prst="roundRect">
            <a:avLst>
              <a:gd name="adj" fmla="val 50000"/>
            </a:avLst>
          </a:prstGeom>
          <a:solidFill>
            <a:srgbClr val="8F8F8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ysClr val="window" lastClr="FFFFFF"/>
                </a:solidFill>
                <a:latin typeface="Poppins Light"/>
              </a:defRPr>
            </a:lvl1pPr>
            <a:lvl2pPr marL="457200" algn="l" defTabSz="914400" rtl="0" eaLnBrk="1" latinLnBrk="0" hangingPunct="1">
              <a:defRPr sz="1800" kern="1200">
                <a:solidFill>
                  <a:sysClr val="window" lastClr="FFFFFF"/>
                </a:solidFill>
                <a:latin typeface="Poppins Light"/>
              </a:defRPr>
            </a:lvl2pPr>
            <a:lvl3pPr marL="914400" algn="l" defTabSz="914400" rtl="0" eaLnBrk="1" latinLnBrk="0" hangingPunct="1">
              <a:defRPr sz="1800" kern="1200">
                <a:solidFill>
                  <a:sysClr val="window" lastClr="FFFFFF"/>
                </a:solidFill>
                <a:latin typeface="Poppins Light"/>
              </a:defRPr>
            </a:lvl3pPr>
            <a:lvl4pPr marL="1371600" algn="l" defTabSz="914400" rtl="0" eaLnBrk="1" latinLnBrk="0" hangingPunct="1">
              <a:defRPr sz="1800" kern="1200">
                <a:solidFill>
                  <a:sysClr val="window" lastClr="FFFFFF"/>
                </a:solidFill>
                <a:latin typeface="Poppins Light"/>
              </a:defRPr>
            </a:lvl4pPr>
            <a:lvl5pPr marL="1828800" algn="l" defTabSz="914400" rtl="0" eaLnBrk="1" latinLnBrk="0" hangingPunct="1">
              <a:defRPr sz="1800" kern="1200">
                <a:solidFill>
                  <a:sysClr val="window" lastClr="FFFFFF"/>
                </a:solidFill>
                <a:latin typeface="Poppins Light"/>
              </a:defRPr>
            </a:lvl5pPr>
            <a:lvl6pPr marL="2286000" algn="l" defTabSz="914400" rtl="0" eaLnBrk="1" latinLnBrk="0" hangingPunct="1">
              <a:defRPr sz="1800" kern="1200">
                <a:solidFill>
                  <a:sysClr val="window" lastClr="FFFFFF"/>
                </a:solidFill>
                <a:latin typeface="Poppins Light"/>
              </a:defRPr>
            </a:lvl6pPr>
            <a:lvl7pPr marL="2743200" algn="l" defTabSz="914400" rtl="0" eaLnBrk="1" latinLnBrk="0" hangingPunct="1">
              <a:defRPr sz="1800" kern="1200">
                <a:solidFill>
                  <a:sysClr val="window" lastClr="FFFFFF"/>
                </a:solidFill>
                <a:latin typeface="Poppins Light"/>
              </a:defRPr>
            </a:lvl7pPr>
            <a:lvl8pPr marL="3200400" algn="l" defTabSz="914400" rtl="0" eaLnBrk="1" latinLnBrk="0" hangingPunct="1">
              <a:defRPr sz="1800" kern="1200">
                <a:solidFill>
                  <a:sysClr val="window" lastClr="FFFFFF"/>
                </a:solidFill>
                <a:latin typeface="Poppins Light"/>
              </a:defRPr>
            </a:lvl8pPr>
            <a:lvl9pPr marL="3657600" algn="l" defTabSz="914400" rtl="0" eaLnBrk="1" latinLnBrk="0" hangingPunct="1">
              <a:defRPr sz="1800" kern="1200">
                <a:solidFill>
                  <a:sysClr val="window" lastClr="FFFFFF"/>
                </a:solidFill>
                <a:latin typeface="Poppins Light"/>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a:endParaRPr>
          </a:p>
        </p:txBody>
      </p:sp>
      <p:sp>
        <p:nvSpPr>
          <p:cNvPr id="5" name="TextBox 4">
            <a:extLst>
              <a:ext uri="{FF2B5EF4-FFF2-40B4-BE49-F238E27FC236}">
                <a16:creationId xmlns:a16="http://schemas.microsoft.com/office/drawing/2014/main" id="{5225E063-80CB-D425-01CF-A218C81DA4B9}"/>
              </a:ext>
            </a:extLst>
          </p:cNvPr>
          <p:cNvSpPr txBox="1"/>
          <p:nvPr/>
        </p:nvSpPr>
        <p:spPr>
          <a:xfrm>
            <a:off x="2234864" y="5788079"/>
            <a:ext cx="3751348" cy="246221"/>
          </a:xfrm>
          <a:prstGeom prst="rect">
            <a:avLst/>
          </a:prstGeom>
          <a:noFill/>
        </p:spPr>
        <p:txBody>
          <a:bodyPr wrap="none" rtlCol="0">
            <a:spAutoFit/>
          </a:bodyPr>
          <a:lstStyle/>
          <a:p>
            <a:r>
              <a:rPr lang="en-US" sz="1000" b="1" dirty="0">
                <a:solidFill>
                  <a:schemeClr val="tx2"/>
                </a:solidFill>
              </a:rPr>
              <a:t>* TIMELINE COULD BE EXTENDED 1 WEEK DUE TO SCHEDULING</a:t>
            </a:r>
          </a:p>
        </p:txBody>
      </p:sp>
    </p:spTree>
    <p:extLst>
      <p:ext uri="{BB962C8B-B14F-4D97-AF65-F5344CB8AC3E}">
        <p14:creationId xmlns:p14="http://schemas.microsoft.com/office/powerpoint/2010/main" val="1715933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7C38481-9E3F-8544-C195-71389E2A5F9F}"/>
              </a:ext>
            </a:extLst>
          </p:cNvPr>
          <p:cNvSpPr txBox="1">
            <a:spLocks/>
          </p:cNvSpPr>
          <p:nvPr/>
        </p:nvSpPr>
        <p:spPr>
          <a:xfrm>
            <a:off x="3890792" y="1830042"/>
            <a:ext cx="8116138" cy="27422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Context and objectives</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Proposed methodology</a:t>
            </a:r>
            <a:endParaRPr kumimoji="0" lang="en-US" sz="1800" b="1" i="0" u="none" strike="noStrike" kern="1200" cap="none" spc="0" normalizeH="0" baseline="0" noProof="0" dirty="0">
              <a:ln>
                <a:noFill/>
              </a:ln>
              <a:solidFill>
                <a:srgbClr val="FFFFFF"/>
              </a:solidFill>
              <a:effectLst/>
              <a:uLnTx/>
              <a:uFillTx/>
              <a:latin typeface="Poppins"/>
              <a:ea typeface="+mj-ea"/>
              <a:cs typeface="Poppins"/>
            </a:endParaRP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Why IOTA Impact</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Team IOTA and timeline</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Proposed investment</a:t>
            </a:r>
          </a:p>
        </p:txBody>
      </p:sp>
      <p:sp>
        <p:nvSpPr>
          <p:cNvPr id="3" name="Google Shape;291;p35">
            <a:extLst>
              <a:ext uri="{FF2B5EF4-FFF2-40B4-BE49-F238E27FC236}">
                <a16:creationId xmlns:a16="http://schemas.microsoft.com/office/drawing/2014/main" id="{917EFD4C-E48B-9C02-591A-3C14F07B8CA5}"/>
              </a:ext>
            </a:extLst>
          </p:cNvPr>
          <p:cNvSpPr txBox="1">
            <a:spLocks noGrp="1"/>
          </p:cNvSpPr>
          <p:nvPr/>
        </p:nvSpPr>
        <p:spPr>
          <a:xfrm>
            <a:off x="2905844" y="2594890"/>
            <a:ext cx="876793" cy="374993"/>
          </a:xfrm>
          <a:prstGeom prst="rect">
            <a:avLst/>
          </a:prstGeom>
          <a:solidFill>
            <a:srgbClr val="B5B9FD"/>
          </a:soli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dirty="0"/>
              <a:t>02</a:t>
            </a:r>
            <a:endParaRPr dirty="0"/>
          </a:p>
        </p:txBody>
      </p:sp>
      <p:sp>
        <p:nvSpPr>
          <p:cNvPr id="5" name="Google Shape;289;p35">
            <a:extLst>
              <a:ext uri="{FF2B5EF4-FFF2-40B4-BE49-F238E27FC236}">
                <a16:creationId xmlns:a16="http://schemas.microsoft.com/office/drawing/2014/main" id="{93E2148B-E1E8-A482-ED26-C3F083DD134F}"/>
              </a:ext>
            </a:extLst>
          </p:cNvPr>
          <p:cNvSpPr txBox="1">
            <a:spLocks noGrp="1"/>
          </p:cNvSpPr>
          <p:nvPr/>
        </p:nvSpPr>
        <p:spPr>
          <a:xfrm>
            <a:off x="2905844" y="2176110"/>
            <a:ext cx="876793" cy="374993"/>
          </a:xfrm>
          <a:prstGeom prst="rect">
            <a:avLst/>
          </a:prstGeom>
          <a:solidFill>
            <a:srgbClr val="B5B9FD"/>
          </a:soli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a:t>01</a:t>
            </a:r>
            <a:endParaRPr/>
          </a:p>
        </p:txBody>
      </p:sp>
      <p:sp>
        <p:nvSpPr>
          <p:cNvPr id="9" name="Google Shape;291;p35">
            <a:extLst>
              <a:ext uri="{FF2B5EF4-FFF2-40B4-BE49-F238E27FC236}">
                <a16:creationId xmlns:a16="http://schemas.microsoft.com/office/drawing/2014/main" id="{F34FEE20-819B-7659-489B-C6CB8FA09970}"/>
              </a:ext>
            </a:extLst>
          </p:cNvPr>
          <p:cNvSpPr txBox="1">
            <a:spLocks noGrp="1"/>
          </p:cNvSpPr>
          <p:nvPr/>
        </p:nvSpPr>
        <p:spPr>
          <a:xfrm>
            <a:off x="2905844" y="3013670"/>
            <a:ext cx="876793" cy="374993"/>
          </a:xfrm>
          <a:prstGeom prst="rect">
            <a:avLst/>
          </a:prstGeom>
          <a:solidFill>
            <a:srgbClr val="B5B9FD"/>
          </a:soli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a:t>03</a:t>
            </a:r>
            <a:endParaRPr/>
          </a:p>
        </p:txBody>
      </p:sp>
      <p:sp>
        <p:nvSpPr>
          <p:cNvPr id="21" name="object 6">
            <a:extLst>
              <a:ext uri="{FF2B5EF4-FFF2-40B4-BE49-F238E27FC236}">
                <a16:creationId xmlns:a16="http://schemas.microsoft.com/office/drawing/2014/main" id="{B08CF098-A2C4-0DAC-DF74-BC0E4E2B6A96}"/>
              </a:ext>
            </a:extLst>
          </p:cNvPr>
          <p:cNvSpPr/>
          <p:nvPr/>
        </p:nvSpPr>
        <p:spPr>
          <a:xfrm rot="5400000">
            <a:off x="1704106" y="731853"/>
            <a:ext cx="1134992" cy="983362"/>
          </a:xfrm>
          <a:custGeom>
            <a:avLst/>
            <a:gdLst/>
            <a:ahLst/>
            <a:cxnLst/>
            <a:rect l="l" t="t" r="r" b="b"/>
            <a:pathLst>
              <a:path w="646429" h="560070">
                <a:moveTo>
                  <a:pt x="323138" y="0"/>
                </a:moveTo>
                <a:lnTo>
                  <a:pt x="0" y="559701"/>
                </a:lnTo>
                <a:lnTo>
                  <a:pt x="164007" y="559701"/>
                </a:lnTo>
                <a:lnTo>
                  <a:pt x="323138" y="284086"/>
                </a:lnTo>
                <a:lnTo>
                  <a:pt x="482269" y="559701"/>
                </a:lnTo>
                <a:lnTo>
                  <a:pt x="646277" y="559701"/>
                </a:lnTo>
                <a:lnTo>
                  <a:pt x="323138" y="0"/>
                </a:lnTo>
                <a:close/>
              </a:path>
            </a:pathLst>
          </a:custGeom>
          <a:solidFill>
            <a:srgbClr val="8D80FF">
              <a:alpha val="20000"/>
            </a:srgbClr>
          </a:solidFill>
        </p:spPr>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1200" cap="none" spc="0" normalizeH="0" baseline="0" noProof="0">
              <a:ln>
                <a:noFill/>
              </a:ln>
              <a:solidFill>
                <a:srgbClr val="000000"/>
              </a:solidFill>
              <a:effectLst/>
              <a:uLnTx/>
              <a:uFillTx/>
              <a:latin typeface="Arial"/>
              <a:cs typeface="Arial"/>
              <a:sym typeface="Arial"/>
            </a:endParaRPr>
          </a:p>
        </p:txBody>
      </p:sp>
      <p:sp>
        <p:nvSpPr>
          <p:cNvPr id="6" name="Título 1">
            <a:extLst>
              <a:ext uri="{FF2B5EF4-FFF2-40B4-BE49-F238E27FC236}">
                <a16:creationId xmlns:a16="http://schemas.microsoft.com/office/drawing/2014/main" id="{A1C91E4D-A927-263A-8677-2AE4226F53B3}"/>
              </a:ext>
            </a:extLst>
          </p:cNvPr>
          <p:cNvSpPr txBox="1">
            <a:spLocks/>
          </p:cNvSpPr>
          <p:nvPr/>
        </p:nvSpPr>
        <p:spPr>
          <a:xfrm>
            <a:off x="618006" y="976028"/>
            <a:ext cx="2145277" cy="471639"/>
          </a:xfrm>
          <a:prstGeom prst="rect">
            <a:avLst/>
          </a:prstGeom>
        </p:spPr>
        <p:txBody>
          <a:bodyPr vert="horz" lIns="91440" tIns="45720" rIns="91440" bIns="45720" rtlCol="0" anchor="ctr">
            <a:noAutofit/>
          </a:bodyPr>
          <a:lst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CO" sz="3200" b="1" i="0" u="none" strike="noStrike" kern="1200" cap="none" spc="0" normalizeH="0" baseline="0" noProof="0" dirty="0">
                <a:ln>
                  <a:noFill/>
                </a:ln>
                <a:solidFill>
                  <a:srgbClr val="FFFFFF"/>
                </a:solidFill>
                <a:effectLst/>
                <a:uLnTx/>
                <a:uFillTx/>
                <a:latin typeface="Poppins"/>
                <a:ea typeface="+mj-ea"/>
                <a:cs typeface="+mj-cs"/>
              </a:rPr>
              <a:t>Content</a:t>
            </a:r>
          </a:p>
        </p:txBody>
      </p:sp>
      <p:sp>
        <p:nvSpPr>
          <p:cNvPr id="2" name="Google Shape;289;p35">
            <a:extLst>
              <a:ext uri="{FF2B5EF4-FFF2-40B4-BE49-F238E27FC236}">
                <a16:creationId xmlns:a16="http://schemas.microsoft.com/office/drawing/2014/main" id="{410BB48F-3A62-D028-E675-3261523B6CE7}"/>
              </a:ext>
            </a:extLst>
          </p:cNvPr>
          <p:cNvSpPr txBox="1">
            <a:spLocks noGrp="1"/>
          </p:cNvSpPr>
          <p:nvPr/>
        </p:nvSpPr>
        <p:spPr>
          <a:xfrm>
            <a:off x="2905844" y="3432450"/>
            <a:ext cx="876793" cy="374993"/>
          </a:xfrm>
          <a:prstGeom prst="rect">
            <a:avLst/>
          </a:prstGeom>
          <a:solidFill>
            <a:srgbClr val="B5B9FD"/>
          </a:soli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a:t>04</a:t>
            </a:r>
            <a:endParaRPr/>
          </a:p>
        </p:txBody>
      </p:sp>
      <p:sp>
        <p:nvSpPr>
          <p:cNvPr id="7" name="Google Shape;289;p35">
            <a:extLst>
              <a:ext uri="{FF2B5EF4-FFF2-40B4-BE49-F238E27FC236}">
                <a16:creationId xmlns:a16="http://schemas.microsoft.com/office/drawing/2014/main" id="{1CC0F131-0D3E-34F6-B5C4-68CC52DDD248}"/>
              </a:ext>
            </a:extLst>
          </p:cNvPr>
          <p:cNvSpPr txBox="1">
            <a:spLocks noGrp="1"/>
          </p:cNvSpPr>
          <p:nvPr/>
        </p:nvSpPr>
        <p:spPr>
          <a:xfrm>
            <a:off x="2905844" y="3855071"/>
            <a:ext cx="876793" cy="374993"/>
          </a:xfrm>
          <a:prstGeom prst="rect">
            <a:avLst/>
          </a:prstGeom>
          <a:gradFill flip="none" rotWithShape="1">
            <a:gsLst>
              <a:gs pos="0">
                <a:srgbClr val="8C80FF">
                  <a:shade val="30000"/>
                  <a:satMod val="115000"/>
                </a:srgbClr>
              </a:gs>
              <a:gs pos="50000">
                <a:srgbClr val="8C80FF">
                  <a:shade val="67500"/>
                  <a:satMod val="115000"/>
                </a:srgbClr>
              </a:gs>
              <a:gs pos="100000">
                <a:srgbClr val="8C80FF">
                  <a:shade val="100000"/>
                  <a:satMod val="115000"/>
                </a:srgbClr>
              </a:gs>
            </a:gsLst>
            <a:lin ang="0" scaled="1"/>
            <a:tileRect/>
          </a:gra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a:t>0</a:t>
            </a:r>
            <a:r>
              <a:rPr lang="en" dirty="0"/>
              <a:t>5</a:t>
            </a:r>
            <a:endParaRPr dirty="0"/>
          </a:p>
        </p:txBody>
      </p:sp>
    </p:spTree>
    <p:extLst>
      <p:ext uri="{BB962C8B-B14F-4D97-AF65-F5344CB8AC3E}">
        <p14:creationId xmlns:p14="http://schemas.microsoft.com/office/powerpoint/2010/main" val="1205354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4">
            <a:extLst>
              <a:ext uri="{FF2B5EF4-FFF2-40B4-BE49-F238E27FC236}">
                <a16:creationId xmlns:a16="http://schemas.microsoft.com/office/drawing/2014/main" id="{3F976C41-F45C-35E0-34B2-28EC8B66F39D}"/>
              </a:ext>
            </a:extLst>
          </p:cNvPr>
          <p:cNvSpPr>
            <a:spLocks noGrp="1"/>
          </p:cNvSpPr>
          <p:nvPr>
            <p:ph type="title" idx="4294967295"/>
          </p:nvPr>
        </p:nvSpPr>
        <p:spPr>
          <a:xfrm>
            <a:off x="1123434" y="127382"/>
            <a:ext cx="10550525" cy="800100"/>
          </a:xfrm>
        </p:spPr>
        <p:txBody>
          <a:bodyPr/>
          <a:lstStyle/>
          <a:p>
            <a:r>
              <a:rPr lang="en-US" b="1" dirty="0">
                <a:solidFill>
                  <a:srgbClr val="40009E"/>
                </a:solidFill>
              </a:rPr>
              <a:t>Investment </a:t>
            </a:r>
            <a:endParaRPr lang="en-US" b="1" dirty="0">
              <a:solidFill>
                <a:srgbClr val="40009E"/>
              </a:solidFill>
              <a:cs typeface="Poppins"/>
            </a:endParaRPr>
          </a:p>
        </p:txBody>
      </p:sp>
      <p:sp>
        <p:nvSpPr>
          <p:cNvPr id="4" name="CuadroTexto 3">
            <a:extLst>
              <a:ext uri="{FF2B5EF4-FFF2-40B4-BE49-F238E27FC236}">
                <a16:creationId xmlns:a16="http://schemas.microsoft.com/office/drawing/2014/main" id="{01510BB5-E454-D370-4D0A-F1CE8D444D9B}"/>
              </a:ext>
            </a:extLst>
          </p:cNvPr>
          <p:cNvSpPr txBox="1"/>
          <p:nvPr/>
        </p:nvSpPr>
        <p:spPr>
          <a:xfrm>
            <a:off x="1892292" y="1764701"/>
            <a:ext cx="148916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82C9B"/>
                </a:solidFill>
                <a:effectLst/>
                <a:uLnTx/>
                <a:uFillTx/>
                <a:latin typeface="Poppins"/>
                <a:ea typeface="+mn-ea"/>
                <a:cs typeface="Poppins"/>
              </a:rPr>
              <a:t>Phase 1:</a:t>
            </a:r>
          </a:p>
        </p:txBody>
      </p:sp>
      <p:sp>
        <p:nvSpPr>
          <p:cNvPr id="6" name="CuadroTexto 5">
            <a:extLst>
              <a:ext uri="{FF2B5EF4-FFF2-40B4-BE49-F238E27FC236}">
                <a16:creationId xmlns:a16="http://schemas.microsoft.com/office/drawing/2014/main" id="{0B2EE191-3928-3A45-F951-8A7157A9A41B}"/>
              </a:ext>
            </a:extLst>
          </p:cNvPr>
          <p:cNvSpPr txBox="1"/>
          <p:nvPr/>
        </p:nvSpPr>
        <p:spPr>
          <a:xfrm>
            <a:off x="1892291" y="2177564"/>
            <a:ext cx="4019859" cy="95410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Poppins"/>
                <a:ea typeface="+mn-ea"/>
                <a:cs typeface="Poppins"/>
              </a:rPr>
              <a:t>Secondary Research</a:t>
            </a:r>
          </a:p>
          <a:p>
            <a:pPr marL="171450" indent="-171450">
              <a:buFont typeface="Arial" panose="020B0604020202020204" pitchFamily="34" charset="0"/>
              <a:buChar char="•"/>
            </a:pPr>
            <a:r>
              <a:rPr lang="en-US" sz="1400" dirty="0">
                <a:solidFill>
                  <a:prstClr val="white">
                    <a:lumMod val="50000"/>
                  </a:prstClr>
                </a:solidFill>
                <a:latin typeface="Poppins"/>
                <a:cs typeface="Poppins"/>
              </a:rPr>
              <a:t>10 internal interviews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Poppins"/>
                <a:ea typeface="+mn-ea"/>
                <a:cs typeface="Poppins"/>
              </a:rPr>
              <a:t>25 expert interviews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white">
                    <a:lumMod val="50000"/>
                  </a:prstClr>
                </a:solidFill>
                <a:latin typeface="Poppins"/>
                <a:cs typeface="Poppins"/>
              </a:rPr>
              <a:t>50 client interviews</a:t>
            </a:r>
            <a:r>
              <a:rPr kumimoji="0" lang="en-US" sz="1400" b="0" i="0" u="none" strike="noStrike" kern="1200" cap="none" spc="0" normalizeH="0" baseline="0" noProof="0" dirty="0">
                <a:ln>
                  <a:noFill/>
                </a:ln>
                <a:solidFill>
                  <a:prstClr val="white">
                    <a:lumMod val="50000"/>
                  </a:prstClr>
                </a:solidFill>
                <a:effectLst/>
                <a:uLnTx/>
                <a:uFillTx/>
                <a:latin typeface="Poppins"/>
                <a:ea typeface="+mn-ea"/>
                <a:cs typeface="Poppins"/>
              </a:rPr>
              <a:t> </a:t>
            </a:r>
          </a:p>
        </p:txBody>
      </p:sp>
      <p:sp>
        <p:nvSpPr>
          <p:cNvPr id="8" name="CuadroTexto 7">
            <a:extLst>
              <a:ext uri="{FF2B5EF4-FFF2-40B4-BE49-F238E27FC236}">
                <a16:creationId xmlns:a16="http://schemas.microsoft.com/office/drawing/2014/main" id="{2B273AD5-F717-8FC7-9864-87994EE0A792}"/>
              </a:ext>
            </a:extLst>
          </p:cNvPr>
          <p:cNvSpPr txBox="1"/>
          <p:nvPr/>
        </p:nvSpPr>
        <p:spPr>
          <a:xfrm>
            <a:off x="1892291" y="3559542"/>
            <a:ext cx="1585690"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82C9B"/>
                </a:solidFill>
                <a:effectLst/>
                <a:uLnTx/>
                <a:uFillTx/>
                <a:latin typeface="Poppins"/>
                <a:ea typeface="+mn-ea"/>
                <a:cs typeface="Poppins"/>
              </a:rPr>
              <a:t>Phase 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white">
                    <a:lumMod val="50000"/>
                  </a:prstClr>
                </a:solidFill>
                <a:effectLst/>
                <a:uLnTx/>
                <a:uFillTx/>
                <a:latin typeface="Poppins"/>
                <a:ea typeface="+mn-ea"/>
                <a:cs typeface="Poppins"/>
              </a:rPr>
              <a:t>2 workshops</a:t>
            </a:r>
          </a:p>
        </p:txBody>
      </p:sp>
      <p:sp>
        <p:nvSpPr>
          <p:cNvPr id="11" name="Rectángulo 10">
            <a:extLst>
              <a:ext uri="{FF2B5EF4-FFF2-40B4-BE49-F238E27FC236}">
                <a16:creationId xmlns:a16="http://schemas.microsoft.com/office/drawing/2014/main" id="{01BB20F4-C792-6F3C-3FFA-633AA6BB5C33}"/>
              </a:ext>
            </a:extLst>
          </p:cNvPr>
          <p:cNvSpPr/>
          <p:nvPr/>
        </p:nvSpPr>
        <p:spPr>
          <a:xfrm>
            <a:off x="688521" y="5657749"/>
            <a:ext cx="11503479" cy="1200251"/>
          </a:xfrm>
          <a:prstGeom prst="rect">
            <a:avLst/>
          </a:prstGeom>
          <a:solidFill>
            <a:srgbClr val="8D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Light"/>
              <a:ea typeface="+mn-ea"/>
              <a:cs typeface="+mn-cs"/>
            </a:endParaRPr>
          </a:p>
        </p:txBody>
      </p:sp>
      <p:sp>
        <p:nvSpPr>
          <p:cNvPr id="12" name="CuadroTexto 11">
            <a:extLst>
              <a:ext uri="{FF2B5EF4-FFF2-40B4-BE49-F238E27FC236}">
                <a16:creationId xmlns:a16="http://schemas.microsoft.com/office/drawing/2014/main" id="{96142738-2233-6F2F-FC58-B8AD9B3E2893}"/>
              </a:ext>
            </a:extLst>
          </p:cNvPr>
          <p:cNvSpPr txBox="1"/>
          <p:nvPr/>
        </p:nvSpPr>
        <p:spPr>
          <a:xfrm>
            <a:off x="1123434" y="5980515"/>
            <a:ext cx="10988539" cy="830997"/>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Poppins"/>
                <a:ea typeface="+mn-ea"/>
                <a:cs typeface="Poppins"/>
              </a:rPr>
              <a:t>Prices do not include VAT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prstClr val="white"/>
                </a:solidFill>
                <a:latin typeface="Poppins"/>
                <a:cs typeface="Poppins"/>
              </a:rPr>
              <a:t>Prices includes expert and customer incentives and the purchase of reports or databases</a:t>
            </a:r>
            <a:endParaRPr kumimoji="0" lang="en-US" sz="1200" b="0" i="0" u="none" strike="noStrike" kern="1200" cap="none" spc="0" normalizeH="0" baseline="0" noProof="0" dirty="0">
              <a:ln>
                <a:noFill/>
              </a:ln>
              <a:solidFill>
                <a:prstClr val="white"/>
              </a:solidFill>
              <a:effectLst/>
              <a:uLnTx/>
              <a:uFillTx/>
              <a:latin typeface="Poppins"/>
              <a:ea typeface="+mn-ea"/>
              <a:cs typeface="Poppin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Poppins"/>
                <a:ea typeface="+mn-ea"/>
                <a:cs typeface="Poppins"/>
              </a:rPr>
              <a:t>Unplanned schedule delays of more than one week by </a:t>
            </a:r>
            <a:r>
              <a:rPr kumimoji="0" lang="en-US" sz="1200" b="0" i="0" u="none" strike="noStrike" kern="1200" cap="none" spc="0" normalizeH="0" baseline="0" noProof="0" dirty="0" err="1">
                <a:ln>
                  <a:noFill/>
                </a:ln>
                <a:solidFill>
                  <a:prstClr val="white"/>
                </a:solidFill>
                <a:effectLst/>
                <a:uLnTx/>
                <a:uFillTx/>
                <a:latin typeface="Poppins"/>
                <a:ea typeface="+mn-ea"/>
                <a:cs typeface="Poppins"/>
              </a:rPr>
              <a:t>Odevo</a:t>
            </a:r>
            <a:r>
              <a:rPr kumimoji="0" lang="en-US" sz="1200" b="0" i="0" u="none" strike="noStrike" kern="1200" cap="none" spc="0" normalizeH="0" baseline="0" noProof="0" dirty="0">
                <a:ln>
                  <a:noFill/>
                </a:ln>
                <a:solidFill>
                  <a:prstClr val="white"/>
                </a:solidFill>
                <a:effectLst/>
                <a:uLnTx/>
                <a:uFillTx/>
                <a:latin typeface="Poppins"/>
                <a:ea typeface="+mn-ea"/>
                <a:cs typeface="Poppins"/>
              </a:rPr>
              <a:t> will cost an additional $10K per week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Poppins"/>
                <a:ea typeface="+mn-ea"/>
                <a:cs typeface="Poppins"/>
              </a:rPr>
              <a:t>Proposal valid until July 25, 2024.</a:t>
            </a:r>
            <a:endParaRPr kumimoji="0" lang="en-US" sz="1200" b="0" i="0" u="none" strike="noStrike" kern="1200" cap="none" spc="0" normalizeH="0" baseline="0" noProof="0" dirty="0">
              <a:ln>
                <a:noFill/>
              </a:ln>
              <a:solidFill>
                <a:prstClr val="white"/>
              </a:solidFill>
              <a:effectLst/>
              <a:uLnTx/>
              <a:uFillTx/>
              <a:latin typeface="Poppins Light"/>
              <a:ea typeface="+mn-ea"/>
              <a:cs typeface="+mn-cs"/>
            </a:endParaRPr>
          </a:p>
        </p:txBody>
      </p:sp>
      <p:sp>
        <p:nvSpPr>
          <p:cNvPr id="13" name="CuadroTexto 12">
            <a:extLst>
              <a:ext uri="{FF2B5EF4-FFF2-40B4-BE49-F238E27FC236}">
                <a16:creationId xmlns:a16="http://schemas.microsoft.com/office/drawing/2014/main" id="{F339CAA0-54A4-2EF3-513F-A705D9A68DB7}"/>
              </a:ext>
            </a:extLst>
          </p:cNvPr>
          <p:cNvSpPr txBox="1"/>
          <p:nvPr/>
        </p:nvSpPr>
        <p:spPr>
          <a:xfrm>
            <a:off x="1158626" y="5754289"/>
            <a:ext cx="237466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Poppins"/>
                <a:ea typeface="+mn-ea"/>
                <a:cs typeface="Poppins"/>
              </a:rPr>
              <a:t>Considerations</a:t>
            </a:r>
          </a:p>
        </p:txBody>
      </p:sp>
      <p:sp>
        <p:nvSpPr>
          <p:cNvPr id="24" name="CuadroTexto 23">
            <a:extLst>
              <a:ext uri="{FF2B5EF4-FFF2-40B4-BE49-F238E27FC236}">
                <a16:creationId xmlns:a16="http://schemas.microsoft.com/office/drawing/2014/main" id="{751161CB-D518-BECC-B8D4-D306FED05B22}"/>
              </a:ext>
            </a:extLst>
          </p:cNvPr>
          <p:cNvSpPr txBox="1"/>
          <p:nvPr/>
        </p:nvSpPr>
        <p:spPr>
          <a:xfrm>
            <a:off x="6882396" y="2325102"/>
            <a:ext cx="123783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lumMod val="50000"/>
                  </a:prstClr>
                </a:solidFill>
                <a:latin typeface="Poppins"/>
                <a:cs typeface="Poppins"/>
              </a:rPr>
              <a:t>3-4</a:t>
            </a:r>
            <a:r>
              <a:rPr kumimoji="0" lang="en-US" sz="1600" b="0" i="0" u="none" strike="noStrike" kern="1200" cap="none" spc="0" normalizeH="0" baseline="0" noProof="0" dirty="0">
                <a:ln>
                  <a:noFill/>
                </a:ln>
                <a:solidFill>
                  <a:prstClr val="white">
                    <a:lumMod val="50000"/>
                  </a:prstClr>
                </a:solidFill>
                <a:effectLst/>
                <a:uLnTx/>
                <a:uFillTx/>
                <a:latin typeface="Poppins"/>
                <a:ea typeface="+mn-ea"/>
                <a:cs typeface="Poppins"/>
              </a:rPr>
              <a:t> weeks</a:t>
            </a:r>
          </a:p>
        </p:txBody>
      </p:sp>
      <p:pic>
        <p:nvPicPr>
          <p:cNvPr id="34" name="Imagen 33">
            <a:extLst>
              <a:ext uri="{FF2B5EF4-FFF2-40B4-BE49-F238E27FC236}">
                <a16:creationId xmlns:a16="http://schemas.microsoft.com/office/drawing/2014/main" id="{9DB14CA2-7157-2C7B-48EA-AFDB846F79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5398" y="2331036"/>
            <a:ext cx="468405" cy="482124"/>
          </a:xfrm>
          <a:prstGeom prst="rect">
            <a:avLst/>
          </a:prstGeom>
        </p:spPr>
      </p:pic>
      <p:pic>
        <p:nvPicPr>
          <p:cNvPr id="38" name="Imagen 37">
            <a:extLst>
              <a:ext uri="{FF2B5EF4-FFF2-40B4-BE49-F238E27FC236}">
                <a16:creationId xmlns:a16="http://schemas.microsoft.com/office/drawing/2014/main" id="{F3E02096-2557-8CD9-E5A9-0840800433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434" y="3567793"/>
            <a:ext cx="429790" cy="667341"/>
          </a:xfrm>
          <a:prstGeom prst="rect">
            <a:avLst/>
          </a:prstGeom>
        </p:spPr>
      </p:pic>
      <p:sp>
        <p:nvSpPr>
          <p:cNvPr id="14" name="Rectángulo 13">
            <a:extLst>
              <a:ext uri="{FF2B5EF4-FFF2-40B4-BE49-F238E27FC236}">
                <a16:creationId xmlns:a16="http://schemas.microsoft.com/office/drawing/2014/main" id="{03EDF10B-AAB1-E998-F0E6-317138202232}"/>
              </a:ext>
            </a:extLst>
          </p:cNvPr>
          <p:cNvSpPr/>
          <p:nvPr/>
        </p:nvSpPr>
        <p:spPr>
          <a:xfrm>
            <a:off x="1700286" y="2075196"/>
            <a:ext cx="68384" cy="1038407"/>
          </a:xfrm>
          <a:prstGeom prst="rect">
            <a:avLst/>
          </a:prstGeom>
          <a:solidFill>
            <a:srgbClr val="482C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Light"/>
              <a:ea typeface="+mn-ea"/>
              <a:cs typeface="+mn-cs"/>
            </a:endParaRPr>
          </a:p>
        </p:txBody>
      </p:sp>
      <p:sp>
        <p:nvSpPr>
          <p:cNvPr id="16" name="Rectángulo 15">
            <a:extLst>
              <a:ext uri="{FF2B5EF4-FFF2-40B4-BE49-F238E27FC236}">
                <a16:creationId xmlns:a16="http://schemas.microsoft.com/office/drawing/2014/main" id="{EB62B763-0128-A35A-7891-3E86712C257B}"/>
              </a:ext>
            </a:extLst>
          </p:cNvPr>
          <p:cNvSpPr/>
          <p:nvPr/>
        </p:nvSpPr>
        <p:spPr>
          <a:xfrm>
            <a:off x="1700286" y="3578932"/>
            <a:ext cx="68384" cy="586153"/>
          </a:xfrm>
          <a:prstGeom prst="rect">
            <a:avLst/>
          </a:prstGeom>
          <a:solidFill>
            <a:srgbClr val="482C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Light"/>
              <a:ea typeface="+mn-ea"/>
              <a:cs typeface="+mn-cs"/>
            </a:endParaRPr>
          </a:p>
        </p:txBody>
      </p:sp>
      <p:cxnSp>
        <p:nvCxnSpPr>
          <p:cNvPr id="22" name="Conector recto 21">
            <a:extLst>
              <a:ext uri="{FF2B5EF4-FFF2-40B4-BE49-F238E27FC236}">
                <a16:creationId xmlns:a16="http://schemas.microsoft.com/office/drawing/2014/main" id="{39D1A8DA-5327-DD62-7CD6-B52E9F25FD2D}"/>
              </a:ext>
            </a:extLst>
          </p:cNvPr>
          <p:cNvCxnSpPr>
            <a:cxnSpLocks/>
          </p:cNvCxnSpPr>
          <p:nvPr/>
        </p:nvCxnSpPr>
        <p:spPr>
          <a:xfrm>
            <a:off x="1631065" y="3389492"/>
            <a:ext cx="102222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74345C38-0BBF-8D5D-1F09-CC395F06412B}"/>
              </a:ext>
            </a:extLst>
          </p:cNvPr>
          <p:cNvCxnSpPr/>
          <p:nvPr/>
        </p:nvCxnSpPr>
        <p:spPr>
          <a:xfrm>
            <a:off x="6085114" y="1655878"/>
            <a:ext cx="0" cy="3645407"/>
          </a:xfrm>
          <a:prstGeom prst="line">
            <a:avLst/>
          </a:prstGeom>
        </p:spPr>
        <p:style>
          <a:lnRef idx="1">
            <a:schemeClr val="accent1"/>
          </a:lnRef>
          <a:fillRef idx="0">
            <a:schemeClr val="accent1"/>
          </a:fillRef>
          <a:effectRef idx="0">
            <a:schemeClr val="accent1"/>
          </a:effectRef>
          <a:fontRef idx="minor">
            <a:schemeClr val="tx1"/>
          </a:fontRef>
        </p:style>
      </p:cxnSp>
      <p:sp>
        <p:nvSpPr>
          <p:cNvPr id="25" name="CuadroTexto 24">
            <a:extLst>
              <a:ext uri="{FF2B5EF4-FFF2-40B4-BE49-F238E27FC236}">
                <a16:creationId xmlns:a16="http://schemas.microsoft.com/office/drawing/2014/main" id="{C0A100D2-D478-D73E-DA61-A8B8A5767BA0}"/>
              </a:ext>
            </a:extLst>
          </p:cNvPr>
          <p:cNvSpPr txBox="1"/>
          <p:nvPr/>
        </p:nvSpPr>
        <p:spPr>
          <a:xfrm>
            <a:off x="2481943" y="1208312"/>
            <a:ext cx="9124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82C9B"/>
                </a:solidFill>
                <a:effectLst/>
                <a:uLnTx/>
                <a:uFillTx/>
                <a:latin typeface="Poppins"/>
                <a:ea typeface="+mn-ea"/>
                <a:cs typeface="Poppins"/>
              </a:rPr>
              <a:t>Phase</a:t>
            </a:r>
          </a:p>
        </p:txBody>
      </p:sp>
      <p:sp>
        <p:nvSpPr>
          <p:cNvPr id="28" name="CuadroTexto 27">
            <a:extLst>
              <a:ext uri="{FF2B5EF4-FFF2-40B4-BE49-F238E27FC236}">
                <a16:creationId xmlns:a16="http://schemas.microsoft.com/office/drawing/2014/main" id="{432FC0C1-FE7F-8247-AA7B-3CB596120DC3}"/>
              </a:ext>
            </a:extLst>
          </p:cNvPr>
          <p:cNvSpPr txBox="1"/>
          <p:nvPr/>
        </p:nvSpPr>
        <p:spPr>
          <a:xfrm>
            <a:off x="6755002" y="1208312"/>
            <a:ext cx="12282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82C9B"/>
                </a:solidFill>
                <a:effectLst/>
                <a:uLnTx/>
                <a:uFillTx/>
                <a:latin typeface="Poppins"/>
                <a:ea typeface="+mn-ea"/>
                <a:cs typeface="Poppins"/>
              </a:rPr>
              <a:t>Duration</a:t>
            </a:r>
          </a:p>
        </p:txBody>
      </p:sp>
      <p:sp>
        <p:nvSpPr>
          <p:cNvPr id="29" name="CuadroTexto 28">
            <a:extLst>
              <a:ext uri="{FF2B5EF4-FFF2-40B4-BE49-F238E27FC236}">
                <a16:creationId xmlns:a16="http://schemas.microsoft.com/office/drawing/2014/main" id="{AECED97E-2E63-D19B-A705-90A7FDC9E1CD}"/>
              </a:ext>
            </a:extLst>
          </p:cNvPr>
          <p:cNvSpPr txBox="1"/>
          <p:nvPr/>
        </p:nvSpPr>
        <p:spPr>
          <a:xfrm>
            <a:off x="9314328" y="1208312"/>
            <a:ext cx="2279791" cy="369332"/>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82C9B"/>
                </a:solidFill>
                <a:effectLst/>
                <a:uLnTx/>
                <a:uFillTx/>
                <a:latin typeface="Poppins"/>
                <a:ea typeface="+mn-ea"/>
                <a:cs typeface="Poppins"/>
              </a:rPr>
              <a:t>Investment (US$)</a:t>
            </a:r>
          </a:p>
        </p:txBody>
      </p:sp>
      <p:cxnSp>
        <p:nvCxnSpPr>
          <p:cNvPr id="30" name="Conector recto 29">
            <a:extLst>
              <a:ext uri="{FF2B5EF4-FFF2-40B4-BE49-F238E27FC236}">
                <a16:creationId xmlns:a16="http://schemas.microsoft.com/office/drawing/2014/main" id="{63B293DB-1D1D-B62E-7C51-42B93FE8725E}"/>
              </a:ext>
            </a:extLst>
          </p:cNvPr>
          <p:cNvCxnSpPr>
            <a:cxnSpLocks/>
          </p:cNvCxnSpPr>
          <p:nvPr/>
        </p:nvCxnSpPr>
        <p:spPr>
          <a:xfrm>
            <a:off x="8882741" y="1676035"/>
            <a:ext cx="0" cy="3645407"/>
          </a:xfrm>
          <a:prstGeom prst="line">
            <a:avLst/>
          </a:prstGeom>
        </p:spPr>
        <p:style>
          <a:lnRef idx="1">
            <a:schemeClr val="accent1"/>
          </a:lnRef>
          <a:fillRef idx="0">
            <a:schemeClr val="accent1"/>
          </a:fillRef>
          <a:effectRef idx="0">
            <a:schemeClr val="accent1"/>
          </a:effectRef>
          <a:fontRef idx="minor">
            <a:schemeClr val="tx1"/>
          </a:fontRef>
        </p:style>
      </p:cxnSp>
      <p:sp>
        <p:nvSpPr>
          <p:cNvPr id="35" name="CuadroTexto 34">
            <a:extLst>
              <a:ext uri="{FF2B5EF4-FFF2-40B4-BE49-F238E27FC236}">
                <a16:creationId xmlns:a16="http://schemas.microsoft.com/office/drawing/2014/main" id="{C40E08FD-3DB7-F117-F7E9-2C57D0A16F64}"/>
              </a:ext>
            </a:extLst>
          </p:cNvPr>
          <p:cNvSpPr txBox="1"/>
          <p:nvPr/>
        </p:nvSpPr>
        <p:spPr>
          <a:xfrm>
            <a:off x="6872021" y="3762129"/>
            <a:ext cx="992579"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lumMod val="50000"/>
                  </a:prstClr>
                </a:solidFill>
                <a:latin typeface="Poppins"/>
                <a:cs typeface="Poppins"/>
              </a:rPr>
              <a:t>2</a:t>
            </a:r>
            <a:r>
              <a:rPr kumimoji="0" lang="en-US" sz="1600" b="0" i="0" u="none" strike="noStrike" kern="1200" cap="none" spc="0" normalizeH="0" baseline="0" noProof="0" dirty="0">
                <a:ln>
                  <a:noFill/>
                </a:ln>
                <a:solidFill>
                  <a:prstClr val="white">
                    <a:lumMod val="50000"/>
                  </a:prstClr>
                </a:solidFill>
                <a:effectLst/>
                <a:uLnTx/>
                <a:uFillTx/>
                <a:latin typeface="Poppins"/>
                <a:ea typeface="+mn-ea"/>
                <a:cs typeface="Poppins"/>
              </a:rPr>
              <a:t> weeks</a:t>
            </a:r>
          </a:p>
        </p:txBody>
      </p:sp>
      <p:sp>
        <p:nvSpPr>
          <p:cNvPr id="39" name="CuadroTexto 38">
            <a:extLst>
              <a:ext uri="{FF2B5EF4-FFF2-40B4-BE49-F238E27FC236}">
                <a16:creationId xmlns:a16="http://schemas.microsoft.com/office/drawing/2014/main" id="{27580519-0720-A62D-1356-89E515997427}"/>
              </a:ext>
            </a:extLst>
          </p:cNvPr>
          <p:cNvSpPr txBox="1"/>
          <p:nvPr/>
        </p:nvSpPr>
        <p:spPr>
          <a:xfrm>
            <a:off x="9934691" y="2201277"/>
            <a:ext cx="202871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Poppins"/>
                <a:ea typeface="+mn-ea"/>
                <a:cs typeface="Poppins"/>
              </a:rPr>
              <a:t>$ 90,000</a:t>
            </a:r>
          </a:p>
        </p:txBody>
      </p:sp>
      <p:sp>
        <p:nvSpPr>
          <p:cNvPr id="41" name="CuadroTexto 40">
            <a:extLst>
              <a:ext uri="{FF2B5EF4-FFF2-40B4-BE49-F238E27FC236}">
                <a16:creationId xmlns:a16="http://schemas.microsoft.com/office/drawing/2014/main" id="{57B6D087-EC57-9F4D-1405-734A7A8B067E}"/>
              </a:ext>
            </a:extLst>
          </p:cNvPr>
          <p:cNvSpPr txBox="1"/>
          <p:nvPr/>
        </p:nvSpPr>
        <p:spPr>
          <a:xfrm>
            <a:off x="9934690" y="3750994"/>
            <a:ext cx="98616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50000"/>
                  </a:prstClr>
                </a:solidFill>
                <a:effectLst/>
                <a:uLnTx/>
                <a:uFillTx/>
                <a:latin typeface="Poppins"/>
                <a:ea typeface="+mn-ea"/>
                <a:cs typeface="Poppins"/>
              </a:rPr>
              <a:t>$ 15,000</a:t>
            </a:r>
          </a:p>
        </p:txBody>
      </p:sp>
      <p:sp>
        <p:nvSpPr>
          <p:cNvPr id="2" name="CuadroTexto 1">
            <a:extLst>
              <a:ext uri="{FF2B5EF4-FFF2-40B4-BE49-F238E27FC236}">
                <a16:creationId xmlns:a16="http://schemas.microsoft.com/office/drawing/2014/main" id="{C80F7134-514C-90D9-0428-D1EC6A70C172}"/>
              </a:ext>
            </a:extLst>
          </p:cNvPr>
          <p:cNvSpPr txBox="1"/>
          <p:nvPr/>
        </p:nvSpPr>
        <p:spPr>
          <a:xfrm>
            <a:off x="2048321" y="4724794"/>
            <a:ext cx="19855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82C9B"/>
                </a:solidFill>
                <a:effectLst/>
                <a:uLnTx/>
                <a:uFillTx/>
                <a:latin typeface="Poppins"/>
                <a:ea typeface="+mn-ea"/>
                <a:cs typeface="Poppins"/>
              </a:rPr>
              <a:t>TOTAL COST</a:t>
            </a:r>
          </a:p>
        </p:txBody>
      </p:sp>
      <p:pic>
        <p:nvPicPr>
          <p:cNvPr id="5" name="Imagen 4">
            <a:extLst>
              <a:ext uri="{FF2B5EF4-FFF2-40B4-BE49-F238E27FC236}">
                <a16:creationId xmlns:a16="http://schemas.microsoft.com/office/drawing/2014/main" id="{36955BBF-6A9E-8C14-82BF-E9693A5EC6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23434" y="4587473"/>
            <a:ext cx="382500" cy="667340"/>
          </a:xfrm>
          <a:prstGeom prst="rect">
            <a:avLst/>
          </a:prstGeom>
        </p:spPr>
      </p:pic>
      <p:sp>
        <p:nvSpPr>
          <p:cNvPr id="9" name="Rectángulo 8">
            <a:extLst>
              <a:ext uri="{FF2B5EF4-FFF2-40B4-BE49-F238E27FC236}">
                <a16:creationId xmlns:a16="http://schemas.microsoft.com/office/drawing/2014/main" id="{EF554522-F18E-A4F9-DA1E-25F6D8168DB5}"/>
              </a:ext>
            </a:extLst>
          </p:cNvPr>
          <p:cNvSpPr/>
          <p:nvPr/>
        </p:nvSpPr>
        <p:spPr>
          <a:xfrm>
            <a:off x="1700286" y="4616384"/>
            <a:ext cx="68384" cy="586153"/>
          </a:xfrm>
          <a:prstGeom prst="rect">
            <a:avLst/>
          </a:prstGeom>
          <a:solidFill>
            <a:srgbClr val="482C9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Poppins Light"/>
              <a:ea typeface="+mn-ea"/>
              <a:cs typeface="+mn-cs"/>
            </a:endParaRPr>
          </a:p>
        </p:txBody>
      </p:sp>
      <p:cxnSp>
        <p:nvCxnSpPr>
          <p:cNvPr id="10" name="Conector recto 9">
            <a:extLst>
              <a:ext uri="{FF2B5EF4-FFF2-40B4-BE49-F238E27FC236}">
                <a16:creationId xmlns:a16="http://schemas.microsoft.com/office/drawing/2014/main" id="{E93E769F-629D-2339-D7A0-B9999CF309BD}"/>
              </a:ext>
            </a:extLst>
          </p:cNvPr>
          <p:cNvCxnSpPr>
            <a:cxnSpLocks/>
          </p:cNvCxnSpPr>
          <p:nvPr/>
        </p:nvCxnSpPr>
        <p:spPr>
          <a:xfrm>
            <a:off x="1641950" y="4464065"/>
            <a:ext cx="10228317"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CuadroTexto 16">
            <a:extLst>
              <a:ext uri="{FF2B5EF4-FFF2-40B4-BE49-F238E27FC236}">
                <a16:creationId xmlns:a16="http://schemas.microsoft.com/office/drawing/2014/main" id="{1FF9E150-140B-67AB-3A5D-A4AD4C773FCF}"/>
              </a:ext>
            </a:extLst>
          </p:cNvPr>
          <p:cNvSpPr txBox="1"/>
          <p:nvPr/>
        </p:nvSpPr>
        <p:spPr>
          <a:xfrm>
            <a:off x="9896724" y="4867002"/>
            <a:ext cx="112082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lumMod val="50000"/>
                  </a:prstClr>
                </a:solidFill>
                <a:effectLst/>
                <a:uLnTx/>
                <a:uFillTx/>
                <a:latin typeface="Poppins"/>
                <a:ea typeface="+mn-ea"/>
                <a:cs typeface="Poppins"/>
              </a:rPr>
              <a:t>$105,000</a:t>
            </a:r>
          </a:p>
        </p:txBody>
      </p:sp>
      <p:pic>
        <p:nvPicPr>
          <p:cNvPr id="7" name="Picture 2" descr="Global Property Management Group Odevo Continues U.S. Expansion With ...">
            <a:extLst>
              <a:ext uri="{FF2B5EF4-FFF2-40B4-BE49-F238E27FC236}">
                <a16:creationId xmlns:a16="http://schemas.microsoft.com/office/drawing/2014/main" id="{A3668D62-D5AC-D832-6A7F-1E9C57CC62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28" y="385177"/>
            <a:ext cx="612559" cy="32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829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40870" y="5115835"/>
            <a:ext cx="3415140" cy="3415140"/>
          </a:xfrm>
          <a:custGeom>
            <a:avLst/>
            <a:gdLst/>
            <a:ahLst/>
            <a:cxnLst/>
            <a:rect l="l" t="t" r="r" b="b"/>
            <a:pathLst>
              <a:path w="5122710" h="5122710">
                <a:moveTo>
                  <a:pt x="0" y="0"/>
                </a:moveTo>
                <a:lnTo>
                  <a:pt x="5122710" y="0"/>
                </a:lnTo>
                <a:lnTo>
                  <a:pt x="5122710" y="5122710"/>
                </a:lnTo>
                <a:lnTo>
                  <a:pt x="0" y="512271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13" name="TextBox 13"/>
          <p:cNvSpPr txBox="1"/>
          <p:nvPr/>
        </p:nvSpPr>
        <p:spPr>
          <a:xfrm>
            <a:off x="5390031" y="553736"/>
            <a:ext cx="6184490" cy="3200876"/>
          </a:xfrm>
          <a:prstGeom prst="rect">
            <a:avLst/>
          </a:prstGeom>
        </p:spPr>
        <p:txBody>
          <a:bodyPr wrap="square"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1600" b="0" i="0" u="none" strike="noStrike" kern="1200" cap="none" spc="-24" normalizeH="0" baseline="0" noProof="0" dirty="0" err="1">
                <a:ln>
                  <a:noFill/>
                </a:ln>
                <a:solidFill>
                  <a:srgbClr val="54585D"/>
                </a:solidFill>
                <a:effectLst/>
                <a:uLnTx/>
                <a:uFillTx/>
                <a:latin typeface="Poppins"/>
                <a:ea typeface="+mn-ea"/>
                <a:cs typeface="+mn-cs"/>
              </a:rPr>
              <a:t>Odevo</a:t>
            </a:r>
            <a:r>
              <a:rPr kumimoji="0" lang="en-US" sz="1600" b="0" i="0" u="none" strike="noStrike" kern="1200" cap="none" spc="-24" normalizeH="0" baseline="0" noProof="0" dirty="0">
                <a:ln>
                  <a:noFill/>
                </a:ln>
                <a:solidFill>
                  <a:srgbClr val="54585D"/>
                </a:solidFill>
                <a:effectLst/>
                <a:uLnTx/>
                <a:uFillTx/>
                <a:latin typeface="Poppins"/>
                <a:ea typeface="+mn-ea"/>
                <a:cs typeface="+mn-cs"/>
              </a:rPr>
              <a:t> - a leader in residential property management services - is seeking a </a:t>
            </a:r>
            <a:r>
              <a:rPr kumimoji="0" lang="en-US" sz="1600" b="1" i="0" u="none" strike="noStrike" kern="1200" cap="none" spc="-24" normalizeH="0" baseline="0" noProof="0" dirty="0">
                <a:ln>
                  <a:noFill/>
                </a:ln>
                <a:solidFill>
                  <a:srgbClr val="54585D"/>
                </a:solidFill>
                <a:effectLst/>
                <a:uLnTx/>
                <a:uFillTx/>
                <a:latin typeface="Poppins"/>
                <a:ea typeface="+mn-ea"/>
                <a:cs typeface="+mn-cs"/>
              </a:rPr>
              <a:t>comprehensive understanding </a:t>
            </a:r>
            <a:r>
              <a:rPr kumimoji="0" lang="en-US" sz="1600" b="0" i="0" u="none" strike="noStrike" kern="1200" cap="none" spc="-24" normalizeH="0" baseline="0" noProof="0" dirty="0">
                <a:ln>
                  <a:noFill/>
                </a:ln>
                <a:solidFill>
                  <a:srgbClr val="54585D"/>
                </a:solidFill>
                <a:effectLst/>
                <a:uLnTx/>
                <a:uFillTx/>
                <a:latin typeface="Poppins"/>
                <a:ea typeface="+mn-ea"/>
                <a:cs typeface="+mn-cs"/>
              </a:rPr>
              <a:t>of the market size, client base, and competitive landscape to guide an evaluation of a potential </a:t>
            </a:r>
            <a:r>
              <a:rPr kumimoji="0" lang="en-US" sz="1600" b="1" i="0" u="none" strike="noStrike" kern="1200" cap="none" spc="-24" normalizeH="0" baseline="0" noProof="0" dirty="0">
                <a:ln>
                  <a:noFill/>
                </a:ln>
                <a:solidFill>
                  <a:srgbClr val="54585D"/>
                </a:solidFill>
                <a:effectLst/>
                <a:uLnTx/>
                <a:uFillTx/>
                <a:latin typeface="Poppins"/>
                <a:ea typeface="+mn-ea"/>
                <a:cs typeface="+mn-cs"/>
              </a:rPr>
              <a:t>strategic acquisition.</a:t>
            </a:r>
          </a:p>
          <a:p>
            <a:pPr marL="0" marR="0" lvl="0" indent="0" algn="l" defTabSz="914400" rtl="0" eaLnBrk="1" fontAlgn="auto" latinLnBrk="0" hangingPunct="1">
              <a:spcBef>
                <a:spcPts val="0"/>
              </a:spcBef>
              <a:spcAft>
                <a:spcPts val="0"/>
              </a:spcAft>
              <a:buClrTx/>
              <a:buSzTx/>
              <a:buFontTx/>
              <a:buNone/>
              <a:tabLst/>
              <a:defRPr/>
            </a:pPr>
            <a:endParaRPr lang="en-US" sz="1600" spc="-24" dirty="0">
              <a:solidFill>
                <a:srgbClr val="54585D"/>
              </a:solidFill>
              <a:latin typeface="Poppins"/>
            </a:endParaRPr>
          </a:p>
          <a:p>
            <a:pPr marL="0" marR="0" lvl="0" indent="0" algn="l" defTabSz="914400" rtl="0" eaLnBrk="1" fontAlgn="auto" latinLnBrk="0" hangingPunct="1">
              <a:spcBef>
                <a:spcPts val="0"/>
              </a:spcBef>
              <a:spcAft>
                <a:spcPts val="0"/>
              </a:spcAft>
              <a:buClrTx/>
              <a:buSzTx/>
              <a:buFontTx/>
              <a:buNone/>
              <a:tabLst/>
              <a:defRPr/>
            </a:pPr>
            <a:r>
              <a:rPr lang="en-US" sz="1600" spc="-24" dirty="0">
                <a:solidFill>
                  <a:srgbClr val="54585D"/>
                </a:solidFill>
                <a:latin typeface="Poppins"/>
              </a:rPr>
              <a:t>IOTA will support Odevo's mission to enhance living standards through digital transformation and sustain its rapid growth. The insights gained will enable </a:t>
            </a:r>
            <a:r>
              <a:rPr lang="en-US" sz="1600" spc="-24" dirty="0" err="1">
                <a:solidFill>
                  <a:srgbClr val="54585D"/>
                </a:solidFill>
                <a:latin typeface="Poppins"/>
              </a:rPr>
              <a:t>Odevo</a:t>
            </a:r>
            <a:r>
              <a:rPr lang="en-US" sz="1600" spc="-24" dirty="0">
                <a:solidFill>
                  <a:srgbClr val="54585D"/>
                </a:solidFill>
                <a:latin typeface="Poppins"/>
              </a:rPr>
              <a:t> to determine the size of the opportunity in developments above 2k units, the customer needs in the segment, and the potential strategic adjacencies of the services provided by this specific segment and company. This will help decide if </a:t>
            </a:r>
            <a:r>
              <a:rPr lang="en-US" sz="1600" spc="-24" dirty="0" err="1">
                <a:solidFill>
                  <a:srgbClr val="54585D"/>
                </a:solidFill>
                <a:latin typeface="Poppins"/>
              </a:rPr>
              <a:t>Odevo</a:t>
            </a:r>
            <a:r>
              <a:rPr lang="en-US" sz="1600" spc="-24" dirty="0">
                <a:solidFill>
                  <a:srgbClr val="54585D"/>
                </a:solidFill>
                <a:latin typeface="Poppins"/>
              </a:rPr>
              <a:t> continues with the process of evaluating an </a:t>
            </a:r>
            <a:r>
              <a:rPr lang="en-US" sz="1600" spc="-24" dirty="0" err="1">
                <a:solidFill>
                  <a:srgbClr val="54585D"/>
                </a:solidFill>
                <a:latin typeface="Poppins"/>
              </a:rPr>
              <a:t>aquisition</a:t>
            </a:r>
            <a:r>
              <a:rPr lang="en-US" sz="1600" spc="-24" dirty="0">
                <a:solidFill>
                  <a:srgbClr val="54585D"/>
                </a:solidFill>
                <a:latin typeface="Poppins"/>
              </a:rPr>
              <a:t>. </a:t>
            </a:r>
            <a:endParaRPr lang="en-US" sz="1600" b="1" spc="-24" dirty="0">
              <a:solidFill>
                <a:srgbClr val="54585D"/>
              </a:solidFill>
              <a:latin typeface="Poppins"/>
            </a:endParaRPr>
          </a:p>
        </p:txBody>
      </p:sp>
      <p:sp>
        <p:nvSpPr>
          <p:cNvPr id="14" name="TextBox 14"/>
          <p:cNvSpPr txBox="1"/>
          <p:nvPr/>
        </p:nvSpPr>
        <p:spPr>
          <a:xfrm>
            <a:off x="1765258" y="4220032"/>
            <a:ext cx="9000000" cy="738664"/>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4585D"/>
                </a:solidFill>
                <a:effectLst/>
                <a:uLnTx/>
                <a:uFillTx/>
                <a:latin typeface="Poppins Bold"/>
                <a:ea typeface="+mn-ea"/>
                <a:cs typeface="+mn-cs"/>
              </a:rPr>
              <a:t>Objective 1: </a:t>
            </a:r>
            <a:r>
              <a:rPr kumimoji="0" lang="en-US" sz="1600" b="0" i="0" u="none" strike="noStrike" kern="1200" cap="none" spc="0" normalizeH="0" baseline="0" noProof="0" dirty="0">
                <a:ln>
                  <a:noFill/>
                </a:ln>
                <a:solidFill>
                  <a:srgbClr val="54585D"/>
                </a:solidFill>
                <a:effectLst/>
                <a:uLnTx/>
                <a:uFillTx/>
                <a:latin typeface="Poppins"/>
                <a:ea typeface="+mn-ea"/>
                <a:cs typeface="+mn-cs"/>
              </a:rPr>
              <a:t>Determine the current market size (TAM, SAM) and market share of the target by state and potential market growth within the services provided to large developments.</a:t>
            </a:r>
          </a:p>
        </p:txBody>
      </p:sp>
      <p:sp>
        <p:nvSpPr>
          <p:cNvPr id="15" name="TextBox 15"/>
          <p:cNvSpPr txBox="1"/>
          <p:nvPr/>
        </p:nvSpPr>
        <p:spPr>
          <a:xfrm>
            <a:off x="1765258" y="5982492"/>
            <a:ext cx="9000000" cy="246221"/>
          </a:xfrm>
          <a:prstGeom prst="rect">
            <a:avLst/>
          </a:prstGeom>
        </p:spPr>
        <p:txBody>
          <a:bodyPr wrap="square" lIns="0" tIns="0" rIns="0" bIns="0" rtlCol="0" anchor="t">
            <a:spAutoFit/>
          </a:bodyPr>
          <a:lstStyle>
            <a:defPPr>
              <a:defRPr lang="en-US"/>
            </a:defPPr>
            <a:lvl1pPr>
              <a:lnSpc>
                <a:spcPts val="1176"/>
              </a:lnSpc>
              <a:defRPr sz="1200">
                <a:solidFill>
                  <a:srgbClr val="54585D"/>
                </a:solidFill>
                <a:latin typeface="Poppins 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4585D"/>
                </a:solidFill>
                <a:effectLst/>
                <a:uLnTx/>
                <a:uFillTx/>
                <a:latin typeface="Poppins Bold"/>
                <a:ea typeface="+mn-ea"/>
                <a:cs typeface="+mn-cs"/>
              </a:rPr>
              <a:t>Objective 3: </a:t>
            </a:r>
            <a:r>
              <a:rPr lang="en-US" sz="1600" dirty="0">
                <a:latin typeface="Poppins"/>
              </a:rPr>
              <a:t>Evaluate strategic adjacencies to provide other services to these clients.</a:t>
            </a:r>
          </a:p>
        </p:txBody>
      </p:sp>
      <p:sp>
        <p:nvSpPr>
          <p:cNvPr id="16" name="TextBox 16"/>
          <p:cNvSpPr txBox="1"/>
          <p:nvPr/>
        </p:nvSpPr>
        <p:spPr>
          <a:xfrm>
            <a:off x="1765258" y="5193409"/>
            <a:ext cx="9000000" cy="492443"/>
          </a:xfrm>
          <a:prstGeom prst="rect">
            <a:avLst/>
          </a:prstGeom>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4585D"/>
                </a:solidFill>
                <a:effectLst/>
                <a:uLnTx/>
                <a:uFillTx/>
                <a:latin typeface="Poppins Bold"/>
                <a:ea typeface="+mn-ea"/>
                <a:cs typeface="+mn-cs"/>
              </a:rPr>
              <a:t>Objective 2: </a:t>
            </a:r>
            <a:r>
              <a:rPr kumimoji="0" lang="en-US" sz="1600" b="0" i="0" u="none" strike="noStrike" kern="1200" cap="none" spc="0" normalizeH="0" baseline="0" noProof="0" dirty="0">
                <a:ln>
                  <a:noFill/>
                </a:ln>
                <a:solidFill>
                  <a:srgbClr val="54585D"/>
                </a:solidFill>
                <a:effectLst/>
                <a:uLnTx/>
                <a:uFillTx/>
                <a:latin typeface="Poppins"/>
                <a:ea typeface="+mn-ea"/>
                <a:cs typeface="+mn-cs"/>
              </a:rPr>
              <a:t>Gain in-depth insights into the specific requirements and challenges faced by clients within the segment. </a:t>
            </a:r>
          </a:p>
        </p:txBody>
      </p:sp>
      <p:sp>
        <p:nvSpPr>
          <p:cNvPr id="18" name="TextBox 18"/>
          <p:cNvSpPr txBox="1"/>
          <p:nvPr/>
        </p:nvSpPr>
        <p:spPr>
          <a:xfrm>
            <a:off x="1379180" y="2188302"/>
            <a:ext cx="4010851" cy="1199880"/>
          </a:xfrm>
          <a:prstGeom prst="rect">
            <a:avLst/>
          </a:prstGeom>
        </p:spPr>
        <p:txBody>
          <a:bodyPr lIns="0" tIns="0" rIns="0" bIns="0" rtlCol="0" anchor="t">
            <a:spAutoFit/>
          </a:bodyPr>
          <a:lstStyle/>
          <a:p>
            <a:pPr marL="0" marR="0" lvl="0" indent="0" algn="l" defTabSz="914400" rtl="0" eaLnBrk="1" fontAlgn="auto" latinLnBrk="0" hangingPunct="1">
              <a:lnSpc>
                <a:spcPts val="4620"/>
              </a:lnSpc>
              <a:spcBef>
                <a:spcPts val="0"/>
              </a:spcBef>
              <a:spcAft>
                <a:spcPts val="0"/>
              </a:spcAft>
              <a:buClrTx/>
              <a:buSzTx/>
              <a:buFontTx/>
              <a:buNone/>
              <a:tabLst/>
              <a:defRPr/>
            </a:pPr>
            <a:r>
              <a:rPr kumimoji="0" lang="en-US" sz="4666" b="0" i="0" u="none" strike="noStrike" kern="1200" cap="none" spc="-177" normalizeH="0" baseline="0" noProof="0" dirty="0">
                <a:ln>
                  <a:noFill/>
                </a:ln>
                <a:solidFill>
                  <a:srgbClr val="54585D"/>
                </a:solidFill>
                <a:effectLst/>
                <a:uLnTx/>
                <a:uFillTx/>
                <a:latin typeface="Poppins Bold"/>
                <a:ea typeface="+mn-ea"/>
                <a:cs typeface="+mn-cs"/>
              </a:rPr>
              <a:t>Context and  </a:t>
            </a:r>
            <a:r>
              <a:rPr kumimoji="0" lang="en-US" sz="4666" b="0" i="0" u="none" strike="noStrike" kern="1200" cap="none" spc="-177" normalizeH="0" baseline="0" noProof="0" dirty="0">
                <a:ln>
                  <a:noFill/>
                </a:ln>
                <a:solidFill>
                  <a:srgbClr val="442E98">
                    <a:lumMod val="60000"/>
                    <a:lumOff val="40000"/>
                  </a:srgbClr>
                </a:solidFill>
                <a:effectLst/>
                <a:uLnTx/>
                <a:uFillTx/>
                <a:latin typeface="Poppins Bold"/>
                <a:ea typeface="+mn-ea"/>
                <a:cs typeface="+mn-cs"/>
              </a:rPr>
              <a:t>Objectives</a:t>
            </a:r>
          </a:p>
        </p:txBody>
      </p:sp>
      <p:sp>
        <p:nvSpPr>
          <p:cNvPr id="19" name="Freeform 19"/>
          <p:cNvSpPr/>
          <p:nvPr/>
        </p:nvSpPr>
        <p:spPr>
          <a:xfrm>
            <a:off x="1379180" y="4183642"/>
            <a:ext cx="246517" cy="246517"/>
          </a:xfrm>
          <a:custGeom>
            <a:avLst/>
            <a:gdLst/>
            <a:ahLst/>
            <a:cxnLst/>
            <a:rect l="l" t="t" r="r" b="b"/>
            <a:pathLst>
              <a:path w="369775" h="369775">
                <a:moveTo>
                  <a:pt x="0" y="0"/>
                </a:moveTo>
                <a:lnTo>
                  <a:pt x="369775" y="0"/>
                </a:lnTo>
                <a:lnTo>
                  <a:pt x="369775" y="369775"/>
                </a:lnTo>
                <a:lnTo>
                  <a:pt x="0" y="369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20" name="Freeform 20"/>
          <p:cNvSpPr/>
          <p:nvPr/>
        </p:nvSpPr>
        <p:spPr>
          <a:xfrm>
            <a:off x="1379180" y="5255079"/>
            <a:ext cx="246517" cy="246517"/>
          </a:xfrm>
          <a:custGeom>
            <a:avLst/>
            <a:gdLst/>
            <a:ahLst/>
            <a:cxnLst/>
            <a:rect l="l" t="t" r="r" b="b"/>
            <a:pathLst>
              <a:path w="369775" h="369775">
                <a:moveTo>
                  <a:pt x="0" y="0"/>
                </a:moveTo>
                <a:lnTo>
                  <a:pt x="369775" y="0"/>
                </a:lnTo>
                <a:lnTo>
                  <a:pt x="369775" y="369776"/>
                </a:lnTo>
                <a:lnTo>
                  <a:pt x="0" y="3697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21" name="Freeform 21"/>
          <p:cNvSpPr/>
          <p:nvPr/>
        </p:nvSpPr>
        <p:spPr>
          <a:xfrm>
            <a:off x="1379180" y="5938838"/>
            <a:ext cx="246517" cy="246517"/>
          </a:xfrm>
          <a:custGeom>
            <a:avLst/>
            <a:gdLst/>
            <a:ahLst/>
            <a:cxnLst/>
            <a:rect l="l" t="t" r="r" b="b"/>
            <a:pathLst>
              <a:path w="369775" h="369775">
                <a:moveTo>
                  <a:pt x="0" y="0"/>
                </a:moveTo>
                <a:lnTo>
                  <a:pt x="369776" y="0"/>
                </a:lnTo>
                <a:lnTo>
                  <a:pt x="369776" y="369775"/>
                </a:lnTo>
                <a:lnTo>
                  <a:pt x="0" y="3697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Light"/>
              <a:ea typeface="+mn-ea"/>
              <a:cs typeface="+mn-cs"/>
            </a:endParaRPr>
          </a:p>
        </p:txBody>
      </p:sp>
      <p:pic>
        <p:nvPicPr>
          <p:cNvPr id="2050" name="Picture 2" descr="Global Property Management Group Odevo Continues U.S. Expansion With ...">
            <a:extLst>
              <a:ext uri="{FF2B5EF4-FFF2-40B4-BE49-F238E27FC236}">
                <a16:creationId xmlns:a16="http://schemas.microsoft.com/office/drawing/2014/main" id="{DBCE418B-51E1-DD9D-1C1D-19C248BBD1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825291"/>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57C38481-9E3F-8544-C195-71389E2A5F9F}"/>
              </a:ext>
            </a:extLst>
          </p:cNvPr>
          <p:cNvSpPr txBox="1">
            <a:spLocks/>
          </p:cNvSpPr>
          <p:nvPr/>
        </p:nvSpPr>
        <p:spPr>
          <a:xfrm>
            <a:off x="3890792" y="1830042"/>
            <a:ext cx="8116138" cy="27422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Context and objectives</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Proposed methodology</a:t>
            </a:r>
            <a:endParaRPr kumimoji="0" lang="en-US" sz="1800" b="1" i="0" u="none" strike="noStrike" kern="1200" cap="none" spc="0" normalizeH="0" baseline="0" noProof="0" dirty="0">
              <a:ln>
                <a:noFill/>
              </a:ln>
              <a:solidFill>
                <a:srgbClr val="FFFFFF"/>
              </a:solidFill>
              <a:effectLst/>
              <a:uLnTx/>
              <a:uFillTx/>
              <a:latin typeface="Poppins"/>
              <a:ea typeface="+mj-ea"/>
              <a:cs typeface="Poppins"/>
            </a:endParaRP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Why IOTA Impact</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Team IOTA and timeline</a:t>
            </a:r>
          </a:p>
          <a:p>
            <a:pPr marL="0" marR="0" lvl="0" indent="0" algn="just" defTabSz="914400" rtl="0" eaLnBrk="1" fontAlgn="auto" latinLnBrk="0" hangingPunct="1">
              <a:lnSpc>
                <a:spcPts val="2000"/>
              </a:lnSpc>
              <a:spcBef>
                <a:spcPts val="0"/>
              </a:spcBef>
              <a:spcAft>
                <a:spcPts val="13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Poppins"/>
                <a:ea typeface="+mj-ea"/>
                <a:cs typeface="Poppins"/>
              </a:rPr>
              <a:t>Proposed investment</a:t>
            </a:r>
          </a:p>
        </p:txBody>
      </p:sp>
      <p:sp>
        <p:nvSpPr>
          <p:cNvPr id="3" name="Google Shape;291;p35">
            <a:extLst>
              <a:ext uri="{FF2B5EF4-FFF2-40B4-BE49-F238E27FC236}">
                <a16:creationId xmlns:a16="http://schemas.microsoft.com/office/drawing/2014/main" id="{917EFD4C-E48B-9C02-591A-3C14F07B8CA5}"/>
              </a:ext>
            </a:extLst>
          </p:cNvPr>
          <p:cNvSpPr txBox="1">
            <a:spLocks noGrp="1"/>
          </p:cNvSpPr>
          <p:nvPr/>
        </p:nvSpPr>
        <p:spPr>
          <a:xfrm>
            <a:off x="2905844" y="2594890"/>
            <a:ext cx="876793" cy="374993"/>
          </a:xfrm>
          <a:prstGeom prst="rect">
            <a:avLst/>
          </a:prstGeom>
          <a:gradFill flip="none" rotWithShape="1">
            <a:gsLst>
              <a:gs pos="0">
                <a:srgbClr val="8C80FF">
                  <a:shade val="30000"/>
                  <a:satMod val="115000"/>
                </a:srgbClr>
              </a:gs>
              <a:gs pos="50000">
                <a:srgbClr val="8C80FF">
                  <a:shade val="67500"/>
                  <a:satMod val="115000"/>
                </a:srgbClr>
              </a:gs>
              <a:gs pos="100000">
                <a:srgbClr val="8C80FF">
                  <a:shade val="100000"/>
                  <a:satMod val="115000"/>
                </a:srgbClr>
              </a:gs>
            </a:gsLst>
            <a:lin ang="0" scaled="1"/>
            <a:tileRect/>
          </a:gra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a:t>02</a:t>
            </a:r>
            <a:endParaRPr/>
          </a:p>
        </p:txBody>
      </p:sp>
      <p:sp>
        <p:nvSpPr>
          <p:cNvPr id="5" name="Google Shape;289;p35">
            <a:extLst>
              <a:ext uri="{FF2B5EF4-FFF2-40B4-BE49-F238E27FC236}">
                <a16:creationId xmlns:a16="http://schemas.microsoft.com/office/drawing/2014/main" id="{93E2148B-E1E8-A482-ED26-C3F083DD134F}"/>
              </a:ext>
            </a:extLst>
          </p:cNvPr>
          <p:cNvSpPr txBox="1">
            <a:spLocks noGrp="1"/>
          </p:cNvSpPr>
          <p:nvPr/>
        </p:nvSpPr>
        <p:spPr>
          <a:xfrm>
            <a:off x="2905844" y="2176110"/>
            <a:ext cx="876793" cy="374993"/>
          </a:xfrm>
          <a:prstGeom prst="rect">
            <a:avLst/>
          </a:prstGeom>
          <a:solidFill>
            <a:srgbClr val="B5B9FD"/>
          </a:solidFill>
        </p:spPr>
        <p:txBody>
          <a:bodyPr spcFirstLastPara="1" wrap="square" lIns="91425" tIns="91425" rIns="91425" bIns="91425" anchor="ctr" anchorCtr="0">
            <a:noAutofit/>
          </a:bodyPr>
          <a:lstStyle>
            <a:defPPr>
              <a:defRPr lang="es-ES"/>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rPr lang="en"/>
              <a:t>01</a:t>
            </a:r>
            <a:endParaRPr/>
          </a:p>
        </p:txBody>
      </p:sp>
      <p:sp>
        <p:nvSpPr>
          <p:cNvPr id="9" name="Google Shape;291;p35">
            <a:extLst>
              <a:ext uri="{FF2B5EF4-FFF2-40B4-BE49-F238E27FC236}">
                <a16:creationId xmlns:a16="http://schemas.microsoft.com/office/drawing/2014/main" id="{F34FEE20-819B-7659-489B-C6CB8FA09970}"/>
              </a:ext>
            </a:extLst>
          </p:cNvPr>
          <p:cNvSpPr txBox="1">
            <a:spLocks noGrp="1"/>
          </p:cNvSpPr>
          <p:nvPr/>
        </p:nvSpPr>
        <p:spPr>
          <a:xfrm>
            <a:off x="2905844" y="3013670"/>
            <a:ext cx="876793" cy="374993"/>
          </a:xfrm>
          <a:prstGeom prst="rect">
            <a:avLst/>
          </a:prstGeom>
          <a:solidFill>
            <a:srgbClr val="B5B9FD"/>
          </a:solidFill>
        </p:spPr>
        <p:txBody>
          <a:bodyPr spcFirstLastPara="1" wrap="square" lIns="91425" tIns="91425" rIns="91425" bIns="91425" anchor="ctr" anchorCtr="0">
            <a:noAutofit/>
          </a:bodyPr>
          <a:lstStyle>
            <a:lvl1pPr lvl="0" algn="r" defTabSz="685800" rtl="0" eaLnBrk="1" latinLnBrk="0" hangingPunct="1">
              <a:lnSpc>
                <a:spcPct val="115000"/>
              </a:lnSpc>
              <a:spcBef>
                <a:spcPts val="0"/>
              </a:spcBef>
              <a:spcAft>
                <a:spcPts val="0"/>
              </a:spcAft>
              <a:buSzPts val="3000"/>
              <a:buNone/>
              <a:defRPr sz="3100" b="0" i="0" kern="1200">
                <a:solidFill>
                  <a:schemeClr val="lt1"/>
                </a:solidFill>
                <a:latin typeface="+mj-lt"/>
                <a:ea typeface="+mj-ea"/>
                <a:cs typeface="+mj-cs"/>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pPr marL="0" marR="0" lvl="0" indent="0" algn="r" defTabSz="685800" rtl="0" eaLnBrk="1" fontAlgn="auto" latinLnBrk="0" hangingPunct="1">
              <a:lnSpc>
                <a:spcPct val="115000"/>
              </a:lnSpc>
              <a:spcBef>
                <a:spcPts val="0"/>
              </a:spcBef>
              <a:spcAft>
                <a:spcPts val="0"/>
              </a:spcAft>
              <a:buClrTx/>
              <a:buSzPts val="3000"/>
              <a:buFontTx/>
              <a:buNone/>
              <a:tabLst/>
              <a:defRPr/>
            </a:pPr>
            <a:r>
              <a:rPr kumimoji="0" lang="en" sz="1800" b="1" i="0" u="none" strike="noStrike" kern="1200" cap="none" spc="0" normalizeH="0" baseline="0" noProof="0">
                <a:ln>
                  <a:noFill/>
                </a:ln>
                <a:solidFill>
                  <a:srgbClr val="FFFFFF"/>
                </a:solidFill>
                <a:effectLst/>
                <a:uLnTx/>
                <a:uFillTx/>
                <a:latin typeface="Poppins"/>
                <a:ea typeface="+mj-ea"/>
                <a:cs typeface="+mj-cs"/>
              </a:rPr>
              <a:t>03</a:t>
            </a:r>
            <a:endParaRPr kumimoji="0" sz="1800" b="1" i="0" u="none" strike="noStrike" kern="1200" cap="none" spc="0" normalizeH="0" baseline="0" noProof="0">
              <a:ln>
                <a:noFill/>
              </a:ln>
              <a:solidFill>
                <a:srgbClr val="FFFFFF"/>
              </a:solidFill>
              <a:effectLst/>
              <a:uLnTx/>
              <a:uFillTx/>
              <a:latin typeface="Poppins"/>
              <a:ea typeface="+mj-ea"/>
              <a:cs typeface="+mj-cs"/>
            </a:endParaRPr>
          </a:p>
        </p:txBody>
      </p:sp>
      <p:sp>
        <p:nvSpPr>
          <p:cNvPr id="21" name="object 6">
            <a:extLst>
              <a:ext uri="{FF2B5EF4-FFF2-40B4-BE49-F238E27FC236}">
                <a16:creationId xmlns:a16="http://schemas.microsoft.com/office/drawing/2014/main" id="{B08CF098-A2C4-0DAC-DF74-BC0E4E2B6A96}"/>
              </a:ext>
            </a:extLst>
          </p:cNvPr>
          <p:cNvSpPr/>
          <p:nvPr/>
        </p:nvSpPr>
        <p:spPr>
          <a:xfrm rot="5400000">
            <a:off x="1704106" y="731853"/>
            <a:ext cx="1134992" cy="983362"/>
          </a:xfrm>
          <a:custGeom>
            <a:avLst/>
            <a:gdLst/>
            <a:ahLst/>
            <a:cxnLst/>
            <a:rect l="l" t="t" r="r" b="b"/>
            <a:pathLst>
              <a:path w="646429" h="560070">
                <a:moveTo>
                  <a:pt x="323138" y="0"/>
                </a:moveTo>
                <a:lnTo>
                  <a:pt x="0" y="559701"/>
                </a:lnTo>
                <a:lnTo>
                  <a:pt x="164007" y="559701"/>
                </a:lnTo>
                <a:lnTo>
                  <a:pt x="323138" y="284086"/>
                </a:lnTo>
                <a:lnTo>
                  <a:pt x="482269" y="559701"/>
                </a:lnTo>
                <a:lnTo>
                  <a:pt x="646277" y="559701"/>
                </a:lnTo>
                <a:lnTo>
                  <a:pt x="323138" y="0"/>
                </a:lnTo>
                <a:close/>
              </a:path>
            </a:pathLst>
          </a:custGeom>
          <a:solidFill>
            <a:srgbClr val="8D80FF">
              <a:alpha val="20000"/>
            </a:srgbClr>
          </a:solidFill>
        </p:spPr>
        <p:txBody>
          <a:bodyPr wrap="square" lIns="0" tIns="0" rIns="0" bIns="0" rtlCol="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1200" cap="none" spc="0" normalizeH="0" baseline="0" noProof="0">
              <a:ln>
                <a:noFill/>
              </a:ln>
              <a:solidFill>
                <a:srgbClr val="000000"/>
              </a:solidFill>
              <a:effectLst/>
              <a:uLnTx/>
              <a:uFillTx/>
              <a:latin typeface="Arial"/>
              <a:cs typeface="Arial"/>
              <a:sym typeface="Arial"/>
            </a:endParaRPr>
          </a:p>
        </p:txBody>
      </p:sp>
      <p:sp>
        <p:nvSpPr>
          <p:cNvPr id="6" name="Título 1">
            <a:extLst>
              <a:ext uri="{FF2B5EF4-FFF2-40B4-BE49-F238E27FC236}">
                <a16:creationId xmlns:a16="http://schemas.microsoft.com/office/drawing/2014/main" id="{A1C91E4D-A927-263A-8677-2AE4226F53B3}"/>
              </a:ext>
            </a:extLst>
          </p:cNvPr>
          <p:cNvSpPr txBox="1">
            <a:spLocks/>
          </p:cNvSpPr>
          <p:nvPr/>
        </p:nvSpPr>
        <p:spPr>
          <a:xfrm>
            <a:off x="618006" y="976028"/>
            <a:ext cx="2145277" cy="471639"/>
          </a:xfrm>
          <a:prstGeom prst="rect">
            <a:avLst/>
          </a:prstGeom>
        </p:spPr>
        <p:txBody>
          <a:bodyPr vert="horz" lIns="91440" tIns="45720" rIns="91440" bIns="45720" rtlCol="0" anchor="ctr">
            <a:noAutofit/>
          </a:bodyPr>
          <a:lst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CO" sz="3200" b="1" i="0" u="none" strike="noStrike" kern="1200" cap="none" spc="0" normalizeH="0" baseline="0" noProof="0" dirty="0">
                <a:ln>
                  <a:noFill/>
                </a:ln>
                <a:solidFill>
                  <a:srgbClr val="FFFFFF"/>
                </a:solidFill>
                <a:effectLst/>
                <a:uLnTx/>
                <a:uFillTx/>
                <a:latin typeface="Poppins"/>
                <a:ea typeface="+mj-ea"/>
                <a:cs typeface="+mj-cs"/>
              </a:rPr>
              <a:t>Content</a:t>
            </a:r>
          </a:p>
        </p:txBody>
      </p:sp>
      <p:sp>
        <p:nvSpPr>
          <p:cNvPr id="2" name="Google Shape;289;p35">
            <a:extLst>
              <a:ext uri="{FF2B5EF4-FFF2-40B4-BE49-F238E27FC236}">
                <a16:creationId xmlns:a16="http://schemas.microsoft.com/office/drawing/2014/main" id="{410BB48F-3A62-D028-E675-3261523B6CE7}"/>
              </a:ext>
            </a:extLst>
          </p:cNvPr>
          <p:cNvSpPr txBox="1">
            <a:spLocks noGrp="1"/>
          </p:cNvSpPr>
          <p:nvPr/>
        </p:nvSpPr>
        <p:spPr>
          <a:xfrm>
            <a:off x="2905844" y="3432450"/>
            <a:ext cx="876793" cy="374993"/>
          </a:xfrm>
          <a:prstGeom prst="rect">
            <a:avLst/>
          </a:prstGeom>
          <a:solidFill>
            <a:srgbClr val="B5B9FD"/>
          </a:solidFill>
        </p:spPr>
        <p:txBody>
          <a:bodyPr spcFirstLastPara="1" wrap="square" lIns="91425" tIns="91425" rIns="91425" bIns="91425" anchor="ctr" anchorCtr="0">
            <a:noAutofit/>
          </a:bodyPr>
          <a:lstStyle>
            <a:defPPr>
              <a:defRPr lang="es-CO"/>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pPr marL="0" marR="0" lvl="0" indent="0" algn="r" defTabSz="685800" rtl="0" eaLnBrk="1" fontAlgn="auto" latinLnBrk="0" hangingPunct="1">
              <a:lnSpc>
                <a:spcPct val="115000"/>
              </a:lnSpc>
              <a:spcBef>
                <a:spcPts val="0"/>
              </a:spcBef>
              <a:spcAft>
                <a:spcPts val="0"/>
              </a:spcAft>
              <a:buClrTx/>
              <a:buSzPts val="3000"/>
              <a:buFontTx/>
              <a:buNone/>
              <a:tabLst/>
              <a:defRPr/>
            </a:pPr>
            <a:r>
              <a:rPr kumimoji="0" lang="en" sz="1800" b="1" i="0" u="none" strike="noStrike" kern="1200" cap="none" spc="0" normalizeH="0" baseline="0" noProof="0">
                <a:ln>
                  <a:noFill/>
                </a:ln>
                <a:solidFill>
                  <a:srgbClr val="FFFFFF"/>
                </a:solidFill>
                <a:effectLst/>
                <a:uLnTx/>
                <a:uFillTx/>
                <a:latin typeface="Poppins"/>
                <a:ea typeface="+mj-ea"/>
                <a:cs typeface="+mj-cs"/>
              </a:rPr>
              <a:t>04</a:t>
            </a:r>
            <a:endParaRPr kumimoji="0" sz="1800" b="1" i="0" u="none" strike="noStrike" kern="1200" cap="none" spc="0" normalizeH="0" baseline="0" noProof="0">
              <a:ln>
                <a:noFill/>
              </a:ln>
              <a:solidFill>
                <a:srgbClr val="FFFFFF"/>
              </a:solidFill>
              <a:effectLst/>
              <a:uLnTx/>
              <a:uFillTx/>
              <a:latin typeface="Poppins"/>
              <a:ea typeface="+mj-ea"/>
              <a:cs typeface="+mj-cs"/>
            </a:endParaRPr>
          </a:p>
        </p:txBody>
      </p:sp>
      <p:sp>
        <p:nvSpPr>
          <p:cNvPr id="7" name="Google Shape;289;p35">
            <a:extLst>
              <a:ext uri="{FF2B5EF4-FFF2-40B4-BE49-F238E27FC236}">
                <a16:creationId xmlns:a16="http://schemas.microsoft.com/office/drawing/2014/main" id="{1CC0F131-0D3E-34F6-B5C4-68CC52DDD248}"/>
              </a:ext>
            </a:extLst>
          </p:cNvPr>
          <p:cNvSpPr txBox="1">
            <a:spLocks noGrp="1"/>
          </p:cNvSpPr>
          <p:nvPr/>
        </p:nvSpPr>
        <p:spPr>
          <a:xfrm>
            <a:off x="2905844" y="3855071"/>
            <a:ext cx="876793" cy="374993"/>
          </a:xfrm>
          <a:prstGeom prst="rect">
            <a:avLst/>
          </a:prstGeom>
          <a:solidFill>
            <a:srgbClr val="B5B9FD"/>
          </a:solidFill>
        </p:spPr>
        <p:txBody>
          <a:bodyPr spcFirstLastPara="1" wrap="square" lIns="91425" tIns="91425" rIns="91425" bIns="91425" anchor="ctr" anchorCtr="0">
            <a:noAutofit/>
          </a:bodyPr>
          <a:lstStyle>
            <a:defPPr>
              <a:defRPr lang="es-CO"/>
            </a:defPPr>
            <a:lvl1pPr marR="0" lvl="0" indent="0" algn="r" defTabSz="685800" fontAlgn="auto">
              <a:lnSpc>
                <a:spcPct val="115000"/>
              </a:lnSpc>
              <a:spcBef>
                <a:spcPts val="0"/>
              </a:spcBef>
              <a:spcAft>
                <a:spcPts val="0"/>
              </a:spcAft>
              <a:buClrTx/>
              <a:buSzPts val="3000"/>
              <a:buFontTx/>
              <a:buNone/>
              <a:tabLst/>
              <a:defRPr kumimoji="0" b="1" i="0" u="none" strike="noStrike" cap="none" spc="0" normalizeH="0" baseline="0">
                <a:ln>
                  <a:noFill/>
                </a:ln>
                <a:solidFill>
                  <a:srgbClr val="FFFFFF"/>
                </a:solidFill>
                <a:effectLst/>
                <a:uLnTx/>
                <a:uFillTx/>
                <a:latin typeface="Poppins"/>
                <a:ea typeface="+mj-ea"/>
                <a:cs typeface="+mj-cs"/>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pPr marL="0" marR="0" lvl="0" indent="0" algn="r" defTabSz="685800" rtl="0" eaLnBrk="1" fontAlgn="auto" latinLnBrk="0" hangingPunct="1">
              <a:lnSpc>
                <a:spcPct val="115000"/>
              </a:lnSpc>
              <a:spcBef>
                <a:spcPts val="0"/>
              </a:spcBef>
              <a:spcAft>
                <a:spcPts val="0"/>
              </a:spcAft>
              <a:buClrTx/>
              <a:buSzPts val="3000"/>
              <a:buFontTx/>
              <a:buNone/>
              <a:tabLst/>
              <a:defRPr/>
            </a:pPr>
            <a:r>
              <a:rPr kumimoji="0" lang="en" sz="1800" b="1" i="0" u="none" strike="noStrike" kern="1200" cap="none" spc="0" normalizeH="0" baseline="0" noProof="0">
                <a:ln>
                  <a:noFill/>
                </a:ln>
                <a:solidFill>
                  <a:srgbClr val="FFFFFF"/>
                </a:solidFill>
                <a:effectLst/>
                <a:uLnTx/>
                <a:uFillTx/>
                <a:latin typeface="Poppins"/>
                <a:ea typeface="+mj-ea"/>
                <a:cs typeface="+mj-cs"/>
              </a:rPr>
              <a:t>0</a:t>
            </a:r>
            <a:r>
              <a:rPr kumimoji="0" lang="en" sz="1800" b="1" i="0" u="none" strike="noStrike" kern="1200" cap="none" spc="0" normalizeH="0" baseline="0" noProof="0" dirty="0">
                <a:ln>
                  <a:noFill/>
                </a:ln>
                <a:solidFill>
                  <a:srgbClr val="FFFFFF"/>
                </a:solidFill>
                <a:effectLst/>
                <a:uLnTx/>
                <a:uFillTx/>
                <a:latin typeface="Poppins"/>
                <a:ea typeface="+mj-ea"/>
                <a:cs typeface="+mj-cs"/>
              </a:rPr>
              <a:t>5</a:t>
            </a:r>
            <a:endParaRPr kumimoji="0" sz="1800" b="1" i="0" u="none" strike="noStrike" kern="1200" cap="none" spc="0" normalizeH="0" baseline="0" noProof="0" dirty="0">
              <a:ln>
                <a:noFill/>
              </a:ln>
              <a:solidFill>
                <a:srgbClr val="FFFFFF"/>
              </a:solidFill>
              <a:effectLst/>
              <a:uLnTx/>
              <a:uFillTx/>
              <a:latin typeface="Poppins"/>
              <a:ea typeface="+mj-ea"/>
              <a:cs typeface="+mj-cs"/>
            </a:endParaRPr>
          </a:p>
        </p:txBody>
      </p:sp>
    </p:spTree>
    <p:extLst>
      <p:ext uri="{BB962C8B-B14F-4D97-AF65-F5344CB8AC3E}">
        <p14:creationId xmlns:p14="http://schemas.microsoft.com/office/powerpoint/2010/main" val="2598255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Gráfico 64">
            <a:extLst>
              <a:ext uri="{FF2B5EF4-FFF2-40B4-BE49-F238E27FC236}">
                <a16:creationId xmlns:a16="http://schemas.microsoft.com/office/drawing/2014/main" id="{7B84341A-1094-A751-C490-35E8D02CE41A}"/>
              </a:ext>
            </a:extLst>
          </p:cNvPr>
          <p:cNvSpPr/>
          <p:nvPr/>
        </p:nvSpPr>
        <p:spPr>
          <a:xfrm>
            <a:off x="6276070" y="798443"/>
            <a:ext cx="4788277" cy="370800"/>
          </a:xfrm>
          <a:prstGeom prst="homePlate">
            <a:avLst/>
          </a:prstGeom>
          <a:solidFill>
            <a:srgbClr val="6C60B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545354"/>
              </a:solidFill>
              <a:effectLst/>
              <a:uLnTx/>
              <a:uFillTx/>
              <a:latin typeface="Poppins Light"/>
              <a:ea typeface="+mn-ea"/>
              <a:cs typeface="+mn-cs"/>
            </a:endParaRPr>
          </a:p>
        </p:txBody>
      </p:sp>
      <p:sp>
        <p:nvSpPr>
          <p:cNvPr id="5" name="Freeform 5"/>
          <p:cNvSpPr/>
          <p:nvPr/>
        </p:nvSpPr>
        <p:spPr>
          <a:xfrm>
            <a:off x="-1440870" y="5115835"/>
            <a:ext cx="3415140" cy="3415140"/>
          </a:xfrm>
          <a:custGeom>
            <a:avLst/>
            <a:gdLst/>
            <a:ahLst/>
            <a:cxnLst/>
            <a:rect l="l" t="t" r="r" b="b"/>
            <a:pathLst>
              <a:path w="5122710" h="5122710">
                <a:moveTo>
                  <a:pt x="0" y="0"/>
                </a:moveTo>
                <a:lnTo>
                  <a:pt x="5122710" y="0"/>
                </a:lnTo>
                <a:lnTo>
                  <a:pt x="5122710" y="5122710"/>
                </a:lnTo>
                <a:lnTo>
                  <a:pt x="0" y="512271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Light"/>
              <a:ea typeface="+mn-ea"/>
              <a:cs typeface="+mn-cs"/>
            </a:endParaRPr>
          </a:p>
        </p:txBody>
      </p:sp>
      <p:pic>
        <p:nvPicPr>
          <p:cNvPr id="2050" name="Picture 2" descr="Global Property Management Group Odevo Continues U.S. Expansion With ...">
            <a:extLst>
              <a:ext uri="{FF2B5EF4-FFF2-40B4-BE49-F238E27FC236}">
                <a16:creationId xmlns:a16="http://schemas.microsoft.com/office/drawing/2014/main" id="{DBCE418B-51E1-DD9D-1C1D-19C248BBD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2">
            <a:extLst>
              <a:ext uri="{FF2B5EF4-FFF2-40B4-BE49-F238E27FC236}">
                <a16:creationId xmlns:a16="http://schemas.microsoft.com/office/drawing/2014/main" id="{B5BF7F63-9151-B742-F5F2-53AEA5AB27EB}"/>
              </a:ext>
            </a:extLst>
          </p:cNvPr>
          <p:cNvSpPr/>
          <p:nvPr/>
        </p:nvSpPr>
        <p:spPr>
          <a:xfrm>
            <a:off x="1274016" y="798445"/>
            <a:ext cx="5002786" cy="369332"/>
          </a:xfrm>
          <a:prstGeom prst="rect">
            <a:avLst/>
          </a:prstGeom>
          <a:solidFill>
            <a:srgbClr val="8D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FFFFFF"/>
              </a:solidFill>
              <a:effectLst/>
              <a:uLnTx/>
              <a:uFillTx/>
              <a:latin typeface="Poppins Light"/>
              <a:ea typeface="+mn-ea"/>
              <a:cs typeface="+mn-cs"/>
            </a:endParaRPr>
          </a:p>
        </p:txBody>
      </p:sp>
      <p:sp>
        <p:nvSpPr>
          <p:cNvPr id="4" name="Triangle 35">
            <a:extLst>
              <a:ext uri="{FF2B5EF4-FFF2-40B4-BE49-F238E27FC236}">
                <a16:creationId xmlns:a16="http://schemas.microsoft.com/office/drawing/2014/main" id="{EECEE998-BE29-5C82-3181-32A85F2717B7}"/>
              </a:ext>
            </a:extLst>
          </p:cNvPr>
          <p:cNvSpPr/>
          <p:nvPr/>
        </p:nvSpPr>
        <p:spPr>
          <a:xfrm rot="5400000">
            <a:off x="6193643" y="875857"/>
            <a:ext cx="369332" cy="214509"/>
          </a:xfrm>
          <a:prstGeom prst="triangle">
            <a:avLst/>
          </a:prstGeom>
          <a:solidFill>
            <a:srgbClr val="8D8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FFFFFF"/>
              </a:solidFill>
              <a:effectLst/>
              <a:uLnTx/>
              <a:uFillTx/>
              <a:latin typeface="Poppins Light"/>
              <a:ea typeface="+mn-ea"/>
              <a:cs typeface="+mn-cs"/>
            </a:endParaRPr>
          </a:p>
        </p:txBody>
      </p:sp>
      <p:sp>
        <p:nvSpPr>
          <p:cNvPr id="7" name="Gráfico 64">
            <a:extLst>
              <a:ext uri="{FF2B5EF4-FFF2-40B4-BE49-F238E27FC236}">
                <a16:creationId xmlns:a16="http://schemas.microsoft.com/office/drawing/2014/main" id="{FC239926-804D-540A-2015-220B246540D5}"/>
              </a:ext>
            </a:extLst>
          </p:cNvPr>
          <p:cNvSpPr/>
          <p:nvPr/>
        </p:nvSpPr>
        <p:spPr>
          <a:xfrm>
            <a:off x="1300909" y="3496150"/>
            <a:ext cx="9790331" cy="302577"/>
          </a:xfrm>
          <a:prstGeom prst="homePlate">
            <a:avLst/>
          </a:prstGeom>
          <a:solidFill>
            <a:srgbClr val="442E9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545354"/>
              </a:solidFill>
              <a:effectLst/>
              <a:uLnTx/>
              <a:uFillTx/>
              <a:latin typeface="Poppins Light"/>
              <a:ea typeface="+mn-ea"/>
              <a:cs typeface="+mn-cs"/>
            </a:endParaRPr>
          </a:p>
        </p:txBody>
      </p:sp>
      <p:sp>
        <p:nvSpPr>
          <p:cNvPr id="8" name="CuadroTexto 7">
            <a:extLst>
              <a:ext uri="{FF2B5EF4-FFF2-40B4-BE49-F238E27FC236}">
                <a16:creationId xmlns:a16="http://schemas.microsoft.com/office/drawing/2014/main" id="{8D40EF30-BB20-A5DD-9A2B-EE4E0330DAB1}"/>
              </a:ext>
            </a:extLst>
          </p:cNvPr>
          <p:cNvSpPr txBox="1"/>
          <p:nvPr/>
        </p:nvSpPr>
        <p:spPr>
          <a:xfrm>
            <a:off x="1247123" y="2161612"/>
            <a:ext cx="4881805" cy="1354217"/>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b="1" dirty="0">
                <a:solidFill>
                  <a:srgbClr val="545354"/>
                </a:solidFill>
                <a:latin typeface="+mj-lt"/>
                <a:cs typeface="Poppins"/>
              </a:rPr>
              <a:t>Comprehend the market size </a:t>
            </a:r>
            <a:r>
              <a:rPr lang="en-US" sz="1100" dirty="0">
                <a:solidFill>
                  <a:srgbClr val="545354"/>
                </a:solidFill>
                <a:latin typeface="+mj-lt"/>
                <a:cs typeface="Poppins"/>
              </a:rPr>
              <a:t>Determine the current market size (TAM, SAM) and market share of the target by state and potential market growth within the services provided to large developments.</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b="1" dirty="0">
                <a:solidFill>
                  <a:srgbClr val="545354"/>
                </a:solidFill>
                <a:latin typeface="+mj-lt"/>
                <a:cs typeface="Poppins"/>
              </a:rPr>
              <a:t>Gain in-depth insights </a:t>
            </a:r>
            <a:r>
              <a:rPr lang="en-US" sz="1100" dirty="0">
                <a:solidFill>
                  <a:srgbClr val="545354"/>
                </a:solidFill>
                <a:latin typeface="+mj-lt"/>
                <a:cs typeface="Poppins"/>
              </a:rPr>
              <a:t>into the specific requirements faced by large developments, how the current solutions meet their needs and the pain points they currently have</a:t>
            </a:r>
          </a:p>
        </p:txBody>
      </p:sp>
      <p:sp>
        <p:nvSpPr>
          <p:cNvPr id="9" name="CuadroTexto 8">
            <a:extLst>
              <a:ext uri="{FF2B5EF4-FFF2-40B4-BE49-F238E27FC236}">
                <a16:creationId xmlns:a16="http://schemas.microsoft.com/office/drawing/2014/main" id="{29D1C70A-B876-567E-2C6E-62C980A064D1}"/>
              </a:ext>
            </a:extLst>
          </p:cNvPr>
          <p:cNvSpPr txBox="1"/>
          <p:nvPr/>
        </p:nvSpPr>
        <p:spPr>
          <a:xfrm>
            <a:off x="6485564" y="2186932"/>
            <a:ext cx="4484749" cy="1184940"/>
          </a:xfrm>
          <a:prstGeom prst="rect">
            <a:avLst/>
          </a:prstGeom>
          <a:noFill/>
        </p:spPr>
        <p:txBody>
          <a:bodyPr wrap="square" lIns="91440" tIns="45720" rIns="91440" bIns="45720" rtlCol="0" anchor="t">
            <a:spAutoFit/>
          </a:bodyPr>
          <a:lstStyle/>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b="1" dirty="0">
                <a:solidFill>
                  <a:srgbClr val="545354"/>
                </a:solidFill>
                <a:latin typeface="+mj-lt"/>
                <a:cs typeface="Poppins"/>
              </a:rPr>
              <a:t>Evaluate strategic opportunities </a:t>
            </a:r>
            <a:r>
              <a:rPr lang="en-US" sz="1100" dirty="0">
                <a:solidFill>
                  <a:srgbClr val="545354"/>
                </a:solidFill>
                <a:latin typeface="+mj-lt"/>
                <a:cs typeface="Poppins"/>
              </a:rPr>
              <a:t>through discussions with experts and working sessions to identify opportunities and determine their potential for driving growth and innovation.</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100" b="1" dirty="0">
                <a:solidFill>
                  <a:srgbClr val="545354"/>
                </a:solidFill>
                <a:latin typeface="+mj-lt"/>
                <a:cs typeface="Poppins"/>
              </a:rPr>
              <a:t>Recommend a prioritization of efforts </a:t>
            </a:r>
            <a:r>
              <a:rPr lang="en-US" sz="1100" dirty="0">
                <a:solidFill>
                  <a:srgbClr val="545354"/>
                </a:solidFill>
                <a:latin typeface="+mj-lt"/>
                <a:cs typeface="Poppins"/>
              </a:rPr>
              <a:t>based on a high-level assessment of their feasibility, impact, and alignment with Odevo's strategic goals.</a:t>
            </a:r>
          </a:p>
        </p:txBody>
      </p:sp>
      <p:sp>
        <p:nvSpPr>
          <p:cNvPr id="12" name="TextBox 5">
            <a:extLst>
              <a:ext uri="{FF2B5EF4-FFF2-40B4-BE49-F238E27FC236}">
                <a16:creationId xmlns:a16="http://schemas.microsoft.com/office/drawing/2014/main" id="{DA055A32-3FF8-64F9-2BF3-6B6B03EED143}"/>
              </a:ext>
            </a:extLst>
          </p:cNvPr>
          <p:cNvSpPr txBox="1"/>
          <p:nvPr/>
        </p:nvSpPr>
        <p:spPr>
          <a:xfrm>
            <a:off x="6474609" y="3928342"/>
            <a:ext cx="4394399" cy="2031325"/>
          </a:xfrm>
          <a:prstGeom prst="rect">
            <a:avLst/>
          </a:prstGeom>
          <a:noFill/>
        </p:spPr>
        <p:txBody>
          <a:bodyPr wrap="square" lIns="91440" tIns="45720" rIns="91440" bIns="45720" rtlCol="0" anchor="t">
            <a:spAutoFit/>
          </a:bodyPr>
          <a:lstStyle/>
          <a:p>
            <a:pPr marL="228600" marR="0" lvl="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100" b="1" dirty="0">
                <a:solidFill>
                  <a:srgbClr val="545354"/>
                </a:solidFill>
                <a:latin typeface="+mj-lt"/>
                <a:cs typeface="Poppins"/>
              </a:rPr>
              <a:t>Ideation Workshops:</a:t>
            </a:r>
            <a:r>
              <a:rPr lang="en-US" sz="1100" dirty="0">
                <a:solidFill>
                  <a:srgbClr val="545354"/>
                </a:solidFill>
                <a:latin typeface="+mj-lt"/>
                <a:cs typeface="Poppins"/>
              </a:rPr>
              <a:t> Facilitate interactive workshops with the </a:t>
            </a:r>
            <a:r>
              <a:rPr lang="en-US" sz="1100" dirty="0" err="1">
                <a:solidFill>
                  <a:srgbClr val="545354"/>
                </a:solidFill>
                <a:latin typeface="+mj-lt"/>
                <a:cs typeface="Poppins"/>
              </a:rPr>
              <a:t>Odevo</a:t>
            </a:r>
            <a:r>
              <a:rPr lang="en-US" sz="1100" dirty="0">
                <a:solidFill>
                  <a:srgbClr val="545354"/>
                </a:solidFill>
                <a:latin typeface="+mj-lt"/>
                <a:cs typeface="Poppins"/>
              </a:rPr>
              <a:t> team to collaboratively assess the strategic opportunities based on the data gathered in phase 1. These sessions will focus on brainstorming, evaluating, and prioritizing initiatives based on feasibility and potential impact.</a:t>
            </a:r>
          </a:p>
          <a:p>
            <a:pPr marL="228600" marR="0" lvl="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100" b="1" dirty="0">
                <a:solidFill>
                  <a:srgbClr val="545354"/>
                </a:solidFill>
                <a:latin typeface="+mj-lt"/>
                <a:cs typeface="Poppins"/>
              </a:rPr>
              <a:t>Adjacency assessment:</a:t>
            </a:r>
            <a:r>
              <a:rPr lang="en-US" sz="1100" dirty="0">
                <a:solidFill>
                  <a:srgbClr val="545354"/>
                </a:solidFill>
                <a:latin typeface="+mj-lt"/>
                <a:cs typeface="Poppins"/>
              </a:rPr>
              <a:t> Synthesize the insights from the market analysis and workshops to understand prioritized adjacencies. This high-level assessment will be tailored to guide Odevo's acquisition efforts, ensuring alignment with market needs and competitive advantages.</a:t>
            </a:r>
          </a:p>
        </p:txBody>
      </p:sp>
      <p:sp>
        <p:nvSpPr>
          <p:cNvPr id="22" name="TextBox 19">
            <a:extLst>
              <a:ext uri="{FF2B5EF4-FFF2-40B4-BE49-F238E27FC236}">
                <a16:creationId xmlns:a16="http://schemas.microsoft.com/office/drawing/2014/main" id="{502BCC47-4A27-EF8F-94A4-FC2C6AA596A4}"/>
              </a:ext>
            </a:extLst>
          </p:cNvPr>
          <p:cNvSpPr txBox="1"/>
          <p:nvPr/>
        </p:nvSpPr>
        <p:spPr>
          <a:xfrm>
            <a:off x="1314355" y="3854166"/>
            <a:ext cx="4920170" cy="3031599"/>
          </a:xfrm>
          <a:prstGeom prst="rect">
            <a:avLst/>
          </a:prstGeom>
          <a:noFill/>
        </p:spPr>
        <p:txBody>
          <a:bodyPr wrap="square" lIns="91440" tIns="45720" rIns="91440" bIns="45720" rtlCol="0" anchor="t">
            <a:spAutoFit/>
          </a:bodyPr>
          <a:lstStyle/>
          <a:p>
            <a:pPr marL="228600" indent="-228600">
              <a:spcBef>
                <a:spcPts val="600"/>
              </a:spcBef>
              <a:buFont typeface="+mj-lt"/>
              <a:buAutoNum type="arabicPeriod"/>
            </a:pPr>
            <a:r>
              <a:rPr lang="en-US" sz="1100" b="1" dirty="0">
                <a:solidFill>
                  <a:srgbClr val="545354"/>
                </a:solidFill>
                <a:latin typeface="+mj-lt"/>
                <a:cs typeface="Poppins"/>
              </a:rPr>
              <a:t>Client interviews: </a:t>
            </a:r>
            <a:r>
              <a:rPr lang="en-US" sz="1100" dirty="0">
                <a:solidFill>
                  <a:srgbClr val="545354"/>
                </a:solidFill>
                <a:latin typeface="+mj-lt"/>
                <a:cs typeface="Poppins"/>
              </a:rPr>
              <a:t>Conduct 50 in-depth interviews with residential complex managers of more than 2k units to uncover critical insights into their operational needs, expectations from property management services, current challenges, and the performance of existing service providers.</a:t>
            </a:r>
          </a:p>
          <a:p>
            <a:pPr marL="228600" indent="-228600">
              <a:spcBef>
                <a:spcPts val="600"/>
              </a:spcBef>
              <a:buFont typeface="+mj-lt"/>
              <a:buAutoNum type="arabicPeriod"/>
            </a:pPr>
            <a:r>
              <a:rPr lang="en-US" sz="1100" b="1" dirty="0">
                <a:solidFill>
                  <a:srgbClr val="545354"/>
                </a:solidFill>
                <a:latin typeface="+mj-lt"/>
                <a:cs typeface="Poppins"/>
              </a:rPr>
              <a:t>Industry expert interviews</a:t>
            </a:r>
            <a:r>
              <a:rPr lang="en-US" sz="1100" dirty="0">
                <a:solidFill>
                  <a:srgbClr val="545354"/>
                </a:solidFill>
                <a:latin typeface="+mj-lt"/>
                <a:cs typeface="Poppins"/>
              </a:rPr>
              <a:t>: Engage with 25 industry experts to gain a nuanced understanding of the market size, trends, innovations, and the overall dynamics within the property management services sector.</a:t>
            </a:r>
          </a:p>
          <a:p>
            <a:pPr marL="228600" indent="-228600">
              <a:spcBef>
                <a:spcPts val="600"/>
              </a:spcBef>
              <a:buFont typeface="+mj-lt"/>
              <a:buAutoNum type="arabicPeriod"/>
            </a:pPr>
            <a:r>
              <a:rPr lang="en-US" sz="1100" b="1" dirty="0">
                <a:solidFill>
                  <a:srgbClr val="545354"/>
                </a:solidFill>
                <a:latin typeface="+mj-lt"/>
                <a:cs typeface="Poppins"/>
              </a:rPr>
              <a:t>Secondary data collection: </a:t>
            </a:r>
            <a:r>
              <a:rPr lang="en-US" sz="1100" dirty="0">
                <a:solidFill>
                  <a:srgbClr val="545354"/>
                </a:solidFill>
                <a:latin typeface="+mj-lt"/>
                <a:cs typeface="Poppins"/>
              </a:rPr>
              <a:t>Compile and analyze secondary data sources, including industry reports and </a:t>
            </a:r>
            <a:r>
              <a:rPr lang="en-US" sz="1100" dirty="0">
                <a:latin typeface="+mj-lt"/>
              </a:rPr>
              <a:t>relevant</a:t>
            </a:r>
            <a:r>
              <a:rPr lang="es-CO" sz="1100" dirty="0">
                <a:latin typeface="+mj-lt"/>
              </a:rPr>
              <a:t> </a:t>
            </a:r>
            <a:r>
              <a:rPr lang="en-US" sz="1100" dirty="0">
                <a:latin typeface="+mj-lt"/>
              </a:rPr>
              <a:t>publications</a:t>
            </a:r>
            <a:r>
              <a:rPr lang="en-US" sz="1100" dirty="0">
                <a:solidFill>
                  <a:srgbClr val="545354"/>
                </a:solidFill>
                <a:latin typeface="+mj-lt"/>
                <a:cs typeface="Poppins"/>
              </a:rPr>
              <a:t>, to identify emerging trends in consumer behavior and understand offerings from competitors and other players.</a:t>
            </a:r>
          </a:p>
          <a:p>
            <a:pPr marL="228600" indent="-228600">
              <a:spcBef>
                <a:spcPts val="600"/>
              </a:spcBef>
              <a:buFont typeface="+mj-lt"/>
              <a:buAutoNum type="arabicPeriod"/>
            </a:pPr>
            <a:r>
              <a:rPr lang="en-US" sz="1100" b="1" dirty="0">
                <a:solidFill>
                  <a:srgbClr val="545354"/>
                </a:solidFill>
                <a:latin typeface="+mj-lt"/>
                <a:cs typeface="Poppins"/>
              </a:rPr>
              <a:t>Market size estimates: </a:t>
            </a:r>
            <a:r>
              <a:rPr lang="en-US" sz="1100" dirty="0">
                <a:solidFill>
                  <a:srgbClr val="545354"/>
                </a:solidFill>
                <a:latin typeface="+mj-lt"/>
                <a:cs typeface="Poppins"/>
              </a:rPr>
              <a:t>create a model and estimate size of the opportunity by service, TAM and SAM by state, and market share of the target company. </a:t>
            </a:r>
            <a:endParaRPr lang="es-419" sz="1100" b="1" dirty="0">
              <a:solidFill>
                <a:srgbClr val="545354"/>
              </a:solidFill>
              <a:latin typeface="+mj-lt"/>
              <a:cs typeface="Poppins"/>
            </a:endParaRPr>
          </a:p>
        </p:txBody>
      </p:sp>
      <p:sp>
        <p:nvSpPr>
          <p:cNvPr id="23" name="CuadroTexto 60">
            <a:extLst>
              <a:ext uri="{FF2B5EF4-FFF2-40B4-BE49-F238E27FC236}">
                <a16:creationId xmlns:a16="http://schemas.microsoft.com/office/drawing/2014/main" id="{594335AA-3DF7-CF8E-2A35-0142895CC036}"/>
              </a:ext>
            </a:extLst>
          </p:cNvPr>
          <p:cNvSpPr txBox="1"/>
          <p:nvPr/>
        </p:nvSpPr>
        <p:spPr>
          <a:xfrm>
            <a:off x="1757514" y="808605"/>
            <a:ext cx="36818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srgbClr val="FFFFFF"/>
                </a:solidFill>
                <a:effectLst/>
                <a:uLnTx/>
                <a:uFillTx/>
                <a:latin typeface="Poppins"/>
                <a:ea typeface="+mn-ea"/>
                <a:cs typeface="Poppins"/>
              </a:rPr>
              <a:t>Phase 1 – 3 weeks</a:t>
            </a:r>
            <a:endParaRPr kumimoji="0" lang="en-US" sz="1800" b="0" i="0" u="none" strike="noStrike" kern="1200" cap="none" spc="0" normalizeH="0" baseline="0" dirty="0">
              <a:ln>
                <a:noFill/>
              </a:ln>
              <a:solidFill>
                <a:srgbClr val="FFFFFF"/>
              </a:solidFill>
              <a:effectLst/>
              <a:uLnTx/>
              <a:uFillTx/>
              <a:latin typeface="Poppins"/>
              <a:ea typeface="+mn-ea"/>
              <a:cs typeface="Poppins"/>
            </a:endParaRPr>
          </a:p>
        </p:txBody>
      </p:sp>
      <p:sp>
        <p:nvSpPr>
          <p:cNvPr id="24" name="CuadroTexto 60">
            <a:extLst>
              <a:ext uri="{FF2B5EF4-FFF2-40B4-BE49-F238E27FC236}">
                <a16:creationId xmlns:a16="http://schemas.microsoft.com/office/drawing/2014/main" id="{75C32E1D-096F-C14E-7789-0F7B44956912}"/>
              </a:ext>
            </a:extLst>
          </p:cNvPr>
          <p:cNvSpPr txBox="1"/>
          <p:nvPr/>
        </p:nvSpPr>
        <p:spPr>
          <a:xfrm>
            <a:off x="7522260" y="801278"/>
            <a:ext cx="290064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dirty="0">
                <a:ln>
                  <a:noFill/>
                </a:ln>
                <a:solidFill>
                  <a:srgbClr val="FFFFFF"/>
                </a:solidFill>
                <a:effectLst/>
                <a:uLnTx/>
                <a:uFillTx/>
                <a:latin typeface="Poppins"/>
                <a:ea typeface="+mn-ea"/>
                <a:cs typeface="Poppins"/>
              </a:rPr>
              <a:t>Phase 2 – 2 weeks</a:t>
            </a:r>
            <a:endParaRPr kumimoji="0" lang="en-US" sz="1800" b="0" i="0" u="none" strike="noStrike" kern="1200" cap="none" spc="0" normalizeH="0" baseline="0" dirty="0">
              <a:ln>
                <a:noFill/>
              </a:ln>
              <a:solidFill>
                <a:srgbClr val="FFFFFF"/>
              </a:solidFill>
              <a:effectLst/>
              <a:uLnTx/>
              <a:uFillTx/>
              <a:latin typeface="Poppins"/>
              <a:ea typeface="+mn-ea"/>
              <a:cs typeface="Poppins"/>
            </a:endParaRPr>
          </a:p>
        </p:txBody>
      </p:sp>
      <p:cxnSp>
        <p:nvCxnSpPr>
          <p:cNvPr id="25" name="Straight Connector 46">
            <a:extLst>
              <a:ext uri="{FF2B5EF4-FFF2-40B4-BE49-F238E27FC236}">
                <a16:creationId xmlns:a16="http://schemas.microsoft.com/office/drawing/2014/main" id="{82D48592-FCD9-86AF-9A4D-98CD5D2927FE}"/>
              </a:ext>
            </a:extLst>
          </p:cNvPr>
          <p:cNvCxnSpPr>
            <a:cxnSpLocks/>
            <a:stCxn id="4" idx="4"/>
          </p:cNvCxnSpPr>
          <p:nvPr/>
        </p:nvCxnSpPr>
        <p:spPr>
          <a:xfrm flipH="1">
            <a:off x="6271054" y="916808"/>
            <a:ext cx="1" cy="5521337"/>
          </a:xfrm>
          <a:prstGeom prst="line">
            <a:avLst/>
          </a:prstGeom>
          <a:ln>
            <a:solidFill>
              <a:schemeClr val="tx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Oval 52">
            <a:extLst>
              <a:ext uri="{FF2B5EF4-FFF2-40B4-BE49-F238E27FC236}">
                <a16:creationId xmlns:a16="http://schemas.microsoft.com/office/drawing/2014/main" id="{5D2455F6-66AA-E41C-58FA-1830342EB00C}"/>
              </a:ext>
            </a:extLst>
          </p:cNvPr>
          <p:cNvSpPr/>
          <p:nvPr/>
        </p:nvSpPr>
        <p:spPr>
          <a:xfrm>
            <a:off x="1345136" y="690215"/>
            <a:ext cx="395004" cy="39500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FFFFFF"/>
              </a:solidFill>
              <a:effectLst/>
              <a:uLnTx/>
              <a:uFillTx/>
              <a:latin typeface="Poppins Light"/>
              <a:ea typeface="+mn-ea"/>
              <a:cs typeface="+mn-cs"/>
            </a:endParaRPr>
          </a:p>
        </p:txBody>
      </p:sp>
      <p:pic>
        <p:nvPicPr>
          <p:cNvPr id="27" name="Picture 51" descr="A purple arrow and dollar sign&#10;&#10;Description automatically generated with medium confidence">
            <a:extLst>
              <a:ext uri="{FF2B5EF4-FFF2-40B4-BE49-F238E27FC236}">
                <a16:creationId xmlns:a16="http://schemas.microsoft.com/office/drawing/2014/main" id="{845DB089-235E-F9EF-33DE-9AA542572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4772" y="537700"/>
            <a:ext cx="311845" cy="504697"/>
          </a:xfrm>
          <a:prstGeom prst="rect">
            <a:avLst/>
          </a:prstGeom>
        </p:spPr>
      </p:pic>
      <p:sp>
        <p:nvSpPr>
          <p:cNvPr id="28" name="Oval 53">
            <a:extLst>
              <a:ext uri="{FF2B5EF4-FFF2-40B4-BE49-F238E27FC236}">
                <a16:creationId xmlns:a16="http://schemas.microsoft.com/office/drawing/2014/main" id="{9BA59F76-EE84-F435-C266-1723B73BB617}"/>
              </a:ext>
            </a:extLst>
          </p:cNvPr>
          <p:cNvSpPr/>
          <p:nvPr/>
        </p:nvSpPr>
        <p:spPr>
          <a:xfrm>
            <a:off x="7066815" y="707472"/>
            <a:ext cx="395004" cy="395004"/>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FFFFFF"/>
              </a:solidFill>
              <a:effectLst/>
              <a:uLnTx/>
              <a:uFillTx/>
              <a:latin typeface="Poppins Light"/>
              <a:ea typeface="+mn-ea"/>
              <a:cs typeface="+mn-cs"/>
            </a:endParaRPr>
          </a:p>
        </p:txBody>
      </p:sp>
      <p:pic>
        <p:nvPicPr>
          <p:cNvPr id="29" name="Picture 56" descr="A dollar sign on a black background&#10;&#10;Description automatically generated">
            <a:extLst>
              <a:ext uri="{FF2B5EF4-FFF2-40B4-BE49-F238E27FC236}">
                <a16:creationId xmlns:a16="http://schemas.microsoft.com/office/drawing/2014/main" id="{2540B80D-A6D0-8F8B-39C6-0680F6AC885E}"/>
              </a:ext>
            </a:extLst>
          </p:cNvPr>
          <p:cNvPicPr>
            <a:picLocks noChangeAspect="1"/>
          </p:cNvPicPr>
          <p:nvPr/>
        </p:nvPicPr>
        <p:blipFill>
          <a:blip r:embed="rId6">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125493" y="537700"/>
            <a:ext cx="300167" cy="531694"/>
          </a:xfrm>
          <a:prstGeom prst="rect">
            <a:avLst/>
          </a:prstGeom>
        </p:spPr>
      </p:pic>
      <p:sp>
        <p:nvSpPr>
          <p:cNvPr id="49" name="object 7">
            <a:extLst>
              <a:ext uri="{FF2B5EF4-FFF2-40B4-BE49-F238E27FC236}">
                <a16:creationId xmlns:a16="http://schemas.microsoft.com/office/drawing/2014/main" id="{D7EEAEA9-38B6-355F-4F91-E314DF217F27}"/>
              </a:ext>
            </a:extLst>
          </p:cNvPr>
          <p:cNvSpPr txBox="1">
            <a:spLocks/>
          </p:cNvSpPr>
          <p:nvPr/>
        </p:nvSpPr>
        <p:spPr>
          <a:xfrm>
            <a:off x="1093214" y="301642"/>
            <a:ext cx="10550013" cy="351885"/>
          </a:xfrm>
          <a:prstGeom prst="rect">
            <a:avLst/>
          </a:prstGeom>
        </p:spPr>
        <p:txBody>
          <a:bodyPr vert="horz" wrap="square" lIns="0" tIns="71622"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472C9B"/>
                </a:solidFill>
                <a:effectLst/>
                <a:uLnTx/>
                <a:uFillTx/>
                <a:latin typeface="Poppins"/>
                <a:ea typeface="+mj-ea"/>
                <a:cs typeface="Poppins Medium"/>
              </a:rPr>
              <a:t>Proposed Timeline: 5 </a:t>
            </a:r>
            <a:r>
              <a:rPr lang="en-US" sz="2000" dirty="0">
                <a:solidFill>
                  <a:srgbClr val="472C9B"/>
                </a:solidFill>
                <a:latin typeface="Poppins"/>
                <a:cs typeface="Poppins Medium"/>
              </a:rPr>
              <a:t>w</a:t>
            </a:r>
            <a:r>
              <a:rPr kumimoji="0" lang="en-US" sz="2000" b="0" i="0" u="none" strike="noStrike" kern="1200" cap="none" spc="0" normalizeH="0" baseline="0" noProof="0" dirty="0">
                <a:ln>
                  <a:noFill/>
                </a:ln>
                <a:solidFill>
                  <a:srgbClr val="472C9B"/>
                </a:solidFill>
                <a:effectLst/>
                <a:uLnTx/>
                <a:uFillTx/>
                <a:latin typeface="Poppins"/>
                <a:ea typeface="+mj-ea"/>
                <a:cs typeface="Poppins Medium"/>
              </a:rPr>
              <a:t>eeks divided into 2 main </a:t>
            </a:r>
            <a:r>
              <a:rPr lang="en-US" sz="2000" dirty="0">
                <a:solidFill>
                  <a:srgbClr val="472C9B"/>
                </a:solidFill>
                <a:latin typeface="Poppins"/>
                <a:cs typeface="Poppins Medium"/>
              </a:rPr>
              <a:t>phases</a:t>
            </a:r>
            <a:endParaRPr kumimoji="0" lang="en-US" sz="2000" b="0" i="0" u="none" strike="noStrike" kern="1200" cap="none" spc="0" normalizeH="0" baseline="0" noProof="0" dirty="0">
              <a:ln>
                <a:noFill/>
              </a:ln>
              <a:solidFill>
                <a:srgbClr val="472C9B"/>
              </a:solidFill>
              <a:effectLst/>
              <a:uLnTx/>
              <a:uFillTx/>
              <a:latin typeface="Poppins"/>
              <a:ea typeface="+mj-ea"/>
              <a:cs typeface="Poppins Medium"/>
            </a:endParaRPr>
          </a:p>
        </p:txBody>
      </p:sp>
      <p:sp>
        <p:nvSpPr>
          <p:cNvPr id="52" name="Rectángulo 51">
            <a:extLst>
              <a:ext uri="{FF2B5EF4-FFF2-40B4-BE49-F238E27FC236}">
                <a16:creationId xmlns:a16="http://schemas.microsoft.com/office/drawing/2014/main" id="{C9515763-40B5-0DBE-B16E-FA0AFD0185B8}"/>
              </a:ext>
            </a:extLst>
          </p:cNvPr>
          <p:cNvSpPr/>
          <p:nvPr/>
        </p:nvSpPr>
        <p:spPr>
          <a:xfrm>
            <a:off x="1592885" y="3512440"/>
            <a:ext cx="10523120" cy="3161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CO" sz="1400" b="1" dirty="0">
                <a:solidFill>
                  <a:srgbClr val="FFFFFF"/>
                </a:solidFill>
                <a:latin typeface="Poppins Light"/>
              </a:rPr>
              <a:t>Execution details</a:t>
            </a:r>
          </a:p>
        </p:txBody>
      </p:sp>
      <p:sp>
        <p:nvSpPr>
          <p:cNvPr id="53" name="Gráfico 64">
            <a:extLst>
              <a:ext uri="{FF2B5EF4-FFF2-40B4-BE49-F238E27FC236}">
                <a16:creationId xmlns:a16="http://schemas.microsoft.com/office/drawing/2014/main" id="{4E8CBE4D-5CD5-8567-2535-6C9420743826}"/>
              </a:ext>
            </a:extLst>
          </p:cNvPr>
          <p:cNvSpPr/>
          <p:nvPr/>
        </p:nvSpPr>
        <p:spPr>
          <a:xfrm>
            <a:off x="1282232" y="1808496"/>
            <a:ext cx="9790330" cy="303712"/>
          </a:xfrm>
          <a:prstGeom prst="homePlate">
            <a:avLst/>
          </a:prstGeom>
          <a:solidFill>
            <a:srgbClr val="442E98"/>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srgbClr val="545354"/>
              </a:solidFill>
              <a:effectLst/>
              <a:uLnTx/>
              <a:uFillTx/>
              <a:latin typeface="Poppins Light"/>
              <a:ea typeface="+mn-ea"/>
              <a:cs typeface="+mn-cs"/>
            </a:endParaRPr>
          </a:p>
        </p:txBody>
      </p:sp>
      <p:sp>
        <p:nvSpPr>
          <p:cNvPr id="54" name="Rectángulo 53">
            <a:extLst>
              <a:ext uri="{FF2B5EF4-FFF2-40B4-BE49-F238E27FC236}">
                <a16:creationId xmlns:a16="http://schemas.microsoft.com/office/drawing/2014/main" id="{45944AC8-71EE-3EE6-B3F7-6480135ADDED}"/>
              </a:ext>
            </a:extLst>
          </p:cNvPr>
          <p:cNvSpPr/>
          <p:nvPr/>
        </p:nvSpPr>
        <p:spPr>
          <a:xfrm>
            <a:off x="1539174" y="1822792"/>
            <a:ext cx="10576831" cy="2813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dirty="0">
                <a:ln>
                  <a:noFill/>
                </a:ln>
                <a:solidFill>
                  <a:srgbClr val="FFFFFF"/>
                </a:solidFill>
                <a:effectLst/>
                <a:uLnTx/>
                <a:uFillTx/>
                <a:latin typeface="Poppins Light"/>
                <a:ea typeface="+mn-ea"/>
                <a:cs typeface="+mn-cs"/>
              </a:rPr>
              <a:t>Objective by phase</a:t>
            </a:r>
          </a:p>
        </p:txBody>
      </p:sp>
      <p:sp>
        <p:nvSpPr>
          <p:cNvPr id="56" name="CuadroTexto 55">
            <a:extLst>
              <a:ext uri="{FF2B5EF4-FFF2-40B4-BE49-F238E27FC236}">
                <a16:creationId xmlns:a16="http://schemas.microsoft.com/office/drawing/2014/main" id="{2BE04439-6DC8-B393-86BB-996CD0185072}"/>
              </a:ext>
            </a:extLst>
          </p:cNvPr>
          <p:cNvSpPr txBox="1"/>
          <p:nvPr/>
        </p:nvSpPr>
        <p:spPr>
          <a:xfrm>
            <a:off x="1260644" y="1289354"/>
            <a:ext cx="4705123" cy="261610"/>
          </a:xfrm>
          <a:prstGeom prst="rect">
            <a:avLst/>
          </a:prstGeom>
          <a:noFill/>
        </p:spPr>
        <p:txBody>
          <a:bodyPr wrap="square">
            <a:spAutoFit/>
          </a:bodyPr>
          <a:lstStyle/>
          <a:p>
            <a:pPr marL="171450" indent="-171450">
              <a:buFont typeface="Arial" panose="020B0604020202020204" pitchFamily="34" charset="0"/>
              <a:buChar char="•"/>
            </a:pPr>
            <a:r>
              <a:rPr lang="en-US" sz="1100" dirty="0">
                <a:solidFill>
                  <a:srgbClr val="545354"/>
                </a:solidFill>
                <a:latin typeface="+mj-lt"/>
                <a:cs typeface="Poppins"/>
              </a:rPr>
              <a:t>Comprehensive analysis of market and client needs,.</a:t>
            </a:r>
            <a:endParaRPr lang="es-CO" sz="1100" dirty="0">
              <a:solidFill>
                <a:srgbClr val="545354"/>
              </a:solidFill>
              <a:latin typeface="+mj-lt"/>
              <a:cs typeface="Poppins"/>
            </a:endParaRPr>
          </a:p>
        </p:txBody>
      </p:sp>
      <p:sp>
        <p:nvSpPr>
          <p:cNvPr id="57" name="CuadroTexto 56">
            <a:extLst>
              <a:ext uri="{FF2B5EF4-FFF2-40B4-BE49-F238E27FC236}">
                <a16:creationId xmlns:a16="http://schemas.microsoft.com/office/drawing/2014/main" id="{AC5CBBD5-C656-D280-D8C7-2B2A74CB8D0D}"/>
              </a:ext>
            </a:extLst>
          </p:cNvPr>
          <p:cNvSpPr txBox="1"/>
          <p:nvPr/>
        </p:nvSpPr>
        <p:spPr>
          <a:xfrm>
            <a:off x="6485564" y="1290763"/>
            <a:ext cx="4705123" cy="430887"/>
          </a:xfrm>
          <a:prstGeom prst="rect">
            <a:avLst/>
          </a:prstGeom>
          <a:noFill/>
        </p:spPr>
        <p:txBody>
          <a:bodyPr wrap="square">
            <a:spAutoFit/>
          </a:bodyPr>
          <a:lstStyle/>
          <a:p>
            <a:pPr marL="171450" indent="-171450">
              <a:buFont typeface="Arial" panose="020B0604020202020204" pitchFamily="34" charset="0"/>
              <a:buChar char="•"/>
            </a:pPr>
            <a:r>
              <a:rPr lang="en-US" sz="1100" dirty="0">
                <a:solidFill>
                  <a:srgbClr val="545354"/>
                </a:solidFill>
                <a:latin typeface="+mj-lt"/>
                <a:cs typeface="Poppins"/>
              </a:rPr>
              <a:t>Identify strategic adjacencies and opportunities to use target as a springboard to offer additional services.</a:t>
            </a:r>
            <a:endParaRPr lang="es-CO" sz="1100" dirty="0">
              <a:solidFill>
                <a:srgbClr val="545354"/>
              </a:solidFill>
              <a:latin typeface="+mj-lt"/>
              <a:cs typeface="Poppins"/>
            </a:endParaRPr>
          </a:p>
        </p:txBody>
      </p:sp>
    </p:spTree>
    <p:extLst>
      <p:ext uri="{BB962C8B-B14F-4D97-AF65-F5344CB8AC3E}">
        <p14:creationId xmlns:p14="http://schemas.microsoft.com/office/powerpoint/2010/main" val="4138946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ángulo 254">
            <a:extLst>
              <a:ext uri="{FF2B5EF4-FFF2-40B4-BE49-F238E27FC236}">
                <a16:creationId xmlns:a16="http://schemas.microsoft.com/office/drawing/2014/main" id="{BF801C84-8C0C-F330-D65F-9CB048C643ED}"/>
              </a:ext>
            </a:extLst>
          </p:cNvPr>
          <p:cNvSpPr/>
          <p:nvPr/>
        </p:nvSpPr>
        <p:spPr>
          <a:xfrm>
            <a:off x="-20573" y="-77821"/>
            <a:ext cx="4008938" cy="54612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50" name="bg object 16">
            <a:extLst>
              <a:ext uri="{FF2B5EF4-FFF2-40B4-BE49-F238E27FC236}">
                <a16:creationId xmlns:a16="http://schemas.microsoft.com/office/drawing/2014/main" id="{B2B6884F-5F3A-E0D1-E0AC-5852BF5DAE2C}"/>
              </a:ext>
            </a:extLst>
          </p:cNvPr>
          <p:cNvSpPr/>
          <p:nvPr/>
        </p:nvSpPr>
        <p:spPr>
          <a:xfrm>
            <a:off x="8541072" y="-12028"/>
            <a:ext cx="3672148" cy="1353956"/>
          </a:xfrm>
          <a:custGeom>
            <a:avLst/>
            <a:gdLst/>
            <a:ahLst/>
            <a:cxnLst/>
            <a:rect l="l" t="t" r="r" b="b"/>
            <a:pathLst>
              <a:path w="3664584" h="1221739">
                <a:moveTo>
                  <a:pt x="0" y="1221460"/>
                </a:moveTo>
                <a:lnTo>
                  <a:pt x="3664381" y="1221460"/>
                </a:lnTo>
                <a:lnTo>
                  <a:pt x="3664381" y="0"/>
                </a:lnTo>
                <a:lnTo>
                  <a:pt x="0" y="0"/>
                </a:lnTo>
                <a:lnTo>
                  <a:pt x="0" y="1221460"/>
                </a:lnTo>
                <a:close/>
              </a:path>
            </a:pathLst>
          </a:custGeom>
          <a:solidFill>
            <a:srgbClr val="8A88C7"/>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253" name="bg object 19">
            <a:extLst>
              <a:ext uri="{FF2B5EF4-FFF2-40B4-BE49-F238E27FC236}">
                <a16:creationId xmlns:a16="http://schemas.microsoft.com/office/drawing/2014/main" id="{795E4931-AE54-AEC7-628B-40C432ED2CD7}"/>
              </a:ext>
            </a:extLst>
          </p:cNvPr>
          <p:cNvSpPr/>
          <p:nvPr/>
        </p:nvSpPr>
        <p:spPr>
          <a:xfrm>
            <a:off x="3596970" y="-91826"/>
            <a:ext cx="4944101" cy="5550489"/>
          </a:xfrm>
          <a:custGeom>
            <a:avLst/>
            <a:gdLst/>
            <a:ahLst/>
            <a:cxnLst/>
            <a:rect l="l" t="t" r="r" b="b"/>
            <a:pathLst>
              <a:path w="8183880" h="2945765">
                <a:moveTo>
                  <a:pt x="8183270" y="0"/>
                </a:moveTo>
                <a:lnTo>
                  <a:pt x="0" y="0"/>
                </a:lnTo>
                <a:lnTo>
                  <a:pt x="0" y="2945485"/>
                </a:lnTo>
                <a:lnTo>
                  <a:pt x="8183270" y="2945485"/>
                </a:lnTo>
                <a:lnTo>
                  <a:pt x="8183270" y="0"/>
                </a:lnTo>
                <a:close/>
              </a:path>
            </a:pathLst>
          </a:custGeom>
          <a:solidFill>
            <a:srgbClr val="8980F6"/>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254" name="bg object 20">
            <a:extLst>
              <a:ext uri="{FF2B5EF4-FFF2-40B4-BE49-F238E27FC236}">
                <a16:creationId xmlns:a16="http://schemas.microsoft.com/office/drawing/2014/main" id="{87300C3D-5135-1B2B-0EDC-2E9D4111661B}"/>
              </a:ext>
            </a:extLst>
          </p:cNvPr>
          <p:cNvSpPr/>
          <p:nvPr/>
        </p:nvSpPr>
        <p:spPr>
          <a:xfrm>
            <a:off x="-20572" y="5383407"/>
            <a:ext cx="8561644" cy="1623830"/>
          </a:xfrm>
          <a:custGeom>
            <a:avLst/>
            <a:gdLst/>
            <a:ahLst/>
            <a:cxnLst/>
            <a:rect l="l" t="t" r="r" b="b"/>
            <a:pathLst>
              <a:path w="12193270" h="1400175">
                <a:moveTo>
                  <a:pt x="12193206" y="0"/>
                </a:moveTo>
                <a:lnTo>
                  <a:pt x="0" y="0"/>
                </a:lnTo>
                <a:lnTo>
                  <a:pt x="0" y="1399616"/>
                </a:lnTo>
                <a:lnTo>
                  <a:pt x="12193206" y="1399616"/>
                </a:lnTo>
                <a:lnTo>
                  <a:pt x="12193206" y="0"/>
                </a:lnTo>
                <a:close/>
              </a:path>
            </a:pathLst>
          </a:custGeom>
          <a:solidFill>
            <a:srgbClr val="412E91"/>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192" name="object 2">
            <a:extLst>
              <a:ext uri="{FF2B5EF4-FFF2-40B4-BE49-F238E27FC236}">
                <a16:creationId xmlns:a16="http://schemas.microsoft.com/office/drawing/2014/main" id="{AB358DD3-4D52-0F22-8DE3-EC16CA46AF2B}"/>
              </a:ext>
            </a:extLst>
          </p:cNvPr>
          <p:cNvSpPr txBox="1"/>
          <p:nvPr/>
        </p:nvSpPr>
        <p:spPr>
          <a:xfrm>
            <a:off x="918477" y="1191102"/>
            <a:ext cx="1255503" cy="382797"/>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lang="es-ES" sz="2400" b="1" i="0" u="none" strike="noStrike" kern="1200" cap="none" spc="0" normalizeH="0" baseline="0" noProof="0" dirty="0">
                <a:ln>
                  <a:noFill/>
                </a:ln>
                <a:solidFill>
                  <a:srgbClr val="8980F6"/>
                </a:solidFill>
                <a:effectLst/>
                <a:uLnTx/>
                <a:uFillTx/>
                <a:latin typeface="Poppins" pitchFamily="2" charset="77"/>
                <a:ea typeface="+mn-ea"/>
                <a:cs typeface="Poppins" pitchFamily="2" charset="77"/>
              </a:rPr>
              <a:t>PHASE</a:t>
            </a:r>
            <a:endParaRPr kumimoji="0" lang="es-CO" sz="2400" b="1" i="0" u="none" strike="noStrike" kern="1200" cap="none" spc="0" normalizeH="0" baseline="0" noProof="0" dirty="0">
              <a:ln>
                <a:noFill/>
              </a:ln>
              <a:solidFill>
                <a:srgbClr val="545354"/>
              </a:solidFill>
              <a:effectLst/>
              <a:uLnTx/>
              <a:uFillTx/>
              <a:latin typeface="Poppins" pitchFamily="2" charset="77"/>
              <a:ea typeface="+mn-ea"/>
              <a:cs typeface="Poppins" pitchFamily="2" charset="77"/>
            </a:endParaRPr>
          </a:p>
        </p:txBody>
      </p:sp>
      <p:sp>
        <p:nvSpPr>
          <p:cNvPr id="193" name="object 3">
            <a:extLst>
              <a:ext uri="{FF2B5EF4-FFF2-40B4-BE49-F238E27FC236}">
                <a16:creationId xmlns:a16="http://schemas.microsoft.com/office/drawing/2014/main" id="{1EE053BD-7733-BC77-6A21-F24185BC521C}"/>
              </a:ext>
            </a:extLst>
          </p:cNvPr>
          <p:cNvSpPr txBox="1"/>
          <p:nvPr/>
        </p:nvSpPr>
        <p:spPr>
          <a:xfrm>
            <a:off x="350681" y="1643045"/>
            <a:ext cx="3432143" cy="764312"/>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CO" sz="1200" b="0" i="0" u="none" strike="noStrike" kern="1200" cap="none" spc="0" normalizeH="0" baseline="0" noProof="0" dirty="0" err="1">
                <a:ln>
                  <a:noFill/>
                </a:ln>
                <a:solidFill>
                  <a:srgbClr val="535353"/>
                </a:solidFill>
                <a:effectLst/>
                <a:uLnTx/>
                <a:uFillTx/>
                <a:latin typeface="Poppins Medium" pitchFamily="2" charset="77"/>
                <a:ea typeface="+mn-ea"/>
                <a:cs typeface="Poppins Medium" pitchFamily="2" charset="77"/>
              </a:rPr>
              <a:t>Market</a:t>
            </a:r>
            <a:r>
              <a:rPr kumimoji="0" lang="es-CO"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 </a:t>
            </a:r>
            <a:r>
              <a:rPr lang="es-CO" sz="1200" dirty="0">
                <a:solidFill>
                  <a:srgbClr val="535353"/>
                </a:solidFill>
                <a:latin typeface="Poppins Medium" pitchFamily="2" charset="77"/>
                <a:cs typeface="Poppins Medium" pitchFamily="2" charset="77"/>
              </a:rPr>
              <a:t>size analysis</a:t>
            </a:r>
            <a:r>
              <a:rPr kumimoji="0" lang="es-CO"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419"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419"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Duration: </a:t>
            </a:r>
            <a:r>
              <a:rPr lang="es-419" sz="1200" dirty="0">
                <a:solidFill>
                  <a:srgbClr val="535353"/>
                </a:solidFill>
                <a:latin typeface="Poppins Medium" pitchFamily="2" charset="77"/>
                <a:cs typeface="Poppins Medium" pitchFamily="2" charset="77"/>
              </a:rPr>
              <a:t>2</a:t>
            </a:r>
            <a:r>
              <a:rPr kumimoji="0" lang="es-419"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 weeks.</a:t>
            </a:r>
          </a:p>
          <a:p>
            <a:pPr marL="12700" marR="5080" lvl="0" indent="0" algn="l" defTabSz="914400" rtl="0" eaLnBrk="1" fontAlgn="auto" latinLnBrk="0" hangingPunct="1">
              <a:lnSpc>
                <a:spcPct val="100000"/>
              </a:lnSpc>
              <a:spcBef>
                <a:spcPts val="10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Medium" pitchFamily="2" charset="77"/>
              <a:ea typeface="+mn-ea"/>
              <a:cs typeface="Poppins Medium" pitchFamily="2" charset="77"/>
            </a:endParaRPr>
          </a:p>
        </p:txBody>
      </p:sp>
      <p:sp>
        <p:nvSpPr>
          <p:cNvPr id="195" name="object 5">
            <a:extLst>
              <a:ext uri="{FF2B5EF4-FFF2-40B4-BE49-F238E27FC236}">
                <a16:creationId xmlns:a16="http://schemas.microsoft.com/office/drawing/2014/main" id="{BDA64AEE-7204-6E8E-5A04-E0380B31472E}"/>
              </a:ext>
            </a:extLst>
          </p:cNvPr>
          <p:cNvSpPr txBox="1"/>
          <p:nvPr/>
        </p:nvSpPr>
        <p:spPr>
          <a:xfrm>
            <a:off x="4183010" y="339483"/>
            <a:ext cx="4209027" cy="295466"/>
          </a:xfrm>
          <a:prstGeom prst="rect">
            <a:avLst/>
          </a:prstGeom>
        </p:spPr>
        <p:txBody>
          <a:bodyPr vert="horz" wrap="square" lIns="0" tIns="38100" rIns="0" bIns="0" rtlCol="0">
            <a:spAutoFit/>
          </a:bodyPr>
          <a:lstStyle/>
          <a:p>
            <a:pPr marL="12700" marR="5080" lvl="0" indent="0" algn="l" defTabSz="914400" rtl="0" eaLnBrk="1" fontAlgn="auto" latinLnBrk="0" hangingPunct="1">
              <a:lnSpc>
                <a:spcPts val="2000"/>
              </a:lnSpc>
              <a:spcBef>
                <a:spcPts val="300"/>
              </a:spcBef>
              <a:spcAft>
                <a:spcPts val="0"/>
              </a:spcAft>
              <a:buClrTx/>
              <a:buSzTx/>
              <a:buFontTx/>
              <a:buNone/>
              <a:tabLst/>
              <a:defRPr/>
            </a:pPr>
            <a:r>
              <a:rPr kumimoji="0" lang="es-CO" sz="1800" b="1" i="0" u="none" strike="noStrike" kern="1200" cap="none" spc="0" normalizeH="0" baseline="0" noProof="0" dirty="0">
                <a:ln>
                  <a:noFill/>
                </a:ln>
                <a:solidFill>
                  <a:srgbClr val="412E91"/>
                </a:solidFill>
                <a:effectLst/>
                <a:uLnTx/>
                <a:uFillTx/>
                <a:latin typeface="Poppins" pitchFamily="2" charset="77"/>
                <a:ea typeface="+mn-ea"/>
                <a:cs typeface="Poppins" pitchFamily="2" charset="77"/>
              </a:rPr>
              <a:t>Action details</a:t>
            </a:r>
            <a:endParaRPr kumimoji="0" lang="es-CO" sz="1800" b="0" i="0" u="none" strike="noStrike" kern="1200" cap="none" spc="0" normalizeH="0" baseline="0" noProof="0" dirty="0">
              <a:ln>
                <a:noFill/>
              </a:ln>
              <a:solidFill>
                <a:srgbClr val="412E91"/>
              </a:solidFill>
              <a:effectLst/>
              <a:uLnTx/>
              <a:uFillTx/>
              <a:latin typeface="Poppins" pitchFamily="2" charset="77"/>
              <a:ea typeface="+mn-ea"/>
              <a:cs typeface="Poppins" pitchFamily="2" charset="77"/>
            </a:endParaRPr>
          </a:p>
        </p:txBody>
      </p:sp>
      <p:sp>
        <p:nvSpPr>
          <p:cNvPr id="199" name="object 9">
            <a:extLst>
              <a:ext uri="{FF2B5EF4-FFF2-40B4-BE49-F238E27FC236}">
                <a16:creationId xmlns:a16="http://schemas.microsoft.com/office/drawing/2014/main" id="{B158BF8A-EB5E-D813-1DD2-A48931D7125D}"/>
              </a:ext>
            </a:extLst>
          </p:cNvPr>
          <p:cNvSpPr txBox="1"/>
          <p:nvPr/>
        </p:nvSpPr>
        <p:spPr>
          <a:xfrm>
            <a:off x="1364918" y="6201204"/>
            <a:ext cx="6692154" cy="382156"/>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Comprehend the market size to determine the current and potential market opportunities to strategically position </a:t>
            </a:r>
            <a:r>
              <a:rPr kumimoji="0" lang="en-US" sz="1200" b="0" i="0" u="none" strike="noStrike" kern="100" cap="none" spc="0" normalizeH="0" baseline="0" noProof="0" dirty="0" err="1">
                <a:ln>
                  <a:noFill/>
                </a:ln>
                <a:solidFill>
                  <a:srgbClr val="FFFFFF"/>
                </a:solidFill>
                <a:effectLst/>
                <a:uLnTx/>
                <a:uFillTx/>
                <a:latin typeface="Poppins"/>
                <a:ea typeface="Calibri" panose="020F0502020204030204" pitchFamily="34" charset="0"/>
                <a:cs typeface="Poppins Medium" pitchFamily="2" charset="77"/>
              </a:rPr>
              <a:t>Odevo</a:t>
            </a:r>
            <a:r>
              <a:rPr kumimoji="0" lang="en-US"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 for growth and expansion.</a:t>
            </a:r>
            <a:endParaRPr kumimoji="0" lang="es-419"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endParaRPr>
          </a:p>
        </p:txBody>
      </p:sp>
      <p:sp>
        <p:nvSpPr>
          <p:cNvPr id="200" name="object 10">
            <a:extLst>
              <a:ext uri="{FF2B5EF4-FFF2-40B4-BE49-F238E27FC236}">
                <a16:creationId xmlns:a16="http://schemas.microsoft.com/office/drawing/2014/main" id="{8C6AA9F5-FF9D-D505-3D6B-9A7D7F371F29}"/>
              </a:ext>
            </a:extLst>
          </p:cNvPr>
          <p:cNvSpPr txBox="1"/>
          <p:nvPr/>
        </p:nvSpPr>
        <p:spPr>
          <a:xfrm>
            <a:off x="8727428" y="53816"/>
            <a:ext cx="3336757" cy="894476"/>
          </a:xfrm>
          <a:prstGeom prst="rect">
            <a:avLst/>
          </a:prstGeom>
        </p:spPr>
        <p:txBody>
          <a:bodyPr vert="horz" wrap="square" lIns="0" tIns="154305"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Deliverable – Summary of understanding and analysis of expert opinion</a:t>
            </a:r>
            <a:endParaRPr kumimoji="0" lang="es-CO" sz="1600" b="1" i="0" u="none" strike="noStrike" kern="1200" cap="none" spc="0" normalizeH="0" baseline="0" noProof="0" dirty="0">
              <a:ln>
                <a:noFill/>
              </a:ln>
              <a:solidFill>
                <a:srgbClr val="FFFFFF"/>
              </a:solidFill>
              <a:effectLst/>
              <a:uLnTx/>
              <a:uFillTx/>
              <a:latin typeface="Poppins" pitchFamily="2" charset="77"/>
              <a:ea typeface="+mn-ea"/>
              <a:cs typeface="Poppins" pitchFamily="2" charset="77"/>
            </a:endParaRPr>
          </a:p>
        </p:txBody>
      </p:sp>
      <p:sp>
        <p:nvSpPr>
          <p:cNvPr id="208" name="object 18">
            <a:extLst>
              <a:ext uri="{FF2B5EF4-FFF2-40B4-BE49-F238E27FC236}">
                <a16:creationId xmlns:a16="http://schemas.microsoft.com/office/drawing/2014/main" id="{DA81DA77-AF07-3822-A60C-F2F45DDD23F6}"/>
              </a:ext>
            </a:extLst>
          </p:cNvPr>
          <p:cNvSpPr txBox="1"/>
          <p:nvPr/>
        </p:nvSpPr>
        <p:spPr>
          <a:xfrm>
            <a:off x="3930429" y="724607"/>
            <a:ext cx="4461608" cy="4791055"/>
          </a:xfrm>
          <a:prstGeom prst="rect">
            <a:avLst/>
          </a:prstGeom>
        </p:spPr>
        <p:txBody>
          <a:bodyPr vert="horz" wrap="square" lIns="0" tIns="12700" rIns="0" bIns="0" rtlCol="0">
            <a:spAutoFit/>
          </a:bodyPr>
          <a:lstStyle/>
          <a:p>
            <a:pPr marL="12700" marR="5080" lvl="0" indent="0" algn="l" defTabSz="914400" rtl="0" eaLnBrk="1" fontAlgn="auto" latinLnBrk="0" hangingPunct="1">
              <a:lnSpc>
                <a:spcPct val="100000"/>
              </a:lnSpc>
              <a:spcBef>
                <a:spcPts val="300"/>
              </a:spcBef>
              <a:spcAft>
                <a:spcPts val="0"/>
              </a:spcAft>
              <a:buClrTx/>
              <a:buSzTx/>
              <a:buFontTx/>
              <a:buNone/>
              <a:tabLst/>
              <a:defRPr/>
            </a:pPr>
            <a:r>
              <a:rPr kumimoji="0" lang="es-419" sz="1050" b="1" i="0" u="none" strike="noStrike" kern="100" cap="none" spc="0" normalizeH="0" baseline="0" noProof="0" dirty="0">
                <a:ln>
                  <a:noFill/>
                </a:ln>
                <a:solidFill>
                  <a:srgbClr val="FFFFFF"/>
                </a:solidFill>
                <a:effectLst/>
                <a:uLnTx/>
                <a:uFillTx/>
                <a:latin typeface="Poppins"/>
                <a:ea typeface="Calibri"/>
                <a:cs typeface="Poppins ExtraLight"/>
              </a:rPr>
              <a:t>25 EXPERT INTERVIEWS</a:t>
            </a:r>
            <a:r>
              <a:rPr lang="es-419" sz="1050" b="1" kern="100" dirty="0">
                <a:solidFill>
                  <a:srgbClr val="FFFFFF"/>
                </a:solidFill>
                <a:latin typeface="Poppins"/>
                <a:ea typeface="Calibri"/>
                <a:cs typeface="Poppins ExtraLight"/>
              </a:rPr>
              <a:t>:</a:t>
            </a:r>
            <a:endParaRPr kumimoji="0" lang="es-419" sz="1050" b="1" i="0" u="none" strike="noStrike" kern="100" cap="none" spc="0" normalizeH="0" baseline="0" noProof="0" dirty="0">
              <a:ln>
                <a:noFill/>
              </a:ln>
              <a:solidFill>
                <a:srgbClr val="FFFFFF"/>
              </a:solidFill>
              <a:effectLst/>
              <a:uLnTx/>
              <a:uFillTx/>
              <a:latin typeface="Poppins"/>
              <a:ea typeface="Calibri"/>
              <a:cs typeface="Poppins ExtraLight"/>
            </a:endParaRPr>
          </a:p>
          <a:p>
            <a:pPr marL="184150" marR="508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Virtual video conference</a:t>
            </a:r>
          </a:p>
          <a:p>
            <a:pPr marL="184150" marR="508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Duration: </a:t>
            </a: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1 hour</a:t>
            </a:r>
          </a:p>
          <a:p>
            <a:pPr marL="184150" marR="508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Profile: </a:t>
            </a: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Qualified experts with extensive experience in residential property management, services and</a:t>
            </a:r>
            <a:r>
              <a:rPr lang="en-US" sz="1050" kern="100" dirty="0">
                <a:solidFill>
                  <a:srgbClr val="FFFFFF"/>
                </a:solidFill>
                <a:latin typeface="Poppins"/>
                <a:ea typeface="Calibri"/>
                <a:cs typeface="Poppins ExtraLight"/>
              </a:rPr>
              <a:t> general</a:t>
            </a: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 real estate trends for large developments above 2k units. Gain deep knowledge of market dynamics, client needs, and competitive strategies.  Specialists are senior executives and thought leaders with a proven track record in market trends and innovation within the sector. </a:t>
            </a:r>
          </a:p>
          <a:p>
            <a:pPr marL="12700" marR="5080" lvl="0" indent="0" algn="l" defTabSz="914400" rtl="0" eaLnBrk="1" fontAlgn="auto" latinLnBrk="0" hangingPunct="1">
              <a:lnSpc>
                <a:spcPct val="100000"/>
              </a:lnSpc>
              <a:spcBef>
                <a:spcPts val="300"/>
              </a:spcBef>
              <a:spcAft>
                <a:spcPts val="0"/>
              </a:spcAft>
              <a:buClrTx/>
              <a:buSzTx/>
              <a:buFontTx/>
              <a:buNone/>
              <a:tabLst/>
              <a:defRPr/>
            </a:pPr>
            <a:r>
              <a:rPr kumimoji="0" lang="en-US" sz="1050" b="0" i="0" u="sng" strike="noStrike" kern="100" cap="none" spc="0" normalizeH="0" baseline="0" noProof="0" dirty="0">
                <a:ln>
                  <a:noFill/>
                </a:ln>
                <a:solidFill>
                  <a:srgbClr val="FFFFFF"/>
                </a:solidFill>
                <a:effectLst/>
                <a:uLnTx/>
                <a:uFillTx/>
                <a:latin typeface="Poppins"/>
                <a:ea typeface="Calibri"/>
                <a:cs typeface="Poppins ExtraLight"/>
              </a:rPr>
              <a:t>Main Topics</a:t>
            </a:r>
            <a:r>
              <a:rPr kumimoji="0" lang="es-419" sz="1050" b="0" i="0" u="sng" strike="noStrike" kern="100" cap="none" spc="0" normalizeH="0" baseline="0" noProof="0" dirty="0">
                <a:ln>
                  <a:noFill/>
                </a:ln>
                <a:solidFill>
                  <a:srgbClr val="FFFFFF"/>
                </a:solidFill>
                <a:effectLst/>
                <a:uLnTx/>
                <a:uFillTx/>
                <a:latin typeface="Poppins"/>
                <a:ea typeface="Calibri"/>
                <a:cs typeface="Poppins ExtraLight"/>
              </a:rPr>
              <a:t>: </a:t>
            </a:r>
            <a:endParaRPr kumimoji="0" lang="en-US" sz="1050" b="0" i="0" u="sng" strike="noStrike" kern="100" cap="none" spc="0" normalizeH="0" baseline="0" noProof="0" dirty="0">
              <a:ln>
                <a:noFill/>
              </a:ln>
              <a:solidFill>
                <a:srgbClr val="FFFFFF"/>
              </a:solidFill>
              <a:effectLst/>
              <a:uLnTx/>
              <a:uFillTx/>
              <a:latin typeface="Poppins"/>
              <a:ea typeface="Calibri"/>
              <a:cs typeface="Poppins ExtraLight"/>
            </a:endParaRP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Market trends and growth </a:t>
            </a:r>
            <a:r>
              <a:rPr lang="en-US" sz="1050" b="1" kern="100" dirty="0">
                <a:solidFill>
                  <a:srgbClr val="FFFFFF"/>
                </a:solidFill>
                <a:latin typeface="Poppins"/>
                <a:ea typeface="Calibri"/>
                <a:cs typeface="Poppins ExtraLight"/>
              </a:rPr>
              <a:t>opportunities</a:t>
            </a: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 Explore trends in the residential property management market and identify areas with of growth.</a:t>
            </a: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Client needs and pain points</a:t>
            </a: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 Discuss the primary needs, challenges, and expectations of clients (property owners, associations, and residents).</a:t>
            </a: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050" b="1" i="0" u="none" strike="noStrike" kern="100" cap="none" spc="0" normalizeH="0" baseline="0" noProof="0" dirty="0">
                <a:ln>
                  <a:noFill/>
                </a:ln>
                <a:solidFill>
                  <a:srgbClr val="FFFFFF"/>
                </a:solidFill>
                <a:effectLst/>
                <a:uLnTx/>
                <a:uFillTx/>
                <a:latin typeface="Poppins"/>
                <a:ea typeface="Calibri"/>
                <a:cs typeface="Poppins ExtraLight"/>
              </a:rPr>
              <a:t>Competitive landscape: </a:t>
            </a:r>
            <a:r>
              <a:rPr kumimoji="0" lang="en-US" sz="1050" b="0" i="0" u="none" strike="noStrike" kern="100" cap="none" spc="0" normalizeH="0" baseline="0" noProof="0" dirty="0">
                <a:ln>
                  <a:noFill/>
                </a:ln>
                <a:solidFill>
                  <a:srgbClr val="FFFFFF"/>
                </a:solidFill>
                <a:effectLst/>
                <a:uLnTx/>
                <a:uFillTx/>
                <a:latin typeface="Poppins"/>
                <a:ea typeface="Calibri"/>
                <a:cs typeface="Poppins ExtraLight"/>
              </a:rPr>
              <a:t>Evaluate the strengths, weaknesses, and market positioning of key competitors.</a:t>
            </a: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50" b="1" kern="100" dirty="0">
                <a:solidFill>
                  <a:srgbClr val="FFFFFF"/>
                </a:solidFill>
                <a:latin typeface="Poppins"/>
                <a:ea typeface="Calibri"/>
                <a:cs typeface="Poppins ExtraLight"/>
              </a:rPr>
              <a:t>Innovation and best practices: </a:t>
            </a:r>
            <a:r>
              <a:rPr lang="en-US" sz="1050" kern="100" dirty="0">
                <a:solidFill>
                  <a:srgbClr val="FFFFFF"/>
                </a:solidFill>
                <a:latin typeface="Poppins"/>
                <a:ea typeface="Calibri"/>
                <a:cs typeface="Poppins ExtraLight"/>
              </a:rPr>
              <a:t>Identify innovative practices and successful strategies implemented in the sector to improve efficiency, customer satisfaction, and competitive advantage.</a:t>
            </a:r>
          </a:p>
          <a:p>
            <a:pPr marL="184150" marR="508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sz="1050" b="1" kern="100" dirty="0">
                <a:solidFill>
                  <a:srgbClr val="FFFFFF"/>
                </a:solidFill>
                <a:latin typeface="Poppins"/>
                <a:ea typeface="Calibri"/>
                <a:cs typeface="Poppins ExtraLight"/>
              </a:rPr>
              <a:t>Outlook and strategic priorities</a:t>
            </a:r>
            <a:r>
              <a:rPr lang="en-US" sz="1050" kern="100" dirty="0">
                <a:solidFill>
                  <a:srgbClr val="FFFFFF"/>
                </a:solidFill>
                <a:latin typeface="Poppins"/>
                <a:ea typeface="Calibri"/>
                <a:cs typeface="Poppins ExtraLight"/>
              </a:rPr>
              <a:t>: Discuss future industry developments and strategic priorities that companies should focus on to stay ahead in the evolving market</a:t>
            </a:r>
          </a:p>
          <a:p>
            <a:pPr marL="184150" marR="508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050" b="0" i="0" u="none" strike="noStrike" kern="100" cap="none" spc="0" normalizeH="0" baseline="0" noProof="0" dirty="0">
              <a:ln>
                <a:noFill/>
              </a:ln>
              <a:solidFill>
                <a:srgbClr val="FFFFFF"/>
              </a:solidFill>
              <a:effectLst/>
              <a:uLnTx/>
              <a:uFillTx/>
              <a:latin typeface="Poppins"/>
              <a:ea typeface="Calibri"/>
              <a:cs typeface="Poppins ExtraLight"/>
            </a:endParaRPr>
          </a:p>
        </p:txBody>
      </p:sp>
      <p:sp>
        <p:nvSpPr>
          <p:cNvPr id="246" name="object 56">
            <a:extLst>
              <a:ext uri="{FF2B5EF4-FFF2-40B4-BE49-F238E27FC236}">
                <a16:creationId xmlns:a16="http://schemas.microsoft.com/office/drawing/2014/main" id="{F218F018-D89C-BA38-01AA-60E17EAC352F}"/>
              </a:ext>
            </a:extLst>
          </p:cNvPr>
          <p:cNvSpPr txBox="1"/>
          <p:nvPr/>
        </p:nvSpPr>
        <p:spPr>
          <a:xfrm>
            <a:off x="300940" y="916900"/>
            <a:ext cx="853876" cy="779059"/>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lang="es-CO" sz="4950" b="1" i="0" u="none" strike="noStrike" kern="1200" cap="none" spc="-50" normalizeH="0" baseline="0" noProof="0" dirty="0">
                <a:ln>
                  <a:noFill/>
                </a:ln>
                <a:solidFill>
                  <a:srgbClr val="8980F6"/>
                </a:solidFill>
                <a:effectLst/>
                <a:uLnTx/>
                <a:uFillTx/>
                <a:latin typeface="Poppins Bold" panose="00000800000000000000" pitchFamily="2" charset="0"/>
                <a:ea typeface="+mn-ea"/>
                <a:cs typeface="Poppins Bold" panose="00000800000000000000" pitchFamily="2" charset="0"/>
              </a:rPr>
              <a:t>1</a:t>
            </a:r>
            <a:r>
              <a:rPr kumimoji="0" lang="es-CO" sz="3000" b="1" i="0" u="none" strike="noStrike" kern="1200" cap="none" spc="-50" normalizeH="0" baseline="0" noProof="0" dirty="0">
                <a:ln>
                  <a:noFill/>
                </a:ln>
                <a:solidFill>
                  <a:srgbClr val="8980F6"/>
                </a:solidFill>
                <a:effectLst/>
                <a:uLnTx/>
                <a:uFillTx/>
                <a:latin typeface="Poppins Bold" panose="00000800000000000000" pitchFamily="2" charset="0"/>
                <a:ea typeface="+mn-ea"/>
                <a:cs typeface="Poppins Bold" panose="00000800000000000000" pitchFamily="2" charset="0"/>
              </a:rPr>
              <a:t>a</a:t>
            </a:r>
            <a:endParaRPr kumimoji="0" lang="es-CO" sz="3000" b="1" i="0" u="none" strike="noStrike" kern="1200" cap="none" spc="0" normalizeH="0" baseline="0" noProof="0" dirty="0">
              <a:ln>
                <a:noFill/>
              </a:ln>
              <a:solidFill>
                <a:srgbClr val="545354"/>
              </a:solidFill>
              <a:effectLst/>
              <a:uLnTx/>
              <a:uFillTx/>
              <a:latin typeface="Poppins Bold" panose="00000800000000000000" pitchFamily="2" charset="0"/>
              <a:ea typeface="+mn-ea"/>
              <a:cs typeface="Poppins Bold" panose="00000800000000000000" pitchFamily="2" charset="0"/>
            </a:endParaRPr>
          </a:p>
        </p:txBody>
      </p:sp>
      <p:sp>
        <p:nvSpPr>
          <p:cNvPr id="271" name="Rectángulo 270">
            <a:extLst>
              <a:ext uri="{FF2B5EF4-FFF2-40B4-BE49-F238E27FC236}">
                <a16:creationId xmlns:a16="http://schemas.microsoft.com/office/drawing/2014/main" id="{6B871234-5775-ECE8-C0FD-6B94BD321F22}"/>
              </a:ext>
            </a:extLst>
          </p:cNvPr>
          <p:cNvSpPr/>
          <p:nvPr/>
        </p:nvSpPr>
        <p:spPr>
          <a:xfrm>
            <a:off x="3783800" y="991398"/>
            <a:ext cx="45719" cy="5551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75" name="Rectángulo 274">
            <a:extLst>
              <a:ext uri="{FF2B5EF4-FFF2-40B4-BE49-F238E27FC236}">
                <a16:creationId xmlns:a16="http://schemas.microsoft.com/office/drawing/2014/main" id="{EDB40834-E02C-D6F9-195D-79312765383F}"/>
              </a:ext>
            </a:extLst>
          </p:cNvPr>
          <p:cNvSpPr/>
          <p:nvPr/>
        </p:nvSpPr>
        <p:spPr>
          <a:xfrm>
            <a:off x="3781394" y="2632212"/>
            <a:ext cx="45719" cy="5551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4" name="Triángulo 283">
            <a:extLst>
              <a:ext uri="{FF2B5EF4-FFF2-40B4-BE49-F238E27FC236}">
                <a16:creationId xmlns:a16="http://schemas.microsoft.com/office/drawing/2014/main" id="{A454517C-5191-C216-E2E2-1839A0C0D24D}"/>
              </a:ext>
            </a:extLst>
          </p:cNvPr>
          <p:cNvSpPr/>
          <p:nvPr/>
        </p:nvSpPr>
        <p:spPr>
          <a:xfrm rot="5400000">
            <a:off x="3545467" y="254333"/>
            <a:ext cx="538396" cy="464134"/>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6" name="Triángulo 285">
            <a:extLst>
              <a:ext uri="{FF2B5EF4-FFF2-40B4-BE49-F238E27FC236}">
                <a16:creationId xmlns:a16="http://schemas.microsoft.com/office/drawing/2014/main" id="{B5A01591-04DD-52AE-D1C5-A361D6800D63}"/>
              </a:ext>
            </a:extLst>
          </p:cNvPr>
          <p:cNvSpPr/>
          <p:nvPr/>
        </p:nvSpPr>
        <p:spPr>
          <a:xfrm rot="10800000">
            <a:off x="8727428" y="1224789"/>
            <a:ext cx="465624" cy="401400"/>
          </a:xfrm>
          <a:prstGeom prst="triangle">
            <a:avLst/>
          </a:prstGeom>
          <a:solidFill>
            <a:srgbClr val="8987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9" name="TextBox 24">
            <a:extLst>
              <a:ext uri="{FF2B5EF4-FFF2-40B4-BE49-F238E27FC236}">
                <a16:creationId xmlns:a16="http://schemas.microsoft.com/office/drawing/2014/main" id="{3C760962-7B3E-FE6C-B1DF-715A5B17863A}"/>
              </a:ext>
            </a:extLst>
          </p:cNvPr>
          <p:cNvSpPr txBox="1"/>
          <p:nvPr/>
        </p:nvSpPr>
        <p:spPr>
          <a:xfrm>
            <a:off x="257960" y="5521195"/>
            <a:ext cx="4341253"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600" b="1"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Objective of the phase: </a:t>
            </a:r>
            <a:r>
              <a:rPr kumimoji="0" lang="es-419" sz="16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Market Analysis</a:t>
            </a:r>
          </a:p>
        </p:txBody>
      </p:sp>
      <p:sp>
        <p:nvSpPr>
          <p:cNvPr id="2" name="object 7">
            <a:extLst>
              <a:ext uri="{FF2B5EF4-FFF2-40B4-BE49-F238E27FC236}">
                <a16:creationId xmlns:a16="http://schemas.microsoft.com/office/drawing/2014/main" id="{DB99E360-8BFD-4687-D70E-0312C3BD02AC}"/>
              </a:ext>
            </a:extLst>
          </p:cNvPr>
          <p:cNvSpPr txBox="1">
            <a:spLocks/>
          </p:cNvSpPr>
          <p:nvPr/>
        </p:nvSpPr>
        <p:spPr>
          <a:xfrm>
            <a:off x="334679" y="515341"/>
            <a:ext cx="2541871" cy="407798"/>
          </a:xfrm>
          <a:prstGeom prst="rect">
            <a:avLst/>
          </a:prstGeom>
        </p:spPr>
        <p:txBody>
          <a:bodyPr vert="horz" wrap="square" lIns="0" tIns="71622"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CO" sz="2400" b="1" i="0" u="none" strike="noStrike" kern="1200" cap="none" spc="0" normalizeH="0" baseline="0" noProof="0" dirty="0">
                <a:ln>
                  <a:noFill/>
                </a:ln>
                <a:solidFill>
                  <a:srgbClr val="412E91"/>
                </a:solidFill>
                <a:effectLst/>
                <a:uLnTx/>
                <a:uFillTx/>
                <a:latin typeface="Poppins" pitchFamily="2" charset="77"/>
                <a:ea typeface="+mj-ea"/>
                <a:cs typeface="Poppins" pitchFamily="2" charset="77"/>
              </a:rPr>
              <a:t>METHODOLOGY</a:t>
            </a:r>
          </a:p>
        </p:txBody>
      </p:sp>
      <p:sp>
        <p:nvSpPr>
          <p:cNvPr id="15" name="CuadroTexto 14">
            <a:extLst>
              <a:ext uri="{FF2B5EF4-FFF2-40B4-BE49-F238E27FC236}">
                <a16:creationId xmlns:a16="http://schemas.microsoft.com/office/drawing/2014/main" id="{E1339E3C-BA00-8A1A-87BD-6AAD4EF1995B}"/>
              </a:ext>
            </a:extLst>
          </p:cNvPr>
          <p:cNvSpPr txBox="1"/>
          <p:nvPr/>
        </p:nvSpPr>
        <p:spPr>
          <a:xfrm>
            <a:off x="8735208" y="1700936"/>
            <a:ext cx="3253321" cy="110799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Market diagnosis based on expert opinions.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Summary of insights and implications for </a:t>
            </a:r>
            <a:r>
              <a:rPr kumimoji="0" lang="en-US" sz="1100" b="0" i="0" u="none" strike="noStrike" kern="100" cap="none" spc="0" normalizeH="0" baseline="0" noProof="0" dirty="0" err="1">
                <a:ln>
                  <a:noFill/>
                </a:ln>
                <a:solidFill>
                  <a:srgbClr val="FFFFFF">
                    <a:lumMod val="50000"/>
                  </a:srgbClr>
                </a:solidFill>
                <a:effectLst/>
                <a:uLnTx/>
                <a:uFillTx/>
                <a:latin typeface="Poppins"/>
                <a:ea typeface="Calibri"/>
                <a:cs typeface="Poppins Medium"/>
              </a:rPr>
              <a:t>Odevo</a:t>
            </a: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Detailed results of the interviews (recordings, transcription and summary)</a:t>
            </a:r>
            <a:endParaRPr kumimoji="0" lang="es-CO" sz="1100" b="0" i="0" u="none" strike="noStrike" kern="100" cap="none" spc="0" normalizeH="0" baseline="0" noProof="0" dirty="0">
              <a:ln>
                <a:noFill/>
              </a:ln>
              <a:solidFill>
                <a:srgbClr val="FFFFFF">
                  <a:lumMod val="50000"/>
                </a:srgbClr>
              </a:solidFill>
              <a:effectLst/>
              <a:uLnTx/>
              <a:uFillTx/>
              <a:latin typeface="Poppins"/>
              <a:ea typeface="Calibri"/>
              <a:cs typeface="Poppins Medium"/>
            </a:endParaRPr>
          </a:p>
        </p:txBody>
      </p:sp>
      <p:pic>
        <p:nvPicPr>
          <p:cNvPr id="19" name="Imagen 18" descr="Imagen que contiene Círculo&#10;&#10;Descripción generada automáticamente">
            <a:extLst>
              <a:ext uri="{FF2B5EF4-FFF2-40B4-BE49-F238E27FC236}">
                <a16:creationId xmlns:a16="http://schemas.microsoft.com/office/drawing/2014/main" id="{C014B729-07A1-9FD9-8B39-8C2CF97F0499}"/>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88594" y="6021074"/>
            <a:ext cx="647714" cy="647714"/>
          </a:xfrm>
          <a:prstGeom prst="rect">
            <a:avLst/>
          </a:prstGeom>
        </p:spPr>
      </p:pic>
      <p:sp>
        <p:nvSpPr>
          <p:cNvPr id="6" name="Rectángulo 274">
            <a:extLst>
              <a:ext uri="{FF2B5EF4-FFF2-40B4-BE49-F238E27FC236}">
                <a16:creationId xmlns:a16="http://schemas.microsoft.com/office/drawing/2014/main" id="{2CFFD8FD-EB57-152E-D910-E685F4F1B8A8}"/>
              </a:ext>
            </a:extLst>
          </p:cNvPr>
          <p:cNvSpPr/>
          <p:nvPr/>
        </p:nvSpPr>
        <p:spPr>
          <a:xfrm>
            <a:off x="3768946" y="4260086"/>
            <a:ext cx="45719" cy="5551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cxnSp>
        <p:nvCxnSpPr>
          <p:cNvPr id="10" name="Conector recto 9">
            <a:extLst>
              <a:ext uri="{FF2B5EF4-FFF2-40B4-BE49-F238E27FC236}">
                <a16:creationId xmlns:a16="http://schemas.microsoft.com/office/drawing/2014/main" id="{B92E686B-B3B4-FB7A-3C1B-A511EDB310AA}"/>
              </a:ext>
            </a:extLst>
          </p:cNvPr>
          <p:cNvCxnSpPr>
            <a:cxnSpLocks/>
          </p:cNvCxnSpPr>
          <p:nvPr/>
        </p:nvCxnSpPr>
        <p:spPr>
          <a:xfrm>
            <a:off x="4589688" y="5709522"/>
            <a:ext cx="28135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829A8D9F-A149-6853-D060-0E947B1BC1E9}"/>
              </a:ext>
            </a:extLst>
          </p:cNvPr>
          <p:cNvPicPr>
            <a:picLocks noChangeAspect="1"/>
          </p:cNvPicPr>
          <p:nvPr/>
        </p:nvPicPr>
        <p:blipFill>
          <a:blip r:embed="rId4"/>
          <a:stretch>
            <a:fillRect/>
          </a:stretch>
        </p:blipFill>
        <p:spPr>
          <a:xfrm>
            <a:off x="8688676" y="2883678"/>
            <a:ext cx="3301027" cy="1884771"/>
          </a:xfrm>
          <a:prstGeom prst="rect">
            <a:avLst/>
          </a:prstGeom>
        </p:spPr>
      </p:pic>
      <p:pic>
        <p:nvPicPr>
          <p:cNvPr id="8" name="Imagen 7">
            <a:extLst>
              <a:ext uri="{FF2B5EF4-FFF2-40B4-BE49-F238E27FC236}">
                <a16:creationId xmlns:a16="http://schemas.microsoft.com/office/drawing/2014/main" id="{87626C44-09BE-786F-D972-6FD5B6F1298B}"/>
              </a:ext>
            </a:extLst>
          </p:cNvPr>
          <p:cNvPicPr>
            <a:picLocks noChangeAspect="1"/>
          </p:cNvPicPr>
          <p:nvPr/>
        </p:nvPicPr>
        <p:blipFill>
          <a:blip r:embed="rId5"/>
          <a:stretch>
            <a:fillRect/>
          </a:stretch>
        </p:blipFill>
        <p:spPr>
          <a:xfrm>
            <a:off x="8717193" y="4804490"/>
            <a:ext cx="3243992" cy="1839052"/>
          </a:xfrm>
          <a:prstGeom prst="rect">
            <a:avLst/>
          </a:prstGeom>
        </p:spPr>
      </p:pic>
    </p:spTree>
    <p:extLst>
      <p:ext uri="{BB962C8B-B14F-4D97-AF65-F5344CB8AC3E}">
        <p14:creationId xmlns:p14="http://schemas.microsoft.com/office/powerpoint/2010/main" val="463178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40870" y="5115835"/>
            <a:ext cx="3415140" cy="3415140"/>
          </a:xfrm>
          <a:custGeom>
            <a:avLst/>
            <a:gdLst/>
            <a:ahLst/>
            <a:cxnLst/>
            <a:rect l="l" t="t" r="r" b="b"/>
            <a:pathLst>
              <a:path w="5122710" h="5122710">
                <a:moveTo>
                  <a:pt x="0" y="0"/>
                </a:moveTo>
                <a:lnTo>
                  <a:pt x="5122710" y="0"/>
                </a:lnTo>
                <a:lnTo>
                  <a:pt x="5122710" y="5122710"/>
                </a:lnTo>
                <a:lnTo>
                  <a:pt x="0" y="512271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Light"/>
              <a:ea typeface="+mn-ea"/>
              <a:cs typeface="+mn-cs"/>
            </a:endParaRPr>
          </a:p>
        </p:txBody>
      </p:sp>
      <p:pic>
        <p:nvPicPr>
          <p:cNvPr id="2050" name="Picture 2" descr="Global Property Management Group Odevo Continues U.S. Expansion With ...">
            <a:extLst>
              <a:ext uri="{FF2B5EF4-FFF2-40B4-BE49-F238E27FC236}">
                <a16:creationId xmlns:a16="http://schemas.microsoft.com/office/drawing/2014/main" id="{DBCE418B-51E1-DD9D-1C1D-19C248BBD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
        <p:nvSpPr>
          <p:cNvPr id="52" name="Rectángulo 51">
            <a:extLst>
              <a:ext uri="{FF2B5EF4-FFF2-40B4-BE49-F238E27FC236}">
                <a16:creationId xmlns:a16="http://schemas.microsoft.com/office/drawing/2014/main" id="{C9515763-40B5-0DBE-B16E-FA0AFD0185B8}"/>
              </a:ext>
            </a:extLst>
          </p:cNvPr>
          <p:cNvSpPr/>
          <p:nvPr/>
        </p:nvSpPr>
        <p:spPr>
          <a:xfrm>
            <a:off x="1361976" y="3808292"/>
            <a:ext cx="10523120" cy="3161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CO" sz="1400" b="1" dirty="0">
                <a:solidFill>
                  <a:srgbClr val="FFFFFF"/>
                </a:solidFill>
                <a:latin typeface="Poppins Light"/>
              </a:rPr>
              <a:t>Execution details</a:t>
            </a:r>
          </a:p>
        </p:txBody>
      </p:sp>
      <p:sp>
        <p:nvSpPr>
          <p:cNvPr id="54" name="Rectángulo 53">
            <a:extLst>
              <a:ext uri="{FF2B5EF4-FFF2-40B4-BE49-F238E27FC236}">
                <a16:creationId xmlns:a16="http://schemas.microsoft.com/office/drawing/2014/main" id="{45944AC8-71EE-3EE6-B3F7-6480135ADDED}"/>
              </a:ext>
            </a:extLst>
          </p:cNvPr>
          <p:cNvSpPr/>
          <p:nvPr/>
        </p:nvSpPr>
        <p:spPr>
          <a:xfrm>
            <a:off x="1308265" y="2118644"/>
            <a:ext cx="10576831" cy="28134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dirty="0">
                <a:ln>
                  <a:noFill/>
                </a:ln>
                <a:solidFill>
                  <a:srgbClr val="FFFFFF"/>
                </a:solidFill>
                <a:effectLst/>
                <a:uLnTx/>
                <a:uFillTx/>
                <a:latin typeface="Poppins Light"/>
                <a:ea typeface="+mn-ea"/>
                <a:cs typeface="+mn-cs"/>
              </a:rPr>
              <a:t>Objective by phase</a:t>
            </a:r>
          </a:p>
        </p:txBody>
      </p:sp>
      <p:sp>
        <p:nvSpPr>
          <p:cNvPr id="6" name="Rectangle 24">
            <a:extLst>
              <a:ext uri="{FF2B5EF4-FFF2-40B4-BE49-F238E27FC236}">
                <a16:creationId xmlns:a16="http://schemas.microsoft.com/office/drawing/2014/main" id="{CFF74FEB-7503-EAD6-247C-6FFFE36BD512}"/>
              </a:ext>
            </a:extLst>
          </p:cNvPr>
          <p:cNvSpPr/>
          <p:nvPr/>
        </p:nvSpPr>
        <p:spPr>
          <a:xfrm>
            <a:off x="754674" y="1413246"/>
            <a:ext cx="5521668" cy="5135336"/>
          </a:xfrm>
          <a:prstGeom prst="rect">
            <a:avLst/>
          </a:prstGeom>
          <a:noFill/>
          <a:ln w="19050">
            <a:solidFill>
              <a:srgbClr val="7B6CE6"/>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Rectángulo 9">
            <a:extLst>
              <a:ext uri="{FF2B5EF4-FFF2-40B4-BE49-F238E27FC236}">
                <a16:creationId xmlns:a16="http://schemas.microsoft.com/office/drawing/2014/main" id="{9EEECD9C-C60D-D8EA-2F6E-06C82B542206}"/>
              </a:ext>
            </a:extLst>
          </p:cNvPr>
          <p:cNvSpPr/>
          <p:nvPr/>
        </p:nvSpPr>
        <p:spPr>
          <a:xfrm>
            <a:off x="888206" y="1199241"/>
            <a:ext cx="5248910" cy="289327"/>
          </a:xfrm>
          <a:prstGeom prst="rect">
            <a:avLst/>
          </a:prstGeom>
          <a:solidFill>
            <a:srgbClr val="4E39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dirty="0">
                <a:ln>
                  <a:noFill/>
                </a:ln>
                <a:solidFill>
                  <a:prstClr val="white"/>
                </a:solidFill>
                <a:effectLst/>
                <a:uLnTx/>
                <a:uFillTx/>
                <a:latin typeface="Bahnschrift SemiBold" panose="020B0502040204020203" pitchFamily="34" charset="0"/>
                <a:ea typeface="Roboto"/>
                <a:cs typeface="+mn-cs"/>
              </a:rPr>
              <a:t>Execution and market analysis</a:t>
            </a:r>
          </a:p>
        </p:txBody>
      </p:sp>
      <p:sp>
        <p:nvSpPr>
          <p:cNvPr id="11" name="Rectangle 24">
            <a:extLst>
              <a:ext uri="{FF2B5EF4-FFF2-40B4-BE49-F238E27FC236}">
                <a16:creationId xmlns:a16="http://schemas.microsoft.com/office/drawing/2014/main" id="{7B9BB310-EC9A-2E92-06B2-EA4204425474}"/>
              </a:ext>
            </a:extLst>
          </p:cNvPr>
          <p:cNvSpPr/>
          <p:nvPr/>
        </p:nvSpPr>
        <p:spPr>
          <a:xfrm>
            <a:off x="6409874" y="1413245"/>
            <a:ext cx="5642319" cy="5135336"/>
          </a:xfrm>
          <a:prstGeom prst="rect">
            <a:avLst/>
          </a:prstGeom>
          <a:noFill/>
          <a:ln w="19050">
            <a:solidFill>
              <a:srgbClr val="7B6CE6"/>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es-CO"/>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Rectángulo 12">
            <a:extLst>
              <a:ext uri="{FF2B5EF4-FFF2-40B4-BE49-F238E27FC236}">
                <a16:creationId xmlns:a16="http://schemas.microsoft.com/office/drawing/2014/main" id="{9297222A-0412-AB16-07FD-64D5A5AD0009}"/>
              </a:ext>
            </a:extLst>
          </p:cNvPr>
          <p:cNvSpPr/>
          <p:nvPr/>
        </p:nvSpPr>
        <p:spPr>
          <a:xfrm>
            <a:off x="6606579" y="1199241"/>
            <a:ext cx="5248910" cy="289327"/>
          </a:xfrm>
          <a:prstGeom prst="rect">
            <a:avLst/>
          </a:prstGeom>
          <a:solidFill>
            <a:srgbClr val="4E39A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dirty="0">
                <a:ln>
                  <a:noFill/>
                </a:ln>
                <a:solidFill>
                  <a:prstClr val="white"/>
                </a:solidFill>
                <a:effectLst/>
                <a:uLnTx/>
                <a:uFillTx/>
                <a:latin typeface="Bahnschrift SemiBold" panose="020B0502040204020203" pitchFamily="34" charset="0"/>
                <a:ea typeface="Roboto"/>
                <a:cs typeface="+mn-cs"/>
              </a:rPr>
              <a:t>Routes optimization</a:t>
            </a:r>
          </a:p>
        </p:txBody>
      </p:sp>
      <p:sp>
        <p:nvSpPr>
          <p:cNvPr id="14" name="CuadroTexto 19">
            <a:extLst>
              <a:ext uri="{FF2B5EF4-FFF2-40B4-BE49-F238E27FC236}">
                <a16:creationId xmlns:a16="http://schemas.microsoft.com/office/drawing/2014/main" id="{FD638726-E61C-DC31-9A9B-45A79A781434}"/>
              </a:ext>
            </a:extLst>
          </p:cNvPr>
          <p:cNvSpPr txBox="1"/>
          <p:nvPr/>
        </p:nvSpPr>
        <p:spPr>
          <a:xfrm>
            <a:off x="6679034" y="5502271"/>
            <a:ext cx="5176455" cy="692497"/>
          </a:xfrm>
          <a:prstGeom prst="rect">
            <a:avLst/>
          </a:prstGeom>
          <a:noFill/>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prstClr val="black"/>
                </a:solidFill>
                <a:effectLst/>
                <a:uLnTx/>
                <a:uFillTx/>
                <a:latin typeface="Trebuchet MS"/>
                <a:ea typeface="Roboto"/>
                <a:cs typeface="+mn-cs"/>
              </a:rPr>
              <a:t>“Now, with GPS, we know if they have visited or not... The system automatically captures the </a:t>
            </a:r>
            <a:r>
              <a:rPr kumimoji="0" lang="en-US" sz="1300" b="0" i="1" u="none" strike="noStrike" kern="1200" cap="none" spc="0" normalizeH="0" baseline="0" noProof="0" dirty="0" err="1">
                <a:ln>
                  <a:noFill/>
                </a:ln>
                <a:solidFill>
                  <a:prstClr val="black"/>
                </a:solidFill>
                <a:effectLst/>
                <a:uLnTx/>
                <a:uFillTx/>
                <a:latin typeface="Trebuchet MS"/>
                <a:ea typeface="Roboto"/>
                <a:cs typeface="+mn-cs"/>
              </a:rPr>
              <a:t>georeference</a:t>
            </a:r>
            <a:r>
              <a:rPr kumimoji="0" lang="en-US" sz="1300" b="0" i="1" u="none" strike="noStrike" kern="1200" cap="none" spc="0" normalizeH="0" baseline="0" noProof="0" dirty="0">
                <a:ln>
                  <a:noFill/>
                </a:ln>
                <a:solidFill>
                  <a:prstClr val="black"/>
                </a:solidFill>
                <a:effectLst/>
                <a:uLnTx/>
                <a:uFillTx/>
                <a:latin typeface="Trebuchet MS"/>
                <a:ea typeface="Roboto"/>
                <a:cs typeface="+mn-cs"/>
              </a:rPr>
              <a:t> sample.” - </a:t>
            </a:r>
            <a:r>
              <a:rPr kumimoji="0" lang="en-US" sz="1300" b="0" u="none" strike="noStrike" kern="1200" cap="none" spc="0" normalizeH="0" baseline="0" noProof="0" dirty="0">
                <a:ln>
                  <a:noFill/>
                </a:ln>
                <a:solidFill>
                  <a:prstClr val="black"/>
                </a:solidFill>
                <a:effectLst/>
                <a:uLnTx/>
                <a:uFillTx/>
                <a:latin typeface="Trebuchet MS"/>
                <a:ea typeface="Roboto"/>
                <a:cs typeface="+mn-cs"/>
              </a:rPr>
              <a:t>Former Intelligence &amp; Analytics Director for GEPP.</a:t>
            </a:r>
            <a:endParaRPr kumimoji="0" lang="es-CO" sz="1300" b="0" u="none" strike="noStrike" kern="1200" cap="none" spc="0" normalizeH="0" baseline="0" noProof="0" dirty="0">
              <a:ln>
                <a:noFill/>
              </a:ln>
              <a:solidFill>
                <a:prstClr val="black"/>
              </a:solidFill>
              <a:effectLst/>
              <a:uLnTx/>
              <a:uFillTx/>
              <a:latin typeface="Trebuchet MS" panose="020B0603020202020204" pitchFamily="34" charset="0"/>
              <a:ea typeface="Roboto"/>
              <a:cs typeface="+mn-cs"/>
            </a:endParaRPr>
          </a:p>
        </p:txBody>
      </p:sp>
      <p:sp>
        <p:nvSpPr>
          <p:cNvPr id="15" name="CuadroTexto 14">
            <a:extLst>
              <a:ext uri="{FF2B5EF4-FFF2-40B4-BE49-F238E27FC236}">
                <a16:creationId xmlns:a16="http://schemas.microsoft.com/office/drawing/2014/main" id="{3BA2830A-3DC6-85BA-19D2-95099172E182}"/>
              </a:ext>
            </a:extLst>
          </p:cNvPr>
          <p:cNvSpPr txBox="1"/>
          <p:nvPr/>
        </p:nvSpPr>
        <p:spPr>
          <a:xfrm>
            <a:off x="884625" y="3680360"/>
            <a:ext cx="5248910" cy="2693045"/>
          </a:xfrm>
          <a:prstGeom prst="rect">
            <a:avLst/>
          </a:prstGeom>
          <a:noFill/>
        </p:spPr>
        <p:txBody>
          <a:bodyPr wrap="square" lIns="91440" tIns="45720" rIns="91440" bIns="45720" anchor="t">
            <a:spAutoFit/>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prstClr val="black"/>
                </a:solidFill>
                <a:effectLst/>
                <a:uLnTx/>
                <a:uFillTx/>
                <a:latin typeface="Trebuchet MS"/>
                <a:ea typeface="Roboto"/>
                <a:cs typeface="+mn-cs"/>
              </a:rPr>
              <a:t>“It has been a 3–5-year process, during which we have achieved an accuracy level of over 97% - 98% for images in the main stages.” - </a:t>
            </a:r>
            <a:r>
              <a:rPr kumimoji="0" lang="en-US" sz="1300" b="0" u="none" strike="noStrike" kern="1200" cap="none" spc="0" normalizeH="0" baseline="0" noProof="0" dirty="0">
                <a:ln>
                  <a:noFill/>
                </a:ln>
                <a:solidFill>
                  <a:prstClr val="black"/>
                </a:solidFill>
                <a:effectLst/>
                <a:uLnTx/>
                <a:uFillTx/>
                <a:latin typeface="Trebuchet MS"/>
                <a:ea typeface="Roboto"/>
                <a:cs typeface="+mn-cs"/>
              </a:rPr>
              <a:t>Former Intelligence &amp; Analytics Director for GEPP.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300" b="0" i="1" u="none" strike="noStrike" kern="1200" cap="none" spc="0" normalizeH="0" baseline="0" noProof="0" dirty="0">
              <a:ln>
                <a:noFill/>
              </a:ln>
              <a:solidFill>
                <a:prstClr val="black"/>
              </a:solidFill>
              <a:effectLst/>
              <a:uLnTx/>
              <a:uFillTx/>
              <a:latin typeface="Trebuchet MS"/>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prstClr val="black"/>
                </a:solidFill>
                <a:effectLst/>
                <a:uLnTx/>
                <a:uFillTx/>
                <a:latin typeface="Trebuchet MS"/>
                <a:ea typeface="Roboto"/>
                <a:cs typeface="+mn-cs"/>
              </a:rPr>
              <a:t>“This has allowed us to maximize execution quality and obtain real-time market intelligence. With this, you can ensure that your deployment strategies are met.” - </a:t>
            </a:r>
            <a:r>
              <a:rPr kumimoji="0" lang="en-US" sz="1300" b="0" u="none" strike="noStrike" kern="1200" cap="none" spc="0" normalizeH="0" baseline="0" noProof="0" dirty="0">
                <a:ln>
                  <a:noFill/>
                </a:ln>
                <a:solidFill>
                  <a:prstClr val="black"/>
                </a:solidFill>
                <a:effectLst/>
                <a:uLnTx/>
                <a:uFillTx/>
                <a:latin typeface="Trebuchet MS"/>
                <a:ea typeface="Roboto"/>
                <a:cs typeface="+mn-cs"/>
              </a:rPr>
              <a:t>Former Intelligence &amp; Analytics Director for GEPP.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u="none" strike="noStrike" kern="1200" cap="none" spc="0" normalizeH="0" baseline="0" noProof="0" dirty="0">
              <a:ln>
                <a:noFill/>
              </a:ln>
              <a:solidFill>
                <a:srgbClr val="1D1C1D"/>
              </a:solidFill>
              <a:effectLst/>
              <a:uLnTx/>
              <a:uFillTx/>
              <a:latin typeface="Trebuchet MS" panose="020B0603020202020204" pitchFamily="34" charset="0"/>
              <a:ea typeface="Roboto"/>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1" u="none" strike="noStrike" kern="1200" cap="none" spc="0" normalizeH="0" baseline="0" noProof="0" dirty="0">
                <a:ln>
                  <a:noFill/>
                </a:ln>
                <a:solidFill>
                  <a:prstClr val="black"/>
                </a:solidFill>
                <a:effectLst/>
                <a:uLnTx/>
                <a:uFillTx/>
                <a:latin typeface="Trebuchet MS" panose="020B0603020202020204" pitchFamily="34" charset="0"/>
                <a:ea typeface="Roboto"/>
                <a:cs typeface="+mn-cs"/>
              </a:rPr>
              <a:t>“The important thing about the photos is that we can see how sales are going compared to the previous month or if there are seasonal events like September 16th.” - </a:t>
            </a:r>
            <a:r>
              <a:rPr kumimoji="0" lang="en-US" sz="1300" b="0" u="none" strike="noStrike" kern="1200" cap="none" spc="0" normalizeH="0" baseline="0" noProof="0" dirty="0">
                <a:ln>
                  <a:noFill/>
                </a:ln>
                <a:solidFill>
                  <a:prstClr val="black"/>
                </a:solidFill>
                <a:effectLst/>
                <a:uLnTx/>
                <a:uFillTx/>
                <a:latin typeface="Trebuchet MS" panose="020B0603020202020204" pitchFamily="34" charset="0"/>
                <a:ea typeface="Roboto"/>
                <a:cs typeface="+mn-cs"/>
              </a:rPr>
              <a:t>Former Sales Manager for </a:t>
            </a:r>
            <a:r>
              <a:rPr kumimoji="0" lang="en-US" sz="1300" b="0" u="none" strike="noStrike" kern="1200" cap="none" spc="0" normalizeH="0" baseline="0" noProof="0" dirty="0" err="1">
                <a:ln>
                  <a:noFill/>
                </a:ln>
                <a:solidFill>
                  <a:prstClr val="black"/>
                </a:solidFill>
                <a:effectLst/>
                <a:uLnTx/>
                <a:uFillTx/>
                <a:latin typeface="Trebuchet MS" panose="020B0603020202020204" pitchFamily="34" charset="0"/>
                <a:ea typeface="Roboto"/>
                <a:cs typeface="+mn-cs"/>
              </a:rPr>
              <a:t>Pepsico</a:t>
            </a:r>
            <a:endParaRPr kumimoji="0" lang="es-CO" sz="1300" b="0" u="none" strike="noStrike" kern="1200" cap="none" spc="0" normalizeH="0" baseline="0" noProof="0" dirty="0">
              <a:ln>
                <a:noFill/>
              </a:ln>
              <a:solidFill>
                <a:prstClr val="black"/>
              </a:solidFill>
              <a:effectLst/>
              <a:uLnTx/>
              <a:uFillTx/>
              <a:latin typeface="Trebuchet MS" panose="020B0603020202020204" pitchFamily="34" charset="0"/>
              <a:ea typeface="Roboto"/>
              <a:cs typeface="+mn-cs"/>
            </a:endParaRPr>
          </a:p>
        </p:txBody>
      </p:sp>
      <p:sp>
        <p:nvSpPr>
          <p:cNvPr id="16" name="CuadroTexto 16">
            <a:extLst>
              <a:ext uri="{FF2B5EF4-FFF2-40B4-BE49-F238E27FC236}">
                <a16:creationId xmlns:a16="http://schemas.microsoft.com/office/drawing/2014/main" id="{94BD07E4-7213-ECD7-F4A9-EF73F596A752}"/>
              </a:ext>
            </a:extLst>
          </p:cNvPr>
          <p:cNvSpPr txBox="1"/>
          <p:nvPr/>
        </p:nvSpPr>
        <p:spPr>
          <a:xfrm>
            <a:off x="888207" y="1647327"/>
            <a:ext cx="3277824" cy="2092881"/>
          </a:xfrm>
          <a:prstGeom prst="rect">
            <a:avLst/>
          </a:prstGeom>
          <a:noFill/>
        </p:spPr>
        <p:txBody>
          <a:bodyPr wrap="square" lIns="91440" tIns="45720" rIns="91440" bIns="45720" rtlCol="0" anchor="t">
            <a:spAutoFit/>
          </a:bodyPr>
          <a:lstStyle>
            <a:defPPr>
              <a:defRPr lang="es-ES"/>
            </a:defPPr>
            <a:lvl1pPr marL="0" algn="l" defTabSz="914400" rtl="0" eaLnBrk="1" latinLnBrk="0" hangingPunct="1">
              <a:defRPr sz="1800" kern="1200">
                <a:solidFill>
                  <a:srgbClr val="304258"/>
                </a:solidFill>
                <a:latin typeface="Poppins Light"/>
              </a:defRPr>
            </a:lvl1pPr>
            <a:lvl2pPr marL="457200" algn="l" defTabSz="914400" rtl="0" eaLnBrk="1" latinLnBrk="0" hangingPunct="1">
              <a:defRPr sz="1800" kern="1200">
                <a:solidFill>
                  <a:srgbClr val="304258"/>
                </a:solidFill>
                <a:latin typeface="Poppins Light"/>
              </a:defRPr>
            </a:lvl2pPr>
            <a:lvl3pPr marL="914400" algn="l" defTabSz="914400" rtl="0" eaLnBrk="1" latinLnBrk="0" hangingPunct="1">
              <a:defRPr sz="1800" kern="1200">
                <a:solidFill>
                  <a:srgbClr val="304258"/>
                </a:solidFill>
                <a:latin typeface="Poppins Light"/>
              </a:defRPr>
            </a:lvl3pPr>
            <a:lvl4pPr marL="1371600" algn="l" defTabSz="914400" rtl="0" eaLnBrk="1" latinLnBrk="0" hangingPunct="1">
              <a:defRPr sz="1800" kern="1200">
                <a:solidFill>
                  <a:srgbClr val="304258"/>
                </a:solidFill>
                <a:latin typeface="Poppins Light"/>
              </a:defRPr>
            </a:lvl4pPr>
            <a:lvl5pPr marL="1828800" algn="l" defTabSz="914400" rtl="0" eaLnBrk="1" latinLnBrk="0" hangingPunct="1">
              <a:defRPr sz="1800" kern="1200">
                <a:solidFill>
                  <a:srgbClr val="304258"/>
                </a:solidFill>
                <a:latin typeface="Poppins Light"/>
              </a:defRPr>
            </a:lvl5pPr>
            <a:lvl6pPr marL="2286000" algn="l" defTabSz="914400" rtl="0" eaLnBrk="1" latinLnBrk="0" hangingPunct="1">
              <a:defRPr sz="1800" kern="1200">
                <a:solidFill>
                  <a:srgbClr val="304258"/>
                </a:solidFill>
                <a:latin typeface="Poppins Light"/>
              </a:defRPr>
            </a:lvl6pPr>
            <a:lvl7pPr marL="2743200" algn="l" defTabSz="914400" rtl="0" eaLnBrk="1" latinLnBrk="0" hangingPunct="1">
              <a:defRPr sz="1800" kern="1200">
                <a:solidFill>
                  <a:srgbClr val="304258"/>
                </a:solidFill>
                <a:latin typeface="Poppins Light"/>
              </a:defRPr>
            </a:lvl7pPr>
            <a:lvl8pPr marL="3200400" algn="l" defTabSz="914400" rtl="0" eaLnBrk="1" latinLnBrk="0" hangingPunct="1">
              <a:defRPr sz="1800" kern="1200">
                <a:solidFill>
                  <a:srgbClr val="304258"/>
                </a:solidFill>
                <a:latin typeface="Poppins Light"/>
              </a:defRPr>
            </a:lvl8pPr>
            <a:lvl9pPr marL="3657600" algn="l" defTabSz="914400" rtl="0" eaLnBrk="1" latinLnBrk="0" hangingPunct="1">
              <a:defRPr sz="1800" kern="1200">
                <a:solidFill>
                  <a:srgbClr val="304258"/>
                </a:solidFill>
                <a:latin typeface="Poppins Light"/>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Trebuchet MS"/>
                <a:ea typeface="+mn-ea"/>
                <a:cs typeface="+mn-cs"/>
              </a:rPr>
              <a:t>GEPP has developed a custom product with a boutique company that uses artificial intelligence to recognize images.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3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300" b="0" i="0" u="none" strike="noStrike" kern="1200" cap="none" spc="0" normalizeH="0" baseline="0" noProof="0" dirty="0">
                <a:ln>
                  <a:noFill/>
                </a:ln>
                <a:solidFill>
                  <a:srgbClr val="000000"/>
                </a:solidFill>
                <a:effectLst/>
                <a:uLnTx/>
                <a:uFillTx/>
                <a:latin typeface="Trebuchet MS"/>
                <a:ea typeface="+mn-ea"/>
                <a:cs typeface="+mn-cs"/>
              </a:rPr>
              <a:t>With just a photo of the refrigerators, they can verify stock, execution level, portfolio placement, and compliance with price and promotions within 5 seconds.</a:t>
            </a:r>
            <a:endParaRPr kumimoji="0" lang="es-ES" sz="1300" b="1" i="0" u="none" strike="noStrike" kern="1200" cap="none" spc="0" normalizeH="0" baseline="0" noProof="0" dirty="0">
              <a:ln>
                <a:noFill/>
              </a:ln>
              <a:solidFill>
                <a:srgbClr val="000000"/>
              </a:solidFill>
              <a:effectLst/>
              <a:uLnTx/>
              <a:uFillTx/>
              <a:latin typeface="Trebuchet MS"/>
              <a:ea typeface="+mn-ea"/>
              <a:cs typeface="+mn-cs"/>
            </a:endParaRPr>
          </a:p>
        </p:txBody>
      </p:sp>
      <p:pic>
        <p:nvPicPr>
          <p:cNvPr id="17" name="Picture 2" descr="Vitrina De Refrigeración Con Bebidas En Botellas De Colores De Estilo  Plano. Refresco, Limonada, Agua Mineral. Nevera En Tienda. Ilustración De  Vector. Ilustraciones svg, vectoriales, clip art vectorizado libre de  derechos. Image">
            <a:extLst>
              <a:ext uri="{FF2B5EF4-FFF2-40B4-BE49-F238E27FC236}">
                <a16:creationId xmlns:a16="http://schemas.microsoft.com/office/drawing/2014/main" id="{A04FD2DC-7F21-6C38-C59F-3BDE2B5DEF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941" t="3175" r="17710" b="3175"/>
          <a:stretch/>
        </p:blipFill>
        <p:spPr bwMode="auto">
          <a:xfrm>
            <a:off x="4438789" y="1645423"/>
            <a:ext cx="1449969" cy="2110173"/>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6">
            <a:extLst>
              <a:ext uri="{FF2B5EF4-FFF2-40B4-BE49-F238E27FC236}">
                <a16:creationId xmlns:a16="http://schemas.microsoft.com/office/drawing/2014/main" id="{4B589DF1-B53E-97DF-5803-CEDD7CE540D0}"/>
              </a:ext>
            </a:extLst>
          </p:cNvPr>
          <p:cNvSpPr txBox="1"/>
          <p:nvPr/>
        </p:nvSpPr>
        <p:spPr>
          <a:xfrm>
            <a:off x="6525754" y="1647327"/>
            <a:ext cx="5443635" cy="2108269"/>
          </a:xfrm>
          <a:prstGeom prst="rect">
            <a:avLst/>
          </a:prstGeom>
          <a:noFill/>
        </p:spPr>
        <p:txBody>
          <a:bodyPr wrap="square" rtlCol="0">
            <a:spAutoFit/>
          </a:bodyPr>
          <a:lstStyle>
            <a:defPPr>
              <a:defRPr lang="es-ES"/>
            </a:defPPr>
            <a:lvl1pPr marL="0" algn="l" defTabSz="914400" rtl="0" eaLnBrk="1" latinLnBrk="0" hangingPunct="1">
              <a:defRPr sz="1800" kern="1200">
                <a:solidFill>
                  <a:srgbClr val="304258"/>
                </a:solidFill>
                <a:latin typeface="Poppins Light"/>
              </a:defRPr>
            </a:lvl1pPr>
            <a:lvl2pPr marL="457200" algn="l" defTabSz="914400" rtl="0" eaLnBrk="1" latinLnBrk="0" hangingPunct="1">
              <a:defRPr sz="1800" kern="1200">
                <a:solidFill>
                  <a:srgbClr val="304258"/>
                </a:solidFill>
                <a:latin typeface="Poppins Light"/>
              </a:defRPr>
            </a:lvl2pPr>
            <a:lvl3pPr marL="914400" algn="l" defTabSz="914400" rtl="0" eaLnBrk="1" latinLnBrk="0" hangingPunct="1">
              <a:defRPr sz="1800" kern="1200">
                <a:solidFill>
                  <a:srgbClr val="304258"/>
                </a:solidFill>
                <a:latin typeface="Poppins Light"/>
              </a:defRPr>
            </a:lvl3pPr>
            <a:lvl4pPr marL="1371600" algn="l" defTabSz="914400" rtl="0" eaLnBrk="1" latinLnBrk="0" hangingPunct="1">
              <a:defRPr sz="1800" kern="1200">
                <a:solidFill>
                  <a:srgbClr val="304258"/>
                </a:solidFill>
                <a:latin typeface="Poppins Light"/>
              </a:defRPr>
            </a:lvl4pPr>
            <a:lvl5pPr marL="1828800" algn="l" defTabSz="914400" rtl="0" eaLnBrk="1" latinLnBrk="0" hangingPunct="1">
              <a:defRPr sz="1800" kern="1200">
                <a:solidFill>
                  <a:srgbClr val="304258"/>
                </a:solidFill>
                <a:latin typeface="Poppins Light"/>
              </a:defRPr>
            </a:lvl5pPr>
            <a:lvl6pPr marL="2286000" algn="l" defTabSz="914400" rtl="0" eaLnBrk="1" latinLnBrk="0" hangingPunct="1">
              <a:defRPr sz="1800" kern="1200">
                <a:solidFill>
                  <a:srgbClr val="304258"/>
                </a:solidFill>
                <a:latin typeface="Poppins Light"/>
              </a:defRPr>
            </a:lvl6pPr>
            <a:lvl7pPr marL="2743200" algn="l" defTabSz="914400" rtl="0" eaLnBrk="1" latinLnBrk="0" hangingPunct="1">
              <a:defRPr sz="1800" kern="1200">
                <a:solidFill>
                  <a:srgbClr val="304258"/>
                </a:solidFill>
                <a:latin typeface="Poppins Light"/>
              </a:defRPr>
            </a:lvl7pPr>
            <a:lvl8pPr marL="3200400" algn="l" defTabSz="914400" rtl="0" eaLnBrk="1" latinLnBrk="0" hangingPunct="1">
              <a:defRPr sz="1800" kern="1200">
                <a:solidFill>
                  <a:srgbClr val="304258"/>
                </a:solidFill>
                <a:latin typeface="Poppins Light"/>
              </a:defRPr>
            </a:lvl8pPr>
            <a:lvl9pPr marL="3657600" algn="l" defTabSz="914400" rtl="0" eaLnBrk="1" latinLnBrk="0" hangingPunct="1">
              <a:defRPr sz="1800" kern="1200">
                <a:solidFill>
                  <a:srgbClr val="304258"/>
                </a:solidFill>
                <a:latin typeface="Poppins Light"/>
              </a:defRPr>
            </a:lvl9p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In addition to their own development, they use the "Territory Planner" tool to model and optimize sales routes.​Salespeople visit approximately 60 clients a day, either on motorcycles or on foot.​</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“What you need to do is balance so that each route no longer has the same sales load. Then, that optimization is generated, validated, uploaded to Salesforce, and the salesperson receives their weekly schedule.” </a:t>
            </a:r>
            <a:r>
              <a:rPr kumimoji="0" lang="en-US"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 Business Development Manager at PepsiCo.</a:t>
            </a:r>
            <a:endParaRPr kumimoji="0" lang="es-ES" sz="13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pic>
        <p:nvPicPr>
          <p:cNvPr id="19" name="Picture 5" descr="A screenshot of a computer screen&#10;&#10;Description automatically generated">
            <a:extLst>
              <a:ext uri="{FF2B5EF4-FFF2-40B4-BE49-F238E27FC236}">
                <a16:creationId xmlns:a16="http://schemas.microsoft.com/office/drawing/2014/main" id="{6B214504-A690-E080-0097-B705ACA61D20}"/>
              </a:ext>
            </a:extLst>
          </p:cNvPr>
          <p:cNvPicPr>
            <a:picLocks noChangeAspect="1"/>
          </p:cNvPicPr>
          <p:nvPr/>
        </p:nvPicPr>
        <p:blipFill rotWithShape="1">
          <a:blip r:embed="rId6">
            <a:extLst>
              <a:ext uri="{28A0092B-C50C-407E-A947-70E740481C1C}">
                <a14:useLocalDpi xmlns:a14="http://schemas.microsoft.com/office/drawing/2010/main" val="0"/>
              </a:ext>
            </a:extLst>
          </a:blip>
          <a:srcRect l="7006" r="32973"/>
          <a:stretch/>
        </p:blipFill>
        <p:spPr>
          <a:xfrm>
            <a:off x="7733009" y="3755596"/>
            <a:ext cx="2719710" cy="1717744"/>
          </a:xfrm>
          <a:prstGeom prst="rect">
            <a:avLst/>
          </a:prstGeom>
        </p:spPr>
      </p:pic>
      <p:sp>
        <p:nvSpPr>
          <p:cNvPr id="21" name="Rectangle 2">
            <a:extLst>
              <a:ext uri="{FF2B5EF4-FFF2-40B4-BE49-F238E27FC236}">
                <a16:creationId xmlns:a16="http://schemas.microsoft.com/office/drawing/2014/main" id="{F7851A6A-B8AD-F4F1-2396-67EDBFD7A6DB}"/>
              </a:ext>
            </a:extLst>
          </p:cNvPr>
          <p:cNvSpPr/>
          <p:nvPr/>
        </p:nvSpPr>
        <p:spPr>
          <a:xfrm>
            <a:off x="754674" y="-9362"/>
            <a:ext cx="8668139" cy="38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a:cs typeface="Arial"/>
              </a:rPr>
              <a:t>Examples of Interview results for a food and beverage company conducting market analysis</a:t>
            </a:r>
            <a:endPar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panose="02000000000000000000" pitchFamily="2" charset="0"/>
              <a:cs typeface="Arial" panose="020B0604020202020204" pitchFamily="34" charset="0"/>
            </a:endParaRPr>
          </a:p>
        </p:txBody>
      </p:sp>
      <p:sp>
        <p:nvSpPr>
          <p:cNvPr id="30" name="Rectángulo 29">
            <a:extLst>
              <a:ext uri="{FF2B5EF4-FFF2-40B4-BE49-F238E27FC236}">
                <a16:creationId xmlns:a16="http://schemas.microsoft.com/office/drawing/2014/main" id="{80DA8DB6-1F91-0E4D-8069-56B676C4FD04}"/>
              </a:ext>
            </a:extLst>
          </p:cNvPr>
          <p:cNvSpPr/>
          <p:nvPr/>
        </p:nvSpPr>
        <p:spPr>
          <a:xfrm>
            <a:off x="11168961" y="81143"/>
            <a:ext cx="923026" cy="21865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a:ea typeface="+mn-ea"/>
                <a:cs typeface="+mn-cs"/>
              </a:rPr>
              <a:t>Example</a:t>
            </a:r>
          </a:p>
        </p:txBody>
      </p:sp>
      <p:sp>
        <p:nvSpPr>
          <p:cNvPr id="2" name="Title 1">
            <a:extLst>
              <a:ext uri="{FF2B5EF4-FFF2-40B4-BE49-F238E27FC236}">
                <a16:creationId xmlns:a16="http://schemas.microsoft.com/office/drawing/2014/main" id="{46B79329-E56E-5EA1-4ED8-3A89D2FBE8A0}"/>
              </a:ext>
            </a:extLst>
          </p:cNvPr>
          <p:cNvSpPr txBox="1">
            <a:spLocks/>
          </p:cNvSpPr>
          <p:nvPr/>
        </p:nvSpPr>
        <p:spPr>
          <a:xfrm>
            <a:off x="774867" y="405855"/>
            <a:ext cx="10550013" cy="798836"/>
          </a:xfrm>
          <a:prstGeom prst="rect">
            <a:avLst/>
          </a:prstGeom>
        </p:spPr>
        <p:txBody>
          <a:bodyPr/>
          <a:lst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a:lstStyle>
          <a:p>
            <a:r>
              <a:rPr lang="en-US" dirty="0"/>
              <a:t>Key themes emerging from the interviews and other research</a:t>
            </a:r>
          </a:p>
        </p:txBody>
      </p:sp>
      <p:sp>
        <p:nvSpPr>
          <p:cNvPr id="4" name="TextBox 3">
            <a:extLst>
              <a:ext uri="{FF2B5EF4-FFF2-40B4-BE49-F238E27FC236}">
                <a16:creationId xmlns:a16="http://schemas.microsoft.com/office/drawing/2014/main" id="{2F07A98B-7ACB-0B94-B36B-CCCE13B77861}"/>
              </a:ext>
            </a:extLst>
          </p:cNvPr>
          <p:cNvSpPr txBox="1"/>
          <p:nvPr/>
        </p:nvSpPr>
        <p:spPr>
          <a:xfrm>
            <a:off x="8839185" y="862311"/>
            <a:ext cx="3264035" cy="246221"/>
          </a:xfrm>
          <a:prstGeom prst="rect">
            <a:avLst/>
          </a:prstGeom>
          <a:noFill/>
        </p:spPr>
        <p:txBody>
          <a:bodyPr wrap="none" rtlCol="0">
            <a:spAutoFit/>
          </a:bodyPr>
          <a:lstStyle/>
          <a:p>
            <a:r>
              <a:rPr lang="en-US" sz="1000" b="1" dirty="0">
                <a:solidFill>
                  <a:schemeClr val="tx2"/>
                </a:solidFill>
              </a:rPr>
              <a:t>CONTENT ADJUSTED TO PROTECT CONFIDENTIALITY</a:t>
            </a:r>
          </a:p>
        </p:txBody>
      </p:sp>
      <p:grpSp>
        <p:nvGrpSpPr>
          <p:cNvPr id="7" name="Group 6">
            <a:extLst>
              <a:ext uri="{FF2B5EF4-FFF2-40B4-BE49-F238E27FC236}">
                <a16:creationId xmlns:a16="http://schemas.microsoft.com/office/drawing/2014/main" id="{653EAF6B-2BA3-6732-304C-2B2258C4AD43}"/>
              </a:ext>
            </a:extLst>
          </p:cNvPr>
          <p:cNvGrpSpPr/>
          <p:nvPr/>
        </p:nvGrpSpPr>
        <p:grpSpPr>
          <a:xfrm>
            <a:off x="8853188" y="867659"/>
            <a:ext cx="3141553" cy="266640"/>
            <a:chOff x="8853189" y="1020059"/>
            <a:chExt cx="888390" cy="235526"/>
          </a:xfrm>
        </p:grpSpPr>
        <p:cxnSp>
          <p:nvCxnSpPr>
            <p:cNvPr id="8" name="Straight Connector 7">
              <a:extLst>
                <a:ext uri="{FF2B5EF4-FFF2-40B4-BE49-F238E27FC236}">
                  <a16:creationId xmlns:a16="http://schemas.microsoft.com/office/drawing/2014/main" id="{C4E20446-33F2-9512-2208-C3BEBE1378FC}"/>
                </a:ext>
              </a:extLst>
            </p:cNvPr>
            <p:cNvCxnSpPr>
              <a:cxnSpLocks/>
            </p:cNvCxnSpPr>
            <p:nvPr/>
          </p:nvCxnSpPr>
          <p:spPr>
            <a:xfrm>
              <a:off x="8853189" y="1255585"/>
              <a:ext cx="888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A6A23A7-007F-6970-56A2-45149DDE95EF}"/>
                </a:ext>
              </a:extLst>
            </p:cNvPr>
            <p:cNvCxnSpPr>
              <a:cxnSpLocks/>
            </p:cNvCxnSpPr>
            <p:nvPr/>
          </p:nvCxnSpPr>
          <p:spPr>
            <a:xfrm>
              <a:off x="8853189" y="1020059"/>
              <a:ext cx="88839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1217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440870" y="5115835"/>
            <a:ext cx="3415140" cy="3415140"/>
          </a:xfrm>
          <a:custGeom>
            <a:avLst/>
            <a:gdLst/>
            <a:ahLst/>
            <a:cxnLst/>
            <a:rect l="l" t="t" r="r" b="b"/>
            <a:pathLst>
              <a:path w="5122710" h="5122710">
                <a:moveTo>
                  <a:pt x="0" y="0"/>
                </a:moveTo>
                <a:lnTo>
                  <a:pt x="5122710" y="0"/>
                </a:lnTo>
                <a:lnTo>
                  <a:pt x="5122710" y="5122710"/>
                </a:lnTo>
                <a:lnTo>
                  <a:pt x="0" y="512271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200" b="0" i="0" u="none" strike="noStrike" kern="1200" cap="none" spc="0" normalizeH="0" baseline="0" noProof="0" dirty="0">
              <a:ln>
                <a:noFill/>
              </a:ln>
              <a:solidFill>
                <a:srgbClr val="545354"/>
              </a:solidFill>
              <a:effectLst/>
              <a:uLnTx/>
              <a:uFillTx/>
              <a:latin typeface="Poppins Light"/>
              <a:ea typeface="+mn-ea"/>
              <a:cs typeface="+mn-cs"/>
            </a:endParaRPr>
          </a:p>
        </p:txBody>
      </p:sp>
      <p:pic>
        <p:nvPicPr>
          <p:cNvPr id="2050" name="Picture 2" descr="Global Property Management Group Odevo Continues U.S. Expansion With ...">
            <a:extLst>
              <a:ext uri="{FF2B5EF4-FFF2-40B4-BE49-F238E27FC236}">
                <a16:creationId xmlns:a16="http://schemas.microsoft.com/office/drawing/2014/main" id="{DBCE418B-51E1-DD9D-1C1D-19C248BBD1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8" y="367071"/>
            <a:ext cx="612559" cy="32057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
            <a:extLst>
              <a:ext uri="{FF2B5EF4-FFF2-40B4-BE49-F238E27FC236}">
                <a16:creationId xmlns:a16="http://schemas.microsoft.com/office/drawing/2014/main" id="{F7851A6A-B8AD-F4F1-2396-67EDBFD7A6DB}"/>
              </a:ext>
            </a:extLst>
          </p:cNvPr>
          <p:cNvSpPr/>
          <p:nvPr/>
        </p:nvSpPr>
        <p:spPr>
          <a:xfrm>
            <a:off x="754674" y="-9362"/>
            <a:ext cx="8668139" cy="384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a:cs typeface="Arial"/>
              </a:rPr>
              <a:t>Examples of Interview results for a luxury cruise company understanding opportunities</a:t>
            </a:r>
            <a:endParaRPr kumimoji="0" lang="en-US" sz="1400" b="0" i="0" u="none" strike="noStrike" kern="1200" cap="none" spc="0" normalizeH="0" baseline="0" noProof="0" dirty="0">
              <a:ln>
                <a:noFill/>
              </a:ln>
              <a:solidFill>
                <a:srgbClr val="9583FF">
                  <a:lumMod val="60000"/>
                  <a:lumOff val="40000"/>
                </a:srgbClr>
              </a:solidFill>
              <a:effectLst/>
              <a:uLnTx/>
              <a:uFillTx/>
              <a:latin typeface="Poppins"/>
              <a:ea typeface="Roboto" panose="02000000000000000000" pitchFamily="2" charset="0"/>
              <a:cs typeface="Arial" panose="020B0604020202020204" pitchFamily="34" charset="0"/>
            </a:endParaRPr>
          </a:p>
        </p:txBody>
      </p:sp>
      <p:sp>
        <p:nvSpPr>
          <p:cNvPr id="2" name="Title 1">
            <a:extLst>
              <a:ext uri="{FF2B5EF4-FFF2-40B4-BE49-F238E27FC236}">
                <a16:creationId xmlns:a16="http://schemas.microsoft.com/office/drawing/2014/main" id="{CEE1F01A-436A-C5CB-1715-684C5D7D64FB}"/>
              </a:ext>
            </a:extLst>
          </p:cNvPr>
          <p:cNvSpPr txBox="1">
            <a:spLocks/>
          </p:cNvSpPr>
          <p:nvPr/>
        </p:nvSpPr>
        <p:spPr>
          <a:xfrm>
            <a:off x="774867" y="405855"/>
            <a:ext cx="10550013" cy="798836"/>
          </a:xfrm>
          <a:prstGeom prst="rect">
            <a:avLst/>
          </a:prstGeom>
        </p:spPr>
        <p:txBody>
          <a:bodyPr/>
          <a:lstStyle>
            <a:lvl1pPr marL="0" algn="l" defTabSz="914400" rtl="0" eaLnBrk="1" latinLnBrk="0" hangingPunct="1">
              <a:lnSpc>
                <a:spcPct val="100000"/>
              </a:lnSpc>
              <a:spcBef>
                <a:spcPct val="0"/>
              </a:spcBef>
              <a:buNone/>
              <a:defRPr lang="en-US" sz="2400" b="0" i="0" kern="1200" dirty="0">
                <a:solidFill>
                  <a:srgbClr val="5E3FD1"/>
                </a:solidFill>
                <a:latin typeface="Poppins"/>
                <a:ea typeface="+mj-ea"/>
                <a:cs typeface="+mj-cs"/>
              </a:defRPr>
            </a:lvl1pPr>
          </a:lstStyle>
          <a:p>
            <a:r>
              <a:rPr lang="en-US" dirty="0"/>
              <a:t>Key themes emerging from the interviews and other research</a:t>
            </a:r>
          </a:p>
        </p:txBody>
      </p:sp>
      <p:sp>
        <p:nvSpPr>
          <p:cNvPr id="4" name="CuadroTexto 6">
            <a:extLst>
              <a:ext uri="{FF2B5EF4-FFF2-40B4-BE49-F238E27FC236}">
                <a16:creationId xmlns:a16="http://schemas.microsoft.com/office/drawing/2014/main" id="{9AB5D1DA-9819-1C85-E1C8-73115941483C}"/>
              </a:ext>
            </a:extLst>
          </p:cNvPr>
          <p:cNvSpPr txBox="1"/>
          <p:nvPr/>
        </p:nvSpPr>
        <p:spPr>
          <a:xfrm>
            <a:off x="867120" y="1011937"/>
            <a:ext cx="10795635" cy="5709255"/>
          </a:xfrm>
          <a:prstGeom prst="rect">
            <a:avLst/>
          </a:prstGeom>
          <a:noFill/>
        </p:spPr>
        <p:txBody>
          <a:bodyPr wrap="square" lIns="91440" tIns="45720" rIns="91440" bIns="45720" anchor="t">
            <a:spAutoFit/>
          </a:bodyPr>
          <a:lstStyle/>
          <a:p>
            <a:pPr marL="342900" marR="0" lvl="0" indent="-342900" algn="l" defTabSz="914400" rtl="0" eaLnBrk="1" fontAlgn="auto" latinLnBrk="0" hangingPunct="1">
              <a:lnSpc>
                <a:spcPct val="100000"/>
              </a:lnSpc>
              <a:spcBef>
                <a:spcPts val="1200"/>
              </a:spcBef>
              <a:spcAft>
                <a:spcPts val="0"/>
              </a:spcAft>
              <a:buClrTx/>
              <a:buSzTx/>
              <a:buFontTx/>
              <a:buAutoNum type="arabicPeriod"/>
              <a:tabLst/>
              <a:defRPr/>
            </a:pPr>
            <a:r>
              <a:rPr kumimoji="0" lang="en-US" sz="1200" b="1" i="0" u="none" strike="noStrike" kern="1200" cap="none" spc="0" normalizeH="0" baseline="0" noProof="0" dirty="0">
                <a:ln>
                  <a:noFill/>
                </a:ln>
                <a:solidFill>
                  <a:srgbClr val="304258"/>
                </a:solidFill>
                <a:effectLst/>
                <a:uLnTx/>
                <a:uFillTx/>
                <a:latin typeface="Poppins"/>
                <a:ea typeface="Lato"/>
                <a:cs typeface="Arial"/>
              </a:rPr>
              <a:t>The </a:t>
            </a:r>
            <a:r>
              <a:rPr kumimoji="0" lang="en-US" sz="1200" b="1" i="0" u="sng" strike="noStrike" kern="1200" cap="none" spc="0" normalizeH="0" baseline="0" noProof="0" dirty="0">
                <a:ln>
                  <a:noFill/>
                </a:ln>
                <a:solidFill>
                  <a:srgbClr val="304258"/>
                </a:solidFill>
                <a:effectLst/>
                <a:uLnTx/>
                <a:uFillTx/>
                <a:latin typeface="Poppins"/>
                <a:ea typeface="Lato"/>
                <a:cs typeface="Arial"/>
              </a:rPr>
              <a:t>affluent-travel</a:t>
            </a:r>
            <a:r>
              <a:rPr kumimoji="0" lang="en-US" sz="1200" b="1" i="0" u="none" strike="noStrike" kern="1200" cap="none" spc="0" normalizeH="0" baseline="0" noProof="0" dirty="0">
                <a:ln>
                  <a:noFill/>
                </a:ln>
                <a:solidFill>
                  <a:srgbClr val="304258"/>
                </a:solidFill>
                <a:effectLst/>
                <a:uLnTx/>
                <a:uFillTx/>
                <a:latin typeface="Poppins"/>
                <a:ea typeface="Lato"/>
                <a:cs typeface="Arial"/>
              </a:rPr>
              <a:t> population is comprised of deal-seekers, convenience-valuers, and brand-loyalists.</a:t>
            </a:r>
          </a:p>
          <a:p>
            <a:pPr marL="800100" marR="0" lvl="1" indent="-342900" algn="l" defTabSz="914400" rtl="0" eaLnBrk="1" fontAlgn="auto" latinLnBrk="0" hangingPunct="1">
              <a:lnSpc>
                <a:spcPct val="100000"/>
              </a:lnSpc>
              <a:spcBef>
                <a:spcPts val="1200"/>
              </a:spcBef>
              <a:spcAft>
                <a:spcPts val="0"/>
              </a:spcAft>
              <a:buClrTx/>
              <a:buSzTx/>
              <a:buFont typeface="+mj-lt"/>
              <a:buAutoNum type="alphaLcParenR"/>
              <a:tabLst/>
              <a:defRPr/>
            </a:pPr>
            <a:r>
              <a:rPr kumimoji="0" lang="en-US" sz="1200" b="0" i="0" u="none" strike="noStrike" kern="1200" cap="none" spc="0" normalizeH="0" baseline="0" noProof="0" dirty="0">
                <a:ln>
                  <a:noFill/>
                </a:ln>
                <a:solidFill>
                  <a:srgbClr val="304258"/>
                </a:solidFill>
                <a:effectLst/>
                <a:uLnTx/>
                <a:uFillTx/>
                <a:latin typeface="Poppins"/>
                <a:ea typeface="Lato"/>
                <a:cs typeface="Arial"/>
              </a:rPr>
              <a:t>Cruise Line X’s one &amp; dones are mostly deal-seekers. Several on Cruise Line X’s prospect list are too.</a:t>
            </a:r>
          </a:p>
          <a:p>
            <a:pPr marL="800100" marR="0" lvl="1" indent="-342900" algn="l" defTabSz="914400" rtl="0" eaLnBrk="1" fontAlgn="auto" latinLnBrk="0" hangingPunct="1">
              <a:lnSpc>
                <a:spcPct val="100000"/>
              </a:lnSpc>
              <a:spcBef>
                <a:spcPts val="1200"/>
              </a:spcBef>
              <a:spcAft>
                <a:spcPts val="0"/>
              </a:spcAft>
              <a:buClrTx/>
              <a:buSzTx/>
              <a:buFont typeface="+mj-lt"/>
              <a:buAutoNum type="alphaLcParenR"/>
              <a:tabLst/>
              <a:defRPr/>
            </a:pPr>
            <a:r>
              <a:rPr kumimoji="0" lang="en-US" sz="1200" b="0" i="0" u="none" strike="noStrike" kern="1200" cap="none" spc="0" normalizeH="0" baseline="0" noProof="0" dirty="0">
                <a:ln>
                  <a:noFill/>
                </a:ln>
                <a:solidFill>
                  <a:srgbClr val="304258"/>
                </a:solidFill>
                <a:effectLst/>
                <a:uLnTx/>
                <a:uFillTx/>
                <a:latin typeface="Poppins"/>
                <a:ea typeface="Lato"/>
                <a:cs typeface="Arial"/>
              </a:rPr>
              <a:t>Others are convenience-valuers who need variety, more time, or were turned off by a poor experience with Cruise Line X.</a:t>
            </a:r>
          </a:p>
          <a:p>
            <a:pPr marL="342900" marR="0" lvl="0" indent="-342900" algn="l" defTabSz="914400" rtl="0" eaLnBrk="1" fontAlgn="auto" latinLnBrk="0" hangingPunct="1">
              <a:lnSpc>
                <a:spcPct val="100000"/>
              </a:lnSpc>
              <a:spcBef>
                <a:spcPts val="1200"/>
              </a:spcBef>
              <a:spcAft>
                <a:spcPts val="0"/>
              </a:spcAft>
              <a:buClrTx/>
              <a:buSzTx/>
              <a:buFontTx/>
              <a:buAutoNum type="arabicPeriod"/>
              <a:tabLst/>
              <a:defRPr/>
            </a:pPr>
            <a:r>
              <a:rPr kumimoji="0" lang="en-US" sz="1200" b="1" i="0" u="none" strike="noStrike" kern="1200" cap="none" spc="0" normalizeH="0" baseline="0" noProof="0" dirty="0">
                <a:ln>
                  <a:noFill/>
                </a:ln>
                <a:solidFill>
                  <a:srgbClr val="304258"/>
                </a:solidFill>
                <a:effectLst/>
                <a:uLnTx/>
                <a:uFillTx/>
                <a:latin typeface="Poppins"/>
                <a:ea typeface="Lato"/>
                <a:cs typeface="Arial"/>
              </a:rPr>
              <a:t>The majority (~70%</a:t>
            </a:r>
            <a:r>
              <a:rPr kumimoji="0" lang="en-US" sz="1200" b="0" i="0" u="none" strike="noStrike" kern="1200" cap="none" spc="0" normalizeH="0" baseline="0" noProof="0" dirty="0">
                <a:ln>
                  <a:noFill/>
                </a:ln>
                <a:solidFill>
                  <a:srgbClr val="304258"/>
                </a:solidFill>
                <a:effectLst/>
                <a:uLnTx/>
                <a:uFillTx/>
                <a:latin typeface="Poppins"/>
                <a:ea typeface="Lato"/>
                <a:cs typeface="Arial"/>
              </a:rPr>
              <a:t>*</a:t>
            </a:r>
            <a:r>
              <a:rPr kumimoji="0" lang="en-US" sz="1200" b="1" i="0" u="none" strike="noStrike" kern="1200" cap="none" spc="0" normalizeH="0" baseline="0" noProof="0" dirty="0">
                <a:ln>
                  <a:noFill/>
                </a:ln>
                <a:solidFill>
                  <a:srgbClr val="304258"/>
                </a:solidFill>
                <a:effectLst/>
                <a:uLnTx/>
                <a:uFillTx/>
                <a:latin typeface="Poppins"/>
                <a:ea typeface="Lato"/>
                <a:cs typeface="Arial"/>
              </a:rPr>
              <a:t>) of affluent travelers have never cruised, while only ~3% have experienced a luxury cruise</a:t>
            </a:r>
          </a:p>
          <a:p>
            <a:pPr marL="800100" marR="0" lvl="1" indent="-342900" algn="l" defTabSz="914400" rtl="0" eaLnBrk="1" fontAlgn="auto" latinLnBrk="0" hangingPunct="1">
              <a:lnSpc>
                <a:spcPct val="100000"/>
              </a:lnSpc>
              <a:spcBef>
                <a:spcPts val="1200"/>
              </a:spcBef>
              <a:spcAft>
                <a:spcPts val="0"/>
              </a:spcAft>
              <a:buClrTx/>
              <a:buSzTx/>
              <a:buFont typeface="+mj-lt"/>
              <a:buAutoNum type="alphaLcParenR"/>
              <a:tabLst/>
              <a:defRPr/>
            </a:pPr>
            <a:r>
              <a:rPr kumimoji="0" lang="en-US" sz="1200" b="0" i="0" u="none" strike="noStrike" kern="1200" cap="none" spc="0" normalizeH="0" baseline="0" noProof="0" dirty="0">
                <a:ln>
                  <a:noFill/>
                </a:ln>
                <a:solidFill>
                  <a:srgbClr val="304258"/>
                </a:solidFill>
                <a:effectLst/>
                <a:uLnTx/>
                <a:uFillTx/>
                <a:latin typeface="Poppins"/>
                <a:ea typeface="Lato"/>
                <a:cs typeface="Arial"/>
              </a:rPr>
              <a:t>People who have never cruised have objections, and some such as fear of “cabin-fever”, “seasickness”, “being bored”, and “lack of flexibility” can be addressed</a:t>
            </a:r>
          </a:p>
          <a:p>
            <a:pPr marL="800100" marR="0" lvl="1" indent="-342900" algn="l" defTabSz="914400" rtl="0" eaLnBrk="1" fontAlgn="auto" latinLnBrk="0" hangingPunct="1">
              <a:lnSpc>
                <a:spcPct val="100000"/>
              </a:lnSpc>
              <a:spcBef>
                <a:spcPts val="1200"/>
              </a:spcBef>
              <a:spcAft>
                <a:spcPts val="0"/>
              </a:spcAft>
              <a:buClrTx/>
              <a:buSzTx/>
              <a:buFont typeface="+mj-lt"/>
              <a:buAutoNum type="alphaLcParenR"/>
              <a:tabLst/>
              <a:defRPr/>
            </a:pPr>
            <a:r>
              <a:rPr kumimoji="0" lang="en-US" sz="1200" b="0" i="0" u="none" strike="noStrike" kern="1200" cap="none" spc="0" normalizeH="0" baseline="0" noProof="0" dirty="0">
                <a:ln>
                  <a:noFill/>
                </a:ln>
                <a:solidFill>
                  <a:srgbClr val="304258"/>
                </a:solidFill>
                <a:effectLst/>
                <a:uLnTx/>
                <a:uFillTx/>
                <a:latin typeface="Poppins"/>
                <a:ea typeface="Lato"/>
                <a:cs typeface="Arial"/>
              </a:rPr>
              <a:t>Most affluent travelers who have never explored luxury cruising or Cruise Line X would find it satisfies several of their travel needs such as itinerary, convenience, luxury, and personalization</a:t>
            </a:r>
          </a:p>
          <a:p>
            <a:pPr marL="342900" marR="0" lvl="0" indent="-342900" algn="l" defTabSz="914400" rtl="0" eaLnBrk="1" fontAlgn="auto" latinLnBrk="0" hangingPunct="1">
              <a:lnSpc>
                <a:spcPct val="100000"/>
              </a:lnSpc>
              <a:spcBef>
                <a:spcPts val="1200"/>
              </a:spcBef>
              <a:spcAft>
                <a:spcPts val="0"/>
              </a:spcAft>
              <a:buClrTx/>
              <a:buSzTx/>
              <a:buFont typeface="+mj-lt"/>
              <a:buAutoNum type="arabicPeriod"/>
              <a:tabLst/>
              <a:defRPr/>
            </a:pPr>
            <a:r>
              <a:rPr kumimoji="0" lang="en-US" sz="1200" b="1" i="0" u="sng" strike="noStrike" kern="1200" cap="none" spc="0" normalizeH="0" baseline="0" noProof="0" dirty="0">
                <a:ln>
                  <a:noFill/>
                </a:ln>
                <a:solidFill>
                  <a:srgbClr val="304258"/>
                </a:solidFill>
                <a:effectLst/>
                <a:uLnTx/>
                <a:uFillTx/>
                <a:latin typeface="Poppins"/>
                <a:ea typeface="Lato"/>
                <a:cs typeface="Arial"/>
              </a:rPr>
              <a:t>Luxury-cruise travelers </a:t>
            </a:r>
            <a:r>
              <a:rPr kumimoji="0" lang="en-US" sz="1200" b="1" i="0" u="none" strike="noStrike" kern="1200" cap="none" spc="0" normalizeH="0" baseline="0" noProof="0" dirty="0">
                <a:ln>
                  <a:noFill/>
                </a:ln>
                <a:solidFill>
                  <a:srgbClr val="304258"/>
                </a:solidFill>
                <a:effectLst/>
                <a:uLnTx/>
                <a:uFillTx/>
                <a:latin typeface="Poppins"/>
                <a:ea typeface="Lato"/>
                <a:cs typeface="Arial"/>
              </a:rPr>
              <a:t>have a highly heterogeneous set of needs and preferences</a:t>
            </a:r>
          </a:p>
          <a:p>
            <a:pPr marL="800100" marR="0" lvl="1" indent="-342900" algn="l" defTabSz="914400" rtl="0" eaLnBrk="1" fontAlgn="auto" latinLnBrk="0" hangingPunct="1">
              <a:lnSpc>
                <a:spcPct val="100000"/>
              </a:lnSpc>
              <a:spcBef>
                <a:spcPts val="1200"/>
              </a:spcBef>
              <a:spcAft>
                <a:spcPts val="0"/>
              </a:spcAft>
              <a:buClrTx/>
              <a:buSzTx/>
              <a:buFont typeface="+mj-lt"/>
              <a:buAutoNum type="alphaLcParenR"/>
              <a:tabLst/>
              <a:defRPr/>
            </a:pPr>
            <a:r>
              <a:rPr kumimoji="0" lang="en-US" sz="1200" b="0" i="0" u="none" strike="noStrike" kern="1200" cap="none" spc="0" normalizeH="0" baseline="0" noProof="0" dirty="0">
                <a:ln>
                  <a:noFill/>
                </a:ln>
                <a:solidFill>
                  <a:srgbClr val="304258"/>
                </a:solidFill>
                <a:effectLst/>
                <a:uLnTx/>
                <a:uFillTx/>
                <a:latin typeface="Poppins"/>
                <a:ea typeface="Lato"/>
                <a:cs typeface="Arial"/>
              </a:rPr>
              <a:t>Luxury cruise travelers are a heterogenous group and have a wide range of needs (e.g., itinerary, cabin, excursions, personalization, seamlessness and flexibility )</a:t>
            </a:r>
          </a:p>
          <a:p>
            <a:pPr marL="800100" marR="0" lvl="1" indent="-342900" algn="l" defTabSz="914400" rtl="0" eaLnBrk="1" fontAlgn="auto" latinLnBrk="0" hangingPunct="1">
              <a:lnSpc>
                <a:spcPct val="100000"/>
              </a:lnSpc>
              <a:spcBef>
                <a:spcPts val="600"/>
              </a:spcBef>
              <a:spcAft>
                <a:spcPts val="0"/>
              </a:spcAft>
              <a:buClrTx/>
              <a:buSzTx/>
              <a:buFont typeface="+mj-lt"/>
              <a:buAutoNum type="alphaLcParenR"/>
              <a:tabLst/>
              <a:defRPr/>
            </a:pPr>
            <a:r>
              <a:rPr kumimoji="0" lang="en-US" sz="1200" b="0" i="0" u="none" strike="noStrike" kern="1200" cap="none" spc="0" normalizeH="0" baseline="0" noProof="0" dirty="0">
                <a:ln>
                  <a:noFill/>
                </a:ln>
                <a:solidFill>
                  <a:srgbClr val="304258"/>
                </a:solidFill>
                <a:effectLst/>
                <a:uLnTx/>
                <a:uFillTx/>
                <a:latin typeface="Poppins"/>
                <a:ea typeface="Lato"/>
                <a:cs typeface="Arial"/>
              </a:rPr>
              <a:t>For luxury-cruise travelers, out of the myriad of factor driving choice and satisfaction, guests have highlighted key differentiators…(the service is the main one for Cruise Line X, and there’s details such as a high-tech ice-cream machine)</a:t>
            </a:r>
          </a:p>
          <a:p>
            <a:pPr marL="800100" marR="0" lvl="1" indent="-342900" algn="l" defTabSz="914400" rtl="0" eaLnBrk="1" fontAlgn="auto" latinLnBrk="0" hangingPunct="1">
              <a:lnSpc>
                <a:spcPct val="100000"/>
              </a:lnSpc>
              <a:spcBef>
                <a:spcPts val="1200"/>
              </a:spcBef>
              <a:spcAft>
                <a:spcPts val="0"/>
              </a:spcAft>
              <a:buClrTx/>
              <a:buSzTx/>
              <a:buFont typeface="+mj-lt"/>
              <a:buAutoNum type="alphaLcParenR"/>
              <a:tabLst/>
              <a:defRPr/>
            </a:pPr>
            <a:r>
              <a:rPr kumimoji="0" lang="en-US" sz="1200" b="0" i="0" u="none" strike="noStrike" kern="1200" cap="none" spc="0" normalizeH="0" baseline="0" noProof="0" dirty="0">
                <a:ln>
                  <a:noFill/>
                </a:ln>
                <a:solidFill>
                  <a:srgbClr val="304258"/>
                </a:solidFill>
                <a:effectLst/>
                <a:uLnTx/>
                <a:uFillTx/>
                <a:latin typeface="Poppins"/>
                <a:ea typeface="Lato"/>
                <a:cs typeface="Arial"/>
              </a:rPr>
              <a:t>…and “can’t fumble” table-stakes. (a cheap wine bottle, one moment of “unfair” treatment, “intrusive upselling”, misrepresenting the itinerary or guest profile) </a:t>
            </a:r>
          </a:p>
          <a:p>
            <a:pPr marL="342900" marR="0" lvl="0" indent="-342900" algn="l" defTabSz="914400" rtl="0" eaLnBrk="1" fontAlgn="auto" latinLnBrk="0" hangingPunct="1">
              <a:lnSpc>
                <a:spcPct val="100000"/>
              </a:lnSpc>
              <a:spcBef>
                <a:spcPts val="1200"/>
              </a:spcBef>
              <a:spcAft>
                <a:spcPts val="0"/>
              </a:spcAft>
              <a:buClrTx/>
              <a:buSzTx/>
              <a:buFontTx/>
              <a:buAutoNum type="arabicPeriod"/>
              <a:tabLst/>
              <a:defRPr/>
            </a:pPr>
            <a:r>
              <a:rPr kumimoji="0" lang="en-US" sz="1200" b="1" i="0" u="none" strike="noStrike" kern="1200" cap="none" spc="0" normalizeH="0" baseline="0" noProof="0" dirty="0">
                <a:ln>
                  <a:noFill/>
                </a:ln>
                <a:solidFill>
                  <a:srgbClr val="304258"/>
                </a:solidFill>
                <a:effectLst/>
                <a:uLnTx/>
                <a:uFillTx/>
                <a:latin typeface="Poppins"/>
                <a:ea typeface="Lato"/>
                <a:cs typeface="Arial"/>
              </a:rPr>
              <a:t>Travelers are overwhelmed by choice and want support in selecting and evaluating their options.</a:t>
            </a:r>
          </a:p>
          <a:p>
            <a:pPr marL="800100" marR="0" lvl="1" indent="-342900" algn="l" defTabSz="914400" rtl="0" eaLnBrk="1" fontAlgn="auto" latinLnBrk="0" hangingPunct="1">
              <a:lnSpc>
                <a:spcPct val="100000"/>
              </a:lnSpc>
              <a:spcBef>
                <a:spcPts val="1200"/>
              </a:spcBef>
              <a:spcAft>
                <a:spcPts val="0"/>
              </a:spcAft>
              <a:buClrTx/>
              <a:buSzTx/>
              <a:buFont typeface="+mj-lt"/>
              <a:buAutoNum type="alphaLcParenR"/>
              <a:tabLst/>
              <a:defRPr/>
            </a:pPr>
            <a:r>
              <a:rPr kumimoji="0" lang="en-US" sz="1200" b="0" i="0" u="none" strike="noStrike" kern="1200" cap="none" spc="0" normalizeH="0" baseline="0" noProof="0" dirty="0">
                <a:ln>
                  <a:noFill/>
                </a:ln>
                <a:solidFill>
                  <a:srgbClr val="304258"/>
                </a:solidFill>
                <a:effectLst/>
                <a:uLnTx/>
                <a:uFillTx/>
                <a:latin typeface="Poppins"/>
                <a:ea typeface="Lato"/>
                <a:cs typeface="Arial"/>
              </a:rPr>
              <a:t>Travelers need a curated set of options from a trusted source that are easy to evaluate.</a:t>
            </a:r>
          </a:p>
          <a:p>
            <a:pPr marL="800100" marR="0" lvl="1" indent="-342900" algn="l" defTabSz="914400" rtl="0" eaLnBrk="1" fontAlgn="auto" latinLnBrk="0" hangingPunct="1">
              <a:lnSpc>
                <a:spcPct val="100000"/>
              </a:lnSpc>
              <a:spcBef>
                <a:spcPts val="1200"/>
              </a:spcBef>
              <a:spcAft>
                <a:spcPts val="0"/>
              </a:spcAft>
              <a:buClrTx/>
              <a:buSzTx/>
              <a:buFont typeface="+mj-lt"/>
              <a:buAutoNum type="alphaLcParenR"/>
              <a:tabLst/>
              <a:defRPr/>
            </a:pPr>
            <a:r>
              <a:rPr kumimoji="0" lang="en-US" sz="1200" b="0" i="0" u="none" strike="noStrike" kern="1200" cap="none" spc="0" normalizeH="0" baseline="0" noProof="0" dirty="0">
                <a:ln>
                  <a:noFill/>
                </a:ln>
                <a:solidFill>
                  <a:srgbClr val="304258"/>
                </a:solidFill>
                <a:effectLst/>
                <a:uLnTx/>
                <a:uFillTx/>
                <a:latin typeface="Poppins"/>
                <a:ea typeface="Lato"/>
                <a:cs typeface="Arial"/>
              </a:rPr>
              <a:t>Travelers will always evaluate the bang for the buck and expect their booking provider to ease the selection and evaluation process.</a:t>
            </a:r>
          </a:p>
          <a:p>
            <a:pPr marL="800100" marR="0" lvl="1" indent="-342900" algn="l" defTabSz="914400" rtl="0" eaLnBrk="1" fontAlgn="auto" latinLnBrk="0" hangingPunct="1">
              <a:lnSpc>
                <a:spcPct val="100000"/>
              </a:lnSpc>
              <a:spcBef>
                <a:spcPts val="1200"/>
              </a:spcBef>
              <a:spcAft>
                <a:spcPts val="0"/>
              </a:spcAft>
              <a:buClrTx/>
              <a:buSzTx/>
              <a:buFont typeface="+mj-lt"/>
              <a:buAutoNum type="alphaLcParenR"/>
              <a:tabLst/>
              <a:defRPr/>
            </a:pPr>
            <a:r>
              <a:rPr kumimoji="0" lang="en-US" sz="1200" b="0" i="0" u="none" strike="noStrike" kern="1200" cap="none" spc="0" normalizeH="0" baseline="0" noProof="0" dirty="0">
                <a:ln>
                  <a:noFill/>
                </a:ln>
                <a:solidFill>
                  <a:srgbClr val="304258"/>
                </a:solidFill>
                <a:effectLst/>
                <a:uLnTx/>
                <a:uFillTx/>
                <a:latin typeface="Poppins"/>
                <a:ea typeface="Lato"/>
                <a:cs typeface="Arial"/>
              </a:rPr>
              <a:t>For convenience valuers, there are expectations for luxury brands to communicate as such, consistently between channels.</a:t>
            </a:r>
          </a:p>
        </p:txBody>
      </p:sp>
      <p:sp>
        <p:nvSpPr>
          <p:cNvPr id="8" name="Rectángulo 7">
            <a:extLst>
              <a:ext uri="{FF2B5EF4-FFF2-40B4-BE49-F238E27FC236}">
                <a16:creationId xmlns:a16="http://schemas.microsoft.com/office/drawing/2014/main" id="{3E4AC76F-5938-4B8F-B4C3-A8B99125BAEA}"/>
              </a:ext>
            </a:extLst>
          </p:cNvPr>
          <p:cNvSpPr/>
          <p:nvPr/>
        </p:nvSpPr>
        <p:spPr>
          <a:xfrm>
            <a:off x="11168961" y="81143"/>
            <a:ext cx="923026" cy="218657"/>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Poppins"/>
                <a:ea typeface="+mn-ea"/>
                <a:cs typeface="+mn-cs"/>
              </a:rPr>
              <a:t>Example</a:t>
            </a:r>
          </a:p>
        </p:txBody>
      </p:sp>
      <p:sp>
        <p:nvSpPr>
          <p:cNvPr id="3" name="TextBox 2">
            <a:extLst>
              <a:ext uri="{FF2B5EF4-FFF2-40B4-BE49-F238E27FC236}">
                <a16:creationId xmlns:a16="http://schemas.microsoft.com/office/drawing/2014/main" id="{AE09AC24-4AC9-7DC5-FEE9-5BD5F9CA4F05}"/>
              </a:ext>
            </a:extLst>
          </p:cNvPr>
          <p:cNvSpPr txBox="1"/>
          <p:nvPr/>
        </p:nvSpPr>
        <p:spPr>
          <a:xfrm>
            <a:off x="8839185" y="833736"/>
            <a:ext cx="3264035" cy="246221"/>
          </a:xfrm>
          <a:prstGeom prst="rect">
            <a:avLst/>
          </a:prstGeom>
          <a:noFill/>
        </p:spPr>
        <p:txBody>
          <a:bodyPr wrap="none" rtlCol="0">
            <a:spAutoFit/>
          </a:bodyPr>
          <a:lstStyle/>
          <a:p>
            <a:r>
              <a:rPr lang="en-US" sz="1000" b="1" dirty="0">
                <a:solidFill>
                  <a:schemeClr val="tx2"/>
                </a:solidFill>
              </a:rPr>
              <a:t>CONTENT ADJUSTED TO PROTECT CONFIDENTIALITY</a:t>
            </a:r>
          </a:p>
        </p:txBody>
      </p:sp>
      <p:grpSp>
        <p:nvGrpSpPr>
          <p:cNvPr id="6" name="Group 5">
            <a:extLst>
              <a:ext uri="{FF2B5EF4-FFF2-40B4-BE49-F238E27FC236}">
                <a16:creationId xmlns:a16="http://schemas.microsoft.com/office/drawing/2014/main" id="{E2B41DE0-BE43-83BC-F7D1-31F0A6EA51ED}"/>
              </a:ext>
            </a:extLst>
          </p:cNvPr>
          <p:cNvGrpSpPr/>
          <p:nvPr/>
        </p:nvGrpSpPr>
        <p:grpSpPr>
          <a:xfrm>
            <a:off x="8853188" y="839084"/>
            <a:ext cx="3141553" cy="266640"/>
            <a:chOff x="8853189" y="1020059"/>
            <a:chExt cx="888390" cy="235526"/>
          </a:xfrm>
        </p:grpSpPr>
        <p:cxnSp>
          <p:nvCxnSpPr>
            <p:cNvPr id="7" name="Straight Connector 6">
              <a:extLst>
                <a:ext uri="{FF2B5EF4-FFF2-40B4-BE49-F238E27FC236}">
                  <a16:creationId xmlns:a16="http://schemas.microsoft.com/office/drawing/2014/main" id="{2AA2DA94-2D04-6700-F9EE-63B37EFE762E}"/>
                </a:ext>
              </a:extLst>
            </p:cNvPr>
            <p:cNvCxnSpPr>
              <a:cxnSpLocks/>
            </p:cNvCxnSpPr>
            <p:nvPr/>
          </p:nvCxnSpPr>
          <p:spPr>
            <a:xfrm>
              <a:off x="8853189" y="1255585"/>
              <a:ext cx="8883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BC304E-675B-4523-2BBF-8676339F1054}"/>
                </a:ext>
              </a:extLst>
            </p:cNvPr>
            <p:cNvCxnSpPr>
              <a:cxnSpLocks/>
            </p:cNvCxnSpPr>
            <p:nvPr/>
          </p:nvCxnSpPr>
          <p:spPr>
            <a:xfrm>
              <a:off x="8853189" y="1020059"/>
              <a:ext cx="88839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28711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Rectángulo 254">
            <a:extLst>
              <a:ext uri="{FF2B5EF4-FFF2-40B4-BE49-F238E27FC236}">
                <a16:creationId xmlns:a16="http://schemas.microsoft.com/office/drawing/2014/main" id="{BF801C84-8C0C-F330-D65F-9CB048C643ED}"/>
              </a:ext>
            </a:extLst>
          </p:cNvPr>
          <p:cNvSpPr/>
          <p:nvPr/>
        </p:nvSpPr>
        <p:spPr>
          <a:xfrm>
            <a:off x="-20573" y="-77821"/>
            <a:ext cx="4008938" cy="546122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50" name="bg object 16">
            <a:extLst>
              <a:ext uri="{FF2B5EF4-FFF2-40B4-BE49-F238E27FC236}">
                <a16:creationId xmlns:a16="http://schemas.microsoft.com/office/drawing/2014/main" id="{B2B6884F-5F3A-E0D1-E0AC-5852BF5DAE2C}"/>
              </a:ext>
            </a:extLst>
          </p:cNvPr>
          <p:cNvSpPr/>
          <p:nvPr/>
        </p:nvSpPr>
        <p:spPr>
          <a:xfrm>
            <a:off x="8541072" y="-12028"/>
            <a:ext cx="3672148" cy="1353956"/>
          </a:xfrm>
          <a:custGeom>
            <a:avLst/>
            <a:gdLst/>
            <a:ahLst/>
            <a:cxnLst/>
            <a:rect l="l" t="t" r="r" b="b"/>
            <a:pathLst>
              <a:path w="3664584" h="1221739">
                <a:moveTo>
                  <a:pt x="0" y="1221460"/>
                </a:moveTo>
                <a:lnTo>
                  <a:pt x="3664381" y="1221460"/>
                </a:lnTo>
                <a:lnTo>
                  <a:pt x="3664381" y="0"/>
                </a:lnTo>
                <a:lnTo>
                  <a:pt x="0" y="0"/>
                </a:lnTo>
                <a:lnTo>
                  <a:pt x="0" y="1221460"/>
                </a:lnTo>
                <a:close/>
              </a:path>
            </a:pathLst>
          </a:custGeom>
          <a:solidFill>
            <a:srgbClr val="8A88C7"/>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253" name="bg object 19">
            <a:extLst>
              <a:ext uri="{FF2B5EF4-FFF2-40B4-BE49-F238E27FC236}">
                <a16:creationId xmlns:a16="http://schemas.microsoft.com/office/drawing/2014/main" id="{795E4931-AE54-AEC7-628B-40C432ED2CD7}"/>
              </a:ext>
            </a:extLst>
          </p:cNvPr>
          <p:cNvSpPr/>
          <p:nvPr/>
        </p:nvSpPr>
        <p:spPr>
          <a:xfrm>
            <a:off x="3582598" y="-137859"/>
            <a:ext cx="4995795" cy="5550489"/>
          </a:xfrm>
          <a:custGeom>
            <a:avLst/>
            <a:gdLst/>
            <a:ahLst/>
            <a:cxnLst/>
            <a:rect l="l" t="t" r="r" b="b"/>
            <a:pathLst>
              <a:path w="8183880" h="2945765">
                <a:moveTo>
                  <a:pt x="8183270" y="0"/>
                </a:moveTo>
                <a:lnTo>
                  <a:pt x="0" y="0"/>
                </a:lnTo>
                <a:lnTo>
                  <a:pt x="0" y="2945485"/>
                </a:lnTo>
                <a:lnTo>
                  <a:pt x="8183270" y="2945485"/>
                </a:lnTo>
                <a:lnTo>
                  <a:pt x="8183270" y="0"/>
                </a:lnTo>
                <a:close/>
              </a:path>
            </a:pathLst>
          </a:custGeom>
          <a:solidFill>
            <a:srgbClr val="8980F6"/>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254" name="bg object 20">
            <a:extLst>
              <a:ext uri="{FF2B5EF4-FFF2-40B4-BE49-F238E27FC236}">
                <a16:creationId xmlns:a16="http://schemas.microsoft.com/office/drawing/2014/main" id="{87300C3D-5135-1B2B-0EDC-2E9D4111661B}"/>
              </a:ext>
            </a:extLst>
          </p:cNvPr>
          <p:cNvSpPr/>
          <p:nvPr/>
        </p:nvSpPr>
        <p:spPr>
          <a:xfrm>
            <a:off x="-20572" y="5383407"/>
            <a:ext cx="8598966" cy="1623830"/>
          </a:xfrm>
          <a:custGeom>
            <a:avLst/>
            <a:gdLst/>
            <a:ahLst/>
            <a:cxnLst/>
            <a:rect l="l" t="t" r="r" b="b"/>
            <a:pathLst>
              <a:path w="12193270" h="1400175">
                <a:moveTo>
                  <a:pt x="12193206" y="0"/>
                </a:moveTo>
                <a:lnTo>
                  <a:pt x="0" y="0"/>
                </a:lnTo>
                <a:lnTo>
                  <a:pt x="0" y="1399616"/>
                </a:lnTo>
                <a:lnTo>
                  <a:pt x="12193206" y="1399616"/>
                </a:lnTo>
                <a:lnTo>
                  <a:pt x="12193206" y="0"/>
                </a:lnTo>
                <a:close/>
              </a:path>
            </a:pathLst>
          </a:custGeom>
          <a:solidFill>
            <a:srgbClr val="412E91"/>
          </a:solidFill>
          <a:ln>
            <a:no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45354"/>
              </a:solidFill>
              <a:effectLst/>
              <a:uLnTx/>
              <a:uFillTx/>
              <a:latin typeface="Poppins Light"/>
              <a:ea typeface="+mn-ea"/>
              <a:cs typeface="+mn-cs"/>
            </a:endParaRPr>
          </a:p>
        </p:txBody>
      </p:sp>
      <p:sp>
        <p:nvSpPr>
          <p:cNvPr id="192" name="object 2">
            <a:extLst>
              <a:ext uri="{FF2B5EF4-FFF2-40B4-BE49-F238E27FC236}">
                <a16:creationId xmlns:a16="http://schemas.microsoft.com/office/drawing/2014/main" id="{AB358DD3-4D52-0F22-8DE3-EC16CA46AF2B}"/>
              </a:ext>
            </a:extLst>
          </p:cNvPr>
          <p:cNvSpPr txBox="1"/>
          <p:nvPr/>
        </p:nvSpPr>
        <p:spPr>
          <a:xfrm>
            <a:off x="918477" y="1191102"/>
            <a:ext cx="1255503" cy="382797"/>
          </a:xfrm>
          <a:prstGeom prst="rect">
            <a:avLst/>
          </a:prstGeom>
        </p:spPr>
        <p:txBody>
          <a:bodyPr vert="horz" wrap="square" lIns="0" tIns="13335" rIns="0" bIns="0" rtlCol="0">
            <a:spAutoFit/>
          </a:bodyPr>
          <a:lstStyle/>
          <a:p>
            <a:pPr marL="12700" marR="5080" lvl="0" indent="0" algn="l" defTabSz="914400" rtl="0" eaLnBrk="1" fontAlgn="auto" latinLnBrk="0" hangingPunct="1">
              <a:lnSpc>
                <a:spcPct val="100000"/>
              </a:lnSpc>
              <a:spcBef>
                <a:spcPts val="105"/>
              </a:spcBef>
              <a:spcAft>
                <a:spcPts val="0"/>
              </a:spcAft>
              <a:buClrTx/>
              <a:buSzTx/>
              <a:buFontTx/>
              <a:buNone/>
              <a:tabLst/>
              <a:defRPr/>
            </a:pPr>
            <a:r>
              <a:rPr kumimoji="0" lang="en-US" sz="2400" b="1" i="0" u="none" strike="noStrike" kern="1200" cap="none" spc="0" normalizeH="0" baseline="0" noProof="0" dirty="0">
                <a:ln>
                  <a:noFill/>
                </a:ln>
                <a:solidFill>
                  <a:srgbClr val="8980F6"/>
                </a:solidFill>
                <a:effectLst/>
                <a:uLnTx/>
                <a:uFillTx/>
                <a:latin typeface="Poppins" pitchFamily="2" charset="77"/>
                <a:ea typeface="+mn-ea"/>
                <a:cs typeface="Poppins" pitchFamily="2" charset="77"/>
              </a:rPr>
              <a:t>PHASE</a:t>
            </a:r>
            <a:endParaRPr kumimoji="0" lang="en-US" sz="2400" b="1" i="0" u="none" strike="noStrike" kern="1200" cap="none" spc="0" normalizeH="0" baseline="0" noProof="0" dirty="0">
              <a:ln>
                <a:noFill/>
              </a:ln>
              <a:solidFill>
                <a:srgbClr val="545354"/>
              </a:solidFill>
              <a:effectLst/>
              <a:uLnTx/>
              <a:uFillTx/>
              <a:latin typeface="Poppins" pitchFamily="2" charset="77"/>
              <a:ea typeface="+mn-ea"/>
              <a:cs typeface="Poppins" pitchFamily="2" charset="77"/>
            </a:endParaRPr>
          </a:p>
        </p:txBody>
      </p:sp>
      <p:sp>
        <p:nvSpPr>
          <p:cNvPr id="193" name="object 3">
            <a:extLst>
              <a:ext uri="{FF2B5EF4-FFF2-40B4-BE49-F238E27FC236}">
                <a16:creationId xmlns:a16="http://schemas.microsoft.com/office/drawing/2014/main" id="{1EE053BD-7733-BC77-6A21-F24185BC521C}"/>
              </a:ext>
            </a:extLst>
          </p:cNvPr>
          <p:cNvSpPr txBox="1"/>
          <p:nvPr/>
        </p:nvSpPr>
        <p:spPr>
          <a:xfrm>
            <a:off x="350681" y="1643045"/>
            <a:ext cx="3432143" cy="764312"/>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Market </a:t>
            </a:r>
            <a:r>
              <a:rPr lang="es-CO" sz="1200" dirty="0">
                <a:solidFill>
                  <a:srgbClr val="535353"/>
                </a:solidFill>
                <a:latin typeface="Poppins Medium" pitchFamily="2" charset="77"/>
                <a:cs typeface="Poppins Medium" pitchFamily="2" charset="77"/>
              </a:rPr>
              <a:t>size analysis</a:t>
            </a:r>
            <a:r>
              <a:rPr kumimoji="0" lang="es-CO"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535353"/>
                </a:solidFill>
                <a:effectLst/>
                <a:uLnTx/>
                <a:uFillTx/>
                <a:latin typeface="Poppins Medium" pitchFamily="2" charset="77"/>
                <a:ea typeface="+mn-ea"/>
                <a:cs typeface="Poppins Medium" pitchFamily="2" charset="77"/>
              </a:rPr>
              <a:t>Duration: 1 week.</a:t>
            </a:r>
          </a:p>
          <a:p>
            <a:pPr marL="12700" marR="5080" lvl="0" indent="0" algn="l" defTabSz="914400" rtl="0" eaLnBrk="1" fontAlgn="auto" latinLnBrk="0" hangingPunct="1">
              <a:lnSpc>
                <a:spcPct val="100000"/>
              </a:lnSpc>
              <a:spcBef>
                <a:spcPts val="100"/>
              </a:spcBef>
              <a:spcAft>
                <a:spcPts val="0"/>
              </a:spcAft>
              <a:buClrTx/>
              <a:buSzTx/>
              <a:buFontTx/>
              <a:buNone/>
              <a:tabLst/>
              <a:defRPr/>
            </a:pPr>
            <a:endParaRPr kumimoji="0" lang="en-US" sz="1200" b="0" i="0" u="none" strike="noStrike" kern="1200" cap="none" spc="0" normalizeH="0" baseline="0" noProof="0" dirty="0">
              <a:ln>
                <a:noFill/>
              </a:ln>
              <a:solidFill>
                <a:srgbClr val="545354"/>
              </a:solidFill>
              <a:effectLst/>
              <a:uLnTx/>
              <a:uFillTx/>
              <a:latin typeface="Poppins Medium" pitchFamily="2" charset="77"/>
              <a:ea typeface="+mn-ea"/>
              <a:cs typeface="Poppins Medium" pitchFamily="2" charset="77"/>
            </a:endParaRPr>
          </a:p>
        </p:txBody>
      </p:sp>
      <p:sp>
        <p:nvSpPr>
          <p:cNvPr id="195" name="object 5">
            <a:extLst>
              <a:ext uri="{FF2B5EF4-FFF2-40B4-BE49-F238E27FC236}">
                <a16:creationId xmlns:a16="http://schemas.microsoft.com/office/drawing/2014/main" id="{BDA64AEE-7204-6E8E-5A04-E0380B31472E}"/>
              </a:ext>
            </a:extLst>
          </p:cNvPr>
          <p:cNvSpPr txBox="1"/>
          <p:nvPr/>
        </p:nvSpPr>
        <p:spPr>
          <a:xfrm>
            <a:off x="4183010" y="384882"/>
            <a:ext cx="4209027" cy="295466"/>
          </a:xfrm>
          <a:prstGeom prst="rect">
            <a:avLst/>
          </a:prstGeom>
        </p:spPr>
        <p:txBody>
          <a:bodyPr vert="horz" wrap="square" lIns="0" tIns="38100" rIns="0" bIns="0" rtlCol="0">
            <a:spAutoFit/>
          </a:bodyPr>
          <a:lstStyle/>
          <a:p>
            <a:pPr marL="12700" marR="5080" lvl="0" indent="0" algn="l" defTabSz="914400" rtl="0" eaLnBrk="1" fontAlgn="auto" latinLnBrk="0" hangingPunct="1">
              <a:lnSpc>
                <a:spcPts val="2000"/>
              </a:lnSpc>
              <a:spcBef>
                <a:spcPts val="300"/>
              </a:spcBef>
              <a:spcAft>
                <a:spcPts val="0"/>
              </a:spcAft>
              <a:buClrTx/>
              <a:buSzTx/>
              <a:buFontTx/>
              <a:buNone/>
              <a:tabLst/>
              <a:defRPr/>
            </a:pPr>
            <a:r>
              <a:rPr kumimoji="0" lang="en-US" sz="1800" b="1" i="0" u="none" strike="noStrike" kern="1200" cap="none" spc="0" normalizeH="0" baseline="0" noProof="0" dirty="0">
                <a:ln>
                  <a:noFill/>
                </a:ln>
                <a:solidFill>
                  <a:srgbClr val="412E91"/>
                </a:solidFill>
                <a:effectLst/>
                <a:uLnTx/>
                <a:uFillTx/>
                <a:latin typeface="Poppins" pitchFamily="2" charset="77"/>
                <a:ea typeface="+mn-ea"/>
                <a:cs typeface="Poppins" pitchFamily="2" charset="77"/>
              </a:rPr>
              <a:t>Action details</a:t>
            </a:r>
            <a:endParaRPr kumimoji="0" lang="en-US" sz="1800" b="0" i="0" u="none" strike="noStrike" kern="1200" cap="none" spc="0" normalizeH="0" baseline="0" noProof="0" dirty="0">
              <a:ln>
                <a:noFill/>
              </a:ln>
              <a:solidFill>
                <a:srgbClr val="412E91"/>
              </a:solidFill>
              <a:effectLst/>
              <a:uLnTx/>
              <a:uFillTx/>
              <a:latin typeface="Poppins" pitchFamily="2" charset="77"/>
              <a:ea typeface="+mn-ea"/>
              <a:cs typeface="Poppins" pitchFamily="2" charset="77"/>
            </a:endParaRPr>
          </a:p>
        </p:txBody>
      </p:sp>
      <p:sp>
        <p:nvSpPr>
          <p:cNvPr id="199" name="object 9">
            <a:extLst>
              <a:ext uri="{FF2B5EF4-FFF2-40B4-BE49-F238E27FC236}">
                <a16:creationId xmlns:a16="http://schemas.microsoft.com/office/drawing/2014/main" id="{B158BF8A-EB5E-D813-1DD2-A48931D7125D}"/>
              </a:ext>
            </a:extLst>
          </p:cNvPr>
          <p:cNvSpPr txBox="1"/>
          <p:nvPr/>
        </p:nvSpPr>
        <p:spPr>
          <a:xfrm>
            <a:off x="1364918" y="6201204"/>
            <a:ext cx="7213475" cy="382156"/>
          </a:xfrm>
          <a:prstGeom prst="rect">
            <a:avLst/>
          </a:prstGeom>
        </p:spPr>
        <p:txBody>
          <a:bodyPr vert="horz" wrap="square" lIns="0" tIns="1270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Comprehend the market size to determine the current and potential market opportunities to strategically position </a:t>
            </a:r>
            <a:r>
              <a:rPr kumimoji="0" lang="en-US" sz="1200" b="0" i="0" u="none" strike="noStrike" kern="100" cap="none" spc="0" normalizeH="0" baseline="0" noProof="0" dirty="0" err="1">
                <a:ln>
                  <a:noFill/>
                </a:ln>
                <a:solidFill>
                  <a:srgbClr val="FFFFFF"/>
                </a:solidFill>
                <a:effectLst/>
                <a:uLnTx/>
                <a:uFillTx/>
                <a:latin typeface="Poppins"/>
                <a:ea typeface="Calibri" panose="020F0502020204030204" pitchFamily="34" charset="0"/>
                <a:cs typeface="Poppins Medium" pitchFamily="2" charset="77"/>
              </a:rPr>
              <a:t>Odevo</a:t>
            </a:r>
            <a:r>
              <a:rPr kumimoji="0" lang="en-US"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 for growth and expansion.</a:t>
            </a:r>
            <a:endParaRPr kumimoji="0" lang="es-419" sz="12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endParaRPr>
          </a:p>
        </p:txBody>
      </p:sp>
      <p:sp>
        <p:nvSpPr>
          <p:cNvPr id="200" name="object 10">
            <a:extLst>
              <a:ext uri="{FF2B5EF4-FFF2-40B4-BE49-F238E27FC236}">
                <a16:creationId xmlns:a16="http://schemas.microsoft.com/office/drawing/2014/main" id="{8C6AA9F5-FF9D-D505-3D6B-9A7D7F371F29}"/>
              </a:ext>
            </a:extLst>
          </p:cNvPr>
          <p:cNvSpPr txBox="1"/>
          <p:nvPr/>
        </p:nvSpPr>
        <p:spPr>
          <a:xfrm>
            <a:off x="8727428" y="53816"/>
            <a:ext cx="3336757" cy="894476"/>
          </a:xfrm>
          <a:prstGeom prst="rect">
            <a:avLst/>
          </a:prstGeom>
        </p:spPr>
        <p:txBody>
          <a:bodyPr vert="horz" wrap="square" lIns="0" tIns="154305"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Poppins" pitchFamily="2" charset="77"/>
                <a:ea typeface="+mn-ea"/>
                <a:cs typeface="Poppins" pitchFamily="2" charset="77"/>
              </a:rPr>
              <a:t>Deliverable – Summary of understanding and analysis of Odevo’s diagnosis</a:t>
            </a:r>
          </a:p>
        </p:txBody>
      </p:sp>
      <p:sp>
        <p:nvSpPr>
          <p:cNvPr id="208" name="object 18">
            <a:extLst>
              <a:ext uri="{FF2B5EF4-FFF2-40B4-BE49-F238E27FC236}">
                <a16:creationId xmlns:a16="http://schemas.microsoft.com/office/drawing/2014/main" id="{DA81DA77-AF07-3822-A60C-F2F45DDD23F6}"/>
              </a:ext>
            </a:extLst>
          </p:cNvPr>
          <p:cNvSpPr txBox="1"/>
          <p:nvPr/>
        </p:nvSpPr>
        <p:spPr>
          <a:xfrm>
            <a:off x="3987545" y="1212499"/>
            <a:ext cx="4268150" cy="3865161"/>
          </a:xfrm>
          <a:prstGeom prst="rect">
            <a:avLst/>
          </a:prstGeom>
        </p:spPr>
        <p:txBody>
          <a:bodyPr vert="horz" wrap="square" lIns="0" tIns="12700" rIns="0" bIns="0" rtlCol="0" anchor="t">
            <a:spAutoFit/>
          </a:bodyPr>
          <a:lstStyle/>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lang="en-US" sz="1100" b="1" i="0" u="none" strike="noStrike" kern="100" cap="none" spc="0" normalizeH="0" baseline="0" noProof="0" dirty="0">
                <a:ln>
                  <a:noFill/>
                </a:ln>
                <a:solidFill>
                  <a:srgbClr val="FFFFFF"/>
                </a:solidFill>
                <a:effectLst/>
                <a:uLnTx/>
                <a:uFillTx/>
                <a:latin typeface="Poppins"/>
                <a:ea typeface="Calibri"/>
                <a:cs typeface="Poppins ExtraLight"/>
              </a:rPr>
              <a:t>10 INTERNAL INTERVIEWS:</a:t>
            </a: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Virtual video conference (Teams or Zoom)</a:t>
            </a: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Duration: 45 min to 1 hour, per interview</a:t>
            </a: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Selection: roles in strategy and operations within the company. </a:t>
            </a:r>
          </a:p>
          <a:p>
            <a:pPr marL="12700" marR="5080" lvl="0" algn="l" defTabSz="914400" rtl="0" eaLnBrk="1" fontAlgn="auto" latinLnBrk="0" hangingPunct="1">
              <a:lnSpc>
                <a:spcPct val="100000"/>
              </a:lnSpc>
              <a:spcBef>
                <a:spcPts val="100"/>
              </a:spcBef>
              <a:spcAft>
                <a:spcPts val="0"/>
              </a:spcAft>
              <a:buClrTx/>
              <a:buSzTx/>
              <a:tabLst/>
              <a:defRPr/>
            </a:pPr>
            <a:endParaRPr kumimoji="0" lang="en-US" sz="1100" b="0" i="0" u="none" strike="noStrike" kern="100" cap="none" spc="0" normalizeH="0" baseline="0" noProof="0" dirty="0">
              <a:ln>
                <a:noFill/>
              </a:ln>
              <a:solidFill>
                <a:srgbClr val="FFFFFF"/>
              </a:solidFill>
              <a:effectLst/>
              <a:uLnTx/>
              <a:uFillTx/>
              <a:latin typeface="Poppins"/>
              <a:ea typeface="Calibri"/>
              <a:cs typeface="Poppins ExtraLight"/>
            </a:endParaRPr>
          </a:p>
          <a:p>
            <a:pPr marL="12700" marR="5080" lvl="0" indent="0" algn="l" defTabSz="914400" rtl="0" eaLnBrk="1" fontAlgn="auto" latinLnBrk="0" hangingPunct="1">
              <a:lnSpc>
                <a:spcPct val="100000"/>
              </a:lnSpc>
              <a:spcBef>
                <a:spcPts val="100"/>
              </a:spcBef>
              <a:spcAft>
                <a:spcPts val="0"/>
              </a:spcAft>
              <a:buClrTx/>
              <a:buSzTx/>
              <a:buFontTx/>
              <a:buNone/>
              <a:tabLst/>
              <a:defRPr/>
            </a:pPr>
            <a:r>
              <a:rPr kumimoji="0" lang="en-US" sz="1100" b="0" i="0" u="sng" strike="noStrike" kern="100" cap="none" spc="0" normalizeH="0" baseline="0" noProof="0" dirty="0">
                <a:ln>
                  <a:noFill/>
                </a:ln>
                <a:solidFill>
                  <a:srgbClr val="FFFFFF"/>
                </a:solidFill>
                <a:effectLst/>
                <a:uLnTx/>
                <a:uFillTx/>
                <a:latin typeface="Poppins"/>
                <a:ea typeface="Calibri"/>
                <a:cs typeface="Poppins ExtraLight"/>
              </a:rPr>
              <a:t>Main Topics: </a:t>
            </a: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100" b="1" i="0" u="none" strike="noStrike" kern="100" cap="none" spc="0" normalizeH="0" baseline="0" noProof="0" dirty="0">
                <a:ln>
                  <a:noFill/>
                </a:ln>
                <a:solidFill>
                  <a:srgbClr val="FFFFFF"/>
                </a:solidFill>
                <a:effectLst/>
                <a:uLnTx/>
                <a:uFillTx/>
                <a:latin typeface="Poppins"/>
                <a:ea typeface="Calibri"/>
                <a:cs typeface="Poppins ExtraLight"/>
              </a:rPr>
              <a:t>Current market </a:t>
            </a:r>
            <a:r>
              <a:rPr lang="en-US" sz="1100" b="1" kern="100" dirty="0">
                <a:solidFill>
                  <a:srgbClr val="FFFFFF"/>
                </a:solidFill>
                <a:latin typeface="Poppins"/>
                <a:ea typeface="Calibri"/>
                <a:cs typeface="Poppins ExtraLight"/>
              </a:rPr>
              <a:t>understanding</a:t>
            </a:r>
            <a:r>
              <a:rPr kumimoji="0" lang="en-US" sz="1100" b="1" i="0" u="none" strike="noStrike" kern="100" cap="none" spc="0" normalizeH="0" baseline="0" noProof="0" dirty="0">
                <a:ln>
                  <a:noFill/>
                </a:ln>
                <a:solidFill>
                  <a:srgbClr val="FFFFFF"/>
                </a:solidFill>
                <a:effectLst/>
                <a:uLnTx/>
                <a:uFillTx/>
                <a:latin typeface="Poppins"/>
                <a:ea typeface="Calibri"/>
                <a:cs typeface="Poppins ExtraLight"/>
              </a:rPr>
              <a:t>: </a:t>
            </a: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Assess the perspectives on market trends, client needs, and competitive dynamics to gauge the company's current market understanding.</a:t>
            </a: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100" b="1" i="0" u="none" strike="noStrike" kern="100" cap="none" spc="0" normalizeH="0" baseline="0" noProof="0" dirty="0">
                <a:ln>
                  <a:noFill/>
                </a:ln>
                <a:solidFill>
                  <a:srgbClr val="FFFFFF"/>
                </a:solidFill>
                <a:effectLst/>
                <a:uLnTx/>
                <a:uFillTx/>
                <a:latin typeface="Poppins"/>
                <a:ea typeface="Calibri"/>
                <a:cs typeface="Poppins ExtraLight"/>
              </a:rPr>
              <a:t>Challenges and pain points:</a:t>
            </a: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 Identify the key challenges and pain points the company faces in achieving its objectives.</a:t>
            </a: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lang="en-US" sz="1100" b="1" i="0" u="none" strike="noStrike" kern="100" cap="none" spc="0" normalizeH="0" baseline="0" noProof="0" dirty="0">
                <a:ln>
                  <a:noFill/>
                </a:ln>
                <a:solidFill>
                  <a:srgbClr val="FFFFFF"/>
                </a:solidFill>
                <a:effectLst/>
                <a:uLnTx/>
                <a:uFillTx/>
                <a:latin typeface="Poppins"/>
                <a:ea typeface="Calibri"/>
                <a:cs typeface="Poppins ExtraLight"/>
              </a:rPr>
              <a:t>Expectations and success metrics:</a:t>
            </a:r>
            <a:r>
              <a:rPr kumimoji="0" lang="en-US" sz="1100" b="0" i="0" u="none" strike="noStrike" kern="100" cap="none" spc="0" normalizeH="0" baseline="0" noProof="0" dirty="0">
                <a:ln>
                  <a:noFill/>
                </a:ln>
                <a:solidFill>
                  <a:srgbClr val="FFFFFF"/>
                </a:solidFill>
                <a:effectLst/>
                <a:uLnTx/>
                <a:uFillTx/>
                <a:latin typeface="Poppins"/>
                <a:ea typeface="Calibri"/>
                <a:cs typeface="Poppins ExtraLight"/>
              </a:rPr>
              <a:t> Discuss the company's expectations for the study and the metrics they consider critical for measuring success and driving continuous improvement.</a:t>
            </a:r>
          </a:p>
          <a:p>
            <a:pPr marL="184150" marR="5080" lvl="0" indent="-171450" algn="l" defTabSz="914400" rtl="0" eaLnBrk="1" fontAlgn="auto" latinLnBrk="0" hangingPunct="1">
              <a:lnSpc>
                <a:spcPct val="100000"/>
              </a:lnSpc>
              <a:spcBef>
                <a:spcPts val="100"/>
              </a:spcBef>
              <a:spcAft>
                <a:spcPts val="0"/>
              </a:spcAft>
              <a:buClrTx/>
              <a:buSzTx/>
              <a:buFont typeface="Arial" panose="020B0604020202020204" pitchFamily="34" charset="0"/>
              <a:buChar char="•"/>
              <a:tabLst/>
              <a:defRPr/>
            </a:pPr>
            <a:endParaRPr kumimoji="0" lang="en-US" sz="1100" b="0" i="0" u="none" strike="noStrike" kern="100" cap="none" spc="0" normalizeH="0" baseline="0" noProof="0" dirty="0">
              <a:ln>
                <a:noFill/>
              </a:ln>
              <a:solidFill>
                <a:srgbClr val="FFFFFF"/>
              </a:solidFill>
              <a:effectLst/>
              <a:uLnTx/>
              <a:uFillTx/>
              <a:latin typeface="Poppins"/>
              <a:ea typeface="Calibri"/>
              <a:cs typeface="Poppins Extra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00" cap="none" spc="0" normalizeH="0" baseline="0" noProof="0" dirty="0">
                <a:ln>
                  <a:noFill/>
                </a:ln>
                <a:solidFill>
                  <a:srgbClr val="FFFFFF"/>
                </a:solidFill>
                <a:effectLst/>
                <a:uLnTx/>
                <a:uFillTx/>
                <a:latin typeface="Poppins Light"/>
                <a:ea typeface="+mn-lt"/>
                <a:cs typeface="Poppins Light"/>
              </a:rPr>
              <a:t>Note: The insights from the interviews will not be attributed to specific individuals to preserve the privacy and sensitivity of the respondents.</a:t>
            </a:r>
            <a:endParaRPr kumimoji="0" lang="en-US" sz="1800" b="0" i="0" u="none" strike="noStrike" kern="1200" cap="none" spc="0" normalizeH="0" baseline="0" noProof="0" dirty="0">
              <a:ln>
                <a:noFill/>
              </a:ln>
              <a:solidFill>
                <a:srgbClr val="FFFFFF"/>
              </a:solidFill>
              <a:effectLst/>
              <a:uLnTx/>
              <a:uFillTx/>
              <a:latin typeface="Poppins Light"/>
              <a:ea typeface="+mn-lt"/>
              <a:cs typeface="Poppins Light"/>
            </a:endParaRPr>
          </a:p>
          <a:p>
            <a:pPr marL="12700" marR="5080" lvl="0" indent="0" algn="l" defTabSz="914400" rtl="0" eaLnBrk="1" fontAlgn="auto" latinLnBrk="0" hangingPunct="1">
              <a:lnSpc>
                <a:spcPct val="100000"/>
              </a:lnSpc>
              <a:spcBef>
                <a:spcPts val="100"/>
              </a:spcBef>
              <a:spcAft>
                <a:spcPts val="0"/>
              </a:spcAft>
              <a:buClrTx/>
              <a:buSzTx/>
              <a:buFontTx/>
              <a:buNone/>
              <a:tabLst/>
              <a:defRPr/>
            </a:pPr>
            <a:endParaRPr kumimoji="0" lang="en-US" sz="1100" b="0" i="0" u="none" strike="noStrike" kern="100" cap="none" spc="0" normalizeH="0" baseline="0" noProof="0" dirty="0">
              <a:ln>
                <a:noFill/>
              </a:ln>
              <a:solidFill>
                <a:srgbClr val="FFFFFF"/>
              </a:solidFill>
              <a:effectLst/>
              <a:uLnTx/>
              <a:uFillTx/>
              <a:latin typeface="Poppins"/>
              <a:ea typeface="Calibri"/>
              <a:cs typeface="Poppins ExtraLight"/>
            </a:endParaRPr>
          </a:p>
        </p:txBody>
      </p:sp>
      <p:sp>
        <p:nvSpPr>
          <p:cNvPr id="246" name="object 56">
            <a:extLst>
              <a:ext uri="{FF2B5EF4-FFF2-40B4-BE49-F238E27FC236}">
                <a16:creationId xmlns:a16="http://schemas.microsoft.com/office/drawing/2014/main" id="{F218F018-D89C-BA38-01AA-60E17EAC352F}"/>
              </a:ext>
            </a:extLst>
          </p:cNvPr>
          <p:cNvSpPr txBox="1"/>
          <p:nvPr/>
        </p:nvSpPr>
        <p:spPr>
          <a:xfrm>
            <a:off x="292314" y="916900"/>
            <a:ext cx="853876" cy="779059"/>
          </a:xfrm>
          <a:prstGeom prst="rect">
            <a:avLst/>
          </a:prstGeom>
        </p:spPr>
        <p:txBody>
          <a:bodyPr vert="horz" wrap="square" lIns="0" tIns="17145" rIns="0" bIns="0" rtlCol="0">
            <a:spAutoFit/>
          </a:bodyPr>
          <a:lstStyle/>
          <a:p>
            <a:pPr marL="12700" marR="0" lvl="0" indent="0" algn="l" defTabSz="914400" rtl="0" eaLnBrk="1" fontAlgn="auto" latinLnBrk="0" hangingPunct="1">
              <a:lnSpc>
                <a:spcPct val="100000"/>
              </a:lnSpc>
              <a:spcBef>
                <a:spcPts val="135"/>
              </a:spcBef>
              <a:spcAft>
                <a:spcPts val="0"/>
              </a:spcAft>
              <a:buClrTx/>
              <a:buSzTx/>
              <a:buFontTx/>
              <a:buNone/>
              <a:tabLst/>
              <a:defRPr/>
            </a:pPr>
            <a:r>
              <a:rPr kumimoji="0" lang="en-US" sz="4950" b="1" i="0" u="none" strike="noStrike" kern="1200" cap="none" spc="-50" normalizeH="0" baseline="0" noProof="0" dirty="0">
                <a:ln>
                  <a:noFill/>
                </a:ln>
                <a:solidFill>
                  <a:srgbClr val="8980F6"/>
                </a:solidFill>
                <a:effectLst/>
                <a:uLnTx/>
                <a:uFillTx/>
                <a:latin typeface="Poppins Bold" panose="00000800000000000000" pitchFamily="2" charset="0"/>
                <a:ea typeface="+mn-ea"/>
                <a:cs typeface="Poppins Bold" panose="00000800000000000000" pitchFamily="2" charset="0"/>
              </a:rPr>
              <a:t>1</a:t>
            </a:r>
            <a:r>
              <a:rPr kumimoji="0" lang="en-US" sz="3000" b="0" i="0" u="none" strike="noStrike" kern="1200" cap="none" spc="-50" normalizeH="0" baseline="0" noProof="0" dirty="0">
                <a:ln>
                  <a:noFill/>
                </a:ln>
                <a:solidFill>
                  <a:srgbClr val="8980F6"/>
                </a:solidFill>
                <a:effectLst/>
                <a:uLnTx/>
                <a:uFillTx/>
                <a:latin typeface="Poppins Bold" panose="00000800000000000000" pitchFamily="2" charset="0"/>
                <a:ea typeface="+mn-ea"/>
                <a:cs typeface="Poppins Bold" panose="00000800000000000000" pitchFamily="2" charset="0"/>
              </a:rPr>
              <a:t>b</a:t>
            </a:r>
            <a:endParaRPr kumimoji="0" lang="en-US" sz="3000" b="0" i="0" u="none" strike="noStrike" kern="1200" cap="none" spc="0" normalizeH="0" baseline="0" noProof="0" dirty="0">
              <a:ln>
                <a:noFill/>
              </a:ln>
              <a:solidFill>
                <a:srgbClr val="545354"/>
              </a:solidFill>
              <a:effectLst/>
              <a:uLnTx/>
              <a:uFillTx/>
              <a:latin typeface="Poppins Bold" panose="00000800000000000000" pitchFamily="2" charset="0"/>
              <a:ea typeface="+mn-ea"/>
              <a:cs typeface="Poppins Bold" panose="00000800000000000000" pitchFamily="2" charset="0"/>
            </a:endParaRPr>
          </a:p>
        </p:txBody>
      </p:sp>
      <p:sp>
        <p:nvSpPr>
          <p:cNvPr id="271" name="Rectángulo 270">
            <a:extLst>
              <a:ext uri="{FF2B5EF4-FFF2-40B4-BE49-F238E27FC236}">
                <a16:creationId xmlns:a16="http://schemas.microsoft.com/office/drawing/2014/main" id="{6B871234-5775-ECE8-C0FD-6B94BD321F22}"/>
              </a:ext>
            </a:extLst>
          </p:cNvPr>
          <p:cNvSpPr/>
          <p:nvPr/>
        </p:nvSpPr>
        <p:spPr>
          <a:xfrm>
            <a:off x="3792270" y="1211346"/>
            <a:ext cx="45719" cy="5551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75" name="Rectángulo 274">
            <a:extLst>
              <a:ext uri="{FF2B5EF4-FFF2-40B4-BE49-F238E27FC236}">
                <a16:creationId xmlns:a16="http://schemas.microsoft.com/office/drawing/2014/main" id="{EDB40834-E02C-D6F9-195D-79312765383F}"/>
              </a:ext>
            </a:extLst>
          </p:cNvPr>
          <p:cNvSpPr/>
          <p:nvPr/>
        </p:nvSpPr>
        <p:spPr>
          <a:xfrm>
            <a:off x="3780863" y="2818522"/>
            <a:ext cx="45719" cy="5551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4" name="Triángulo 283">
            <a:extLst>
              <a:ext uri="{FF2B5EF4-FFF2-40B4-BE49-F238E27FC236}">
                <a16:creationId xmlns:a16="http://schemas.microsoft.com/office/drawing/2014/main" id="{A454517C-5191-C216-E2E2-1839A0C0D24D}"/>
              </a:ext>
            </a:extLst>
          </p:cNvPr>
          <p:cNvSpPr/>
          <p:nvPr/>
        </p:nvSpPr>
        <p:spPr>
          <a:xfrm rot="5400000">
            <a:off x="3545467" y="337457"/>
            <a:ext cx="538396" cy="464134"/>
          </a:xfrm>
          <a:prstGeom prst="triangl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6" name="Triángulo 285">
            <a:extLst>
              <a:ext uri="{FF2B5EF4-FFF2-40B4-BE49-F238E27FC236}">
                <a16:creationId xmlns:a16="http://schemas.microsoft.com/office/drawing/2014/main" id="{B5A01591-04DD-52AE-D1C5-A361D6800D63}"/>
              </a:ext>
            </a:extLst>
          </p:cNvPr>
          <p:cNvSpPr/>
          <p:nvPr/>
        </p:nvSpPr>
        <p:spPr>
          <a:xfrm rot="10800000">
            <a:off x="8727428" y="1224789"/>
            <a:ext cx="465624" cy="401400"/>
          </a:xfrm>
          <a:prstGeom prst="triangle">
            <a:avLst/>
          </a:prstGeom>
          <a:solidFill>
            <a:srgbClr val="8987C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sp>
        <p:nvSpPr>
          <p:cNvPr id="289" name="TextBox 24">
            <a:extLst>
              <a:ext uri="{FF2B5EF4-FFF2-40B4-BE49-F238E27FC236}">
                <a16:creationId xmlns:a16="http://schemas.microsoft.com/office/drawing/2014/main" id="{3C760962-7B3E-FE6C-B1DF-715A5B17863A}"/>
              </a:ext>
            </a:extLst>
          </p:cNvPr>
          <p:cNvSpPr txBox="1"/>
          <p:nvPr/>
        </p:nvSpPr>
        <p:spPr>
          <a:xfrm>
            <a:off x="257960" y="5521195"/>
            <a:ext cx="4341253" cy="338554"/>
          </a:xfrm>
          <a:prstGeom prst="rect">
            <a:avLst/>
          </a:prstGeom>
          <a:noFill/>
        </p:spPr>
        <p:txBody>
          <a:bodyPr wrap="none"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Objective of the phase: </a:t>
            </a:r>
            <a:r>
              <a:rPr kumimoji="0" lang="en-US" sz="1600" b="0" i="0" u="none" strike="noStrike" kern="100" cap="none" spc="0" normalizeH="0" baseline="0" noProof="0" dirty="0">
                <a:ln>
                  <a:noFill/>
                </a:ln>
                <a:solidFill>
                  <a:srgbClr val="FFFFFF"/>
                </a:solidFill>
                <a:effectLst/>
                <a:uLnTx/>
                <a:uFillTx/>
                <a:latin typeface="Poppins"/>
                <a:ea typeface="Calibri" panose="020F0502020204030204" pitchFamily="34" charset="0"/>
                <a:cs typeface="Poppins Medium" pitchFamily="2" charset="77"/>
              </a:rPr>
              <a:t>Market Analysis</a:t>
            </a:r>
          </a:p>
        </p:txBody>
      </p:sp>
      <p:sp>
        <p:nvSpPr>
          <p:cNvPr id="2" name="object 7">
            <a:extLst>
              <a:ext uri="{FF2B5EF4-FFF2-40B4-BE49-F238E27FC236}">
                <a16:creationId xmlns:a16="http://schemas.microsoft.com/office/drawing/2014/main" id="{DB99E360-8BFD-4687-D70E-0312C3BD02AC}"/>
              </a:ext>
            </a:extLst>
          </p:cNvPr>
          <p:cNvSpPr txBox="1">
            <a:spLocks/>
          </p:cNvSpPr>
          <p:nvPr/>
        </p:nvSpPr>
        <p:spPr>
          <a:xfrm>
            <a:off x="334679" y="515341"/>
            <a:ext cx="2541871" cy="407798"/>
          </a:xfrm>
          <a:prstGeom prst="rect">
            <a:avLst/>
          </a:prstGeom>
        </p:spPr>
        <p:txBody>
          <a:bodyPr vert="horz" wrap="square" lIns="0" tIns="71622" rIns="0" bIns="0" rtlCol="0" anchor="b">
            <a:sp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412E91"/>
                </a:solidFill>
                <a:effectLst/>
                <a:uLnTx/>
                <a:uFillTx/>
                <a:latin typeface="Poppins" pitchFamily="2" charset="77"/>
                <a:ea typeface="+mj-ea"/>
                <a:cs typeface="Poppins" pitchFamily="2" charset="77"/>
              </a:rPr>
              <a:t>METHODOLOGY</a:t>
            </a:r>
          </a:p>
        </p:txBody>
      </p:sp>
      <p:pic>
        <p:nvPicPr>
          <p:cNvPr id="19" name="Imagen 18" descr="Imagen que contiene Círculo&#10;&#10;Descripción generada automáticamente">
            <a:extLst>
              <a:ext uri="{FF2B5EF4-FFF2-40B4-BE49-F238E27FC236}">
                <a16:creationId xmlns:a16="http://schemas.microsoft.com/office/drawing/2014/main" id="{C014B729-07A1-9FD9-8B39-8C2CF97F0499}"/>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88594" y="6021074"/>
            <a:ext cx="647714" cy="647714"/>
          </a:xfrm>
          <a:prstGeom prst="rect">
            <a:avLst/>
          </a:prstGeom>
        </p:spPr>
      </p:pic>
      <p:sp>
        <p:nvSpPr>
          <p:cNvPr id="6" name="Rectángulo 274">
            <a:extLst>
              <a:ext uri="{FF2B5EF4-FFF2-40B4-BE49-F238E27FC236}">
                <a16:creationId xmlns:a16="http://schemas.microsoft.com/office/drawing/2014/main" id="{2CFFD8FD-EB57-152E-D910-E685F4F1B8A8}"/>
              </a:ext>
            </a:extLst>
          </p:cNvPr>
          <p:cNvSpPr/>
          <p:nvPr/>
        </p:nvSpPr>
        <p:spPr>
          <a:xfrm>
            <a:off x="3800632" y="4356716"/>
            <a:ext cx="45719" cy="5551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Poppins Light"/>
              <a:ea typeface="+mn-ea"/>
              <a:cs typeface="+mn-cs"/>
            </a:endParaRPr>
          </a:p>
        </p:txBody>
      </p:sp>
      <p:cxnSp>
        <p:nvCxnSpPr>
          <p:cNvPr id="10" name="Conector recto 9">
            <a:extLst>
              <a:ext uri="{FF2B5EF4-FFF2-40B4-BE49-F238E27FC236}">
                <a16:creationId xmlns:a16="http://schemas.microsoft.com/office/drawing/2014/main" id="{B92E686B-B3B4-FB7A-3C1B-A511EDB310AA}"/>
              </a:ext>
            </a:extLst>
          </p:cNvPr>
          <p:cNvCxnSpPr>
            <a:cxnSpLocks/>
          </p:cNvCxnSpPr>
          <p:nvPr/>
        </p:nvCxnSpPr>
        <p:spPr>
          <a:xfrm>
            <a:off x="4589688" y="5709522"/>
            <a:ext cx="281358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uadroTexto 3">
            <a:extLst>
              <a:ext uri="{FF2B5EF4-FFF2-40B4-BE49-F238E27FC236}">
                <a16:creationId xmlns:a16="http://schemas.microsoft.com/office/drawing/2014/main" id="{E1339E3C-BA00-8A1A-87BD-6AAD4EF1995B}"/>
              </a:ext>
            </a:extLst>
          </p:cNvPr>
          <p:cNvSpPr txBox="1"/>
          <p:nvPr/>
        </p:nvSpPr>
        <p:spPr>
          <a:xfrm>
            <a:off x="8810864" y="1638108"/>
            <a:ext cx="3253321" cy="110799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Market diagnosis based on internal opinion.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Analysis of interview data highlighting key insights from internal stakeholders.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Summary of insights and implications for </a:t>
            </a:r>
            <a:r>
              <a:rPr kumimoji="0" lang="en-US" sz="1100" b="0" i="0" u="none" strike="noStrike" kern="100" cap="none" spc="0" normalizeH="0" baseline="0" noProof="0" dirty="0" err="1">
                <a:ln>
                  <a:noFill/>
                </a:ln>
                <a:solidFill>
                  <a:srgbClr val="FFFFFF">
                    <a:lumMod val="50000"/>
                  </a:srgbClr>
                </a:solidFill>
                <a:effectLst/>
                <a:uLnTx/>
                <a:uFillTx/>
                <a:latin typeface="Poppins"/>
                <a:ea typeface="Calibri"/>
                <a:cs typeface="Poppins Medium"/>
              </a:rPr>
              <a:t>Odevo</a:t>
            </a:r>
            <a:r>
              <a:rPr kumimoji="0" lang="en-US" sz="1100" b="0" i="0" u="none" strike="noStrike" kern="100" cap="none" spc="0" normalizeH="0" baseline="0" noProof="0" dirty="0">
                <a:ln>
                  <a:noFill/>
                </a:ln>
                <a:solidFill>
                  <a:srgbClr val="FFFFFF">
                    <a:lumMod val="50000"/>
                  </a:srgbClr>
                </a:solidFill>
                <a:effectLst/>
                <a:uLnTx/>
                <a:uFillTx/>
                <a:latin typeface="Poppins"/>
                <a:ea typeface="Calibri"/>
                <a:cs typeface="Poppins Medium"/>
              </a:rPr>
              <a:t>.</a:t>
            </a:r>
          </a:p>
        </p:txBody>
      </p:sp>
      <p:pic>
        <p:nvPicPr>
          <p:cNvPr id="3" name="Imagen 2">
            <a:extLst>
              <a:ext uri="{FF2B5EF4-FFF2-40B4-BE49-F238E27FC236}">
                <a16:creationId xmlns:a16="http://schemas.microsoft.com/office/drawing/2014/main" id="{3F859C34-B88F-E580-A53C-55C70F857306}"/>
              </a:ext>
            </a:extLst>
          </p:cNvPr>
          <p:cNvPicPr>
            <a:picLocks noChangeAspect="1"/>
          </p:cNvPicPr>
          <p:nvPr/>
        </p:nvPicPr>
        <p:blipFill>
          <a:blip r:embed="rId4"/>
          <a:stretch>
            <a:fillRect/>
          </a:stretch>
        </p:blipFill>
        <p:spPr>
          <a:xfrm>
            <a:off x="8810864" y="2913854"/>
            <a:ext cx="3034676" cy="1572343"/>
          </a:xfrm>
          <a:prstGeom prst="rect">
            <a:avLst/>
          </a:prstGeom>
        </p:spPr>
      </p:pic>
      <p:pic>
        <p:nvPicPr>
          <p:cNvPr id="7" name="Imagen 6">
            <a:extLst>
              <a:ext uri="{FF2B5EF4-FFF2-40B4-BE49-F238E27FC236}">
                <a16:creationId xmlns:a16="http://schemas.microsoft.com/office/drawing/2014/main" id="{D78FC84C-8DD8-9415-6C4D-FEABE0335B53}"/>
              </a:ext>
            </a:extLst>
          </p:cNvPr>
          <p:cNvPicPr>
            <a:picLocks noChangeAspect="1"/>
          </p:cNvPicPr>
          <p:nvPr/>
        </p:nvPicPr>
        <p:blipFill>
          <a:blip r:embed="rId5"/>
          <a:stretch>
            <a:fillRect/>
          </a:stretch>
        </p:blipFill>
        <p:spPr>
          <a:xfrm>
            <a:off x="8815063" y="4703293"/>
            <a:ext cx="3030477" cy="1572342"/>
          </a:xfrm>
          <a:prstGeom prst="rect">
            <a:avLst/>
          </a:prstGeom>
        </p:spPr>
      </p:pic>
    </p:spTree>
    <p:extLst>
      <p:ext uri="{BB962C8B-B14F-4D97-AF65-F5344CB8AC3E}">
        <p14:creationId xmlns:p14="http://schemas.microsoft.com/office/powerpoint/2010/main" val="15165874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0.xml><?xml version="1.0" encoding="utf-8"?>
<a:theme xmlns:a="http://schemas.openxmlformats.org/drawingml/2006/main" name="7_MasterFormat">
  <a:themeElements>
    <a:clrScheme name="Personalizados 2">
      <a:dk1>
        <a:srgbClr val="545354"/>
      </a:dk1>
      <a:lt1>
        <a:srgbClr val="FFFFFF"/>
      </a:lt1>
      <a:dk2>
        <a:srgbClr val="B2B2B2"/>
      </a:dk2>
      <a:lt2>
        <a:srgbClr val="F2F3F2"/>
      </a:lt2>
      <a:accent1>
        <a:srgbClr val="B6A7D3"/>
      </a:accent1>
      <a:accent2>
        <a:srgbClr val="83579E"/>
      </a:accent2>
      <a:accent3>
        <a:srgbClr val="8D80FF"/>
      </a:accent3>
      <a:accent4>
        <a:srgbClr val="442E98"/>
      </a:accent4>
      <a:accent5>
        <a:srgbClr val="A6A5AD"/>
      </a:accent5>
      <a:accent6>
        <a:srgbClr val="2C264F"/>
      </a:accent6>
      <a:hlink>
        <a:srgbClr val="0166AF"/>
      </a:hlink>
      <a:folHlink>
        <a:srgbClr val="213F96"/>
      </a:folHlink>
    </a:clrScheme>
    <a:fontScheme name="Personalizado 2">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a-MK-Template" id="{41F922A7-95CB-4462-87A1-D47DA56DDE61}" vid="{CCC09719-98FF-4BCC-81F9-A2D5EE8BC9C4}"/>
    </a:ext>
  </a:extLst>
</a:theme>
</file>

<file path=ppt/theme/theme11.xml><?xml version="1.0" encoding="utf-8"?>
<a:theme xmlns:a="http://schemas.openxmlformats.org/drawingml/2006/main" name="8_MasterFormat">
  <a:themeElements>
    <a:clrScheme name="Personalizado 1">
      <a:dk1>
        <a:srgbClr val="757095"/>
      </a:dk1>
      <a:lt1>
        <a:sysClr val="window" lastClr="FFFFFF"/>
      </a:lt1>
      <a:dk2>
        <a:srgbClr val="757095"/>
      </a:dk2>
      <a:lt2>
        <a:srgbClr val="F2F3F2"/>
      </a:lt2>
      <a:accent1>
        <a:srgbClr val="6200EE"/>
      </a:accent1>
      <a:accent2>
        <a:srgbClr val="FDBC64"/>
      </a:accent2>
      <a:accent3>
        <a:srgbClr val="757095"/>
      </a:accent3>
      <a:accent4>
        <a:srgbClr val="9583FF"/>
      </a:accent4>
      <a:accent5>
        <a:srgbClr val="5E3FD1"/>
      </a:accent5>
      <a:accent6>
        <a:srgbClr val="BB86FC"/>
      </a:accent6>
      <a:hlink>
        <a:srgbClr val="23036A"/>
      </a:hlink>
      <a:folHlink>
        <a:srgbClr val="9583FF"/>
      </a:folHlink>
    </a:clrScheme>
    <a:fontScheme name="Personalizado 2">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a-MK-Template" id="{41F922A7-95CB-4462-87A1-D47DA56DDE61}" vid="{CCC09719-98FF-4BCC-81F9-A2D5EE8BC9C4}"/>
    </a:ext>
  </a:extLst>
</a:theme>
</file>

<file path=ppt/theme/theme12.xml><?xml version="1.0" encoding="utf-8"?>
<a:theme xmlns:a="http://schemas.openxmlformats.org/drawingml/2006/main" name="3_Template1">
  <a:themeElements>
    <a:clrScheme name="Iota Mackenzie">
      <a:dk1>
        <a:srgbClr val="304258"/>
      </a:dk1>
      <a:lt1>
        <a:sysClr val="window" lastClr="FFFFFF"/>
      </a:lt1>
      <a:dk2>
        <a:srgbClr val="23036A"/>
      </a:dk2>
      <a:lt2>
        <a:srgbClr val="F2F3F2"/>
      </a:lt2>
      <a:accent1>
        <a:srgbClr val="6200EE"/>
      </a:accent1>
      <a:accent2>
        <a:srgbClr val="03DAC5"/>
      </a:accent2>
      <a:accent3>
        <a:srgbClr val="4F37AA"/>
      </a:accent3>
      <a:accent4>
        <a:srgbClr val="9583FF"/>
      </a:accent4>
      <a:accent5>
        <a:srgbClr val="7F39FB"/>
      </a:accent5>
      <a:accent6>
        <a:srgbClr val="BB86FC"/>
      </a:accent6>
      <a:hlink>
        <a:srgbClr val="00E1B7"/>
      </a:hlink>
      <a:folHlink>
        <a:srgbClr val="9583FF"/>
      </a:folHlink>
    </a:clrScheme>
    <a:fontScheme name="Personalizado 2">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a-MK-Template" id="{41F922A7-95CB-4462-87A1-D47DA56DDE61}" vid="{CCC09719-98FF-4BCC-81F9-A2D5EE8BC9C4}"/>
    </a:ext>
  </a:extLst>
</a:theme>
</file>

<file path=ppt/theme/theme1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asterFormat">
  <a:themeElements>
    <a:clrScheme name="Personalizados 2">
      <a:dk1>
        <a:srgbClr val="545354"/>
      </a:dk1>
      <a:lt1>
        <a:srgbClr val="FFFFFF"/>
      </a:lt1>
      <a:dk2>
        <a:srgbClr val="B2B2B2"/>
      </a:dk2>
      <a:lt2>
        <a:srgbClr val="F2F3F2"/>
      </a:lt2>
      <a:accent1>
        <a:srgbClr val="B6A7D3"/>
      </a:accent1>
      <a:accent2>
        <a:srgbClr val="83579E"/>
      </a:accent2>
      <a:accent3>
        <a:srgbClr val="8D80FF"/>
      </a:accent3>
      <a:accent4>
        <a:srgbClr val="442E98"/>
      </a:accent4>
      <a:accent5>
        <a:srgbClr val="A6A5AD"/>
      </a:accent5>
      <a:accent6>
        <a:srgbClr val="2C264F"/>
      </a:accent6>
      <a:hlink>
        <a:srgbClr val="0166AF"/>
      </a:hlink>
      <a:folHlink>
        <a:srgbClr val="213F96"/>
      </a:folHlink>
    </a:clrScheme>
    <a:fontScheme name="Personalizado 2">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a-MK-Template" id="{41F922A7-95CB-4462-87A1-D47DA56DDE61}" vid="{CCC09719-98FF-4BCC-81F9-A2D5EE8BC9C4}"/>
    </a:ext>
  </a:extLst>
</a:theme>
</file>

<file path=ppt/theme/theme3.xml><?xml version="1.0" encoding="utf-8"?>
<a:theme xmlns:a="http://schemas.openxmlformats.org/drawingml/2006/main" name="1_MasterFormat">
  <a:themeElements>
    <a:clrScheme name="Personalizados 2">
      <a:dk1>
        <a:srgbClr val="545354"/>
      </a:dk1>
      <a:lt1>
        <a:srgbClr val="FFFFFF"/>
      </a:lt1>
      <a:dk2>
        <a:srgbClr val="B2B2B2"/>
      </a:dk2>
      <a:lt2>
        <a:srgbClr val="F2F3F2"/>
      </a:lt2>
      <a:accent1>
        <a:srgbClr val="B6A7D3"/>
      </a:accent1>
      <a:accent2>
        <a:srgbClr val="83579E"/>
      </a:accent2>
      <a:accent3>
        <a:srgbClr val="8D80FF"/>
      </a:accent3>
      <a:accent4>
        <a:srgbClr val="442E98"/>
      </a:accent4>
      <a:accent5>
        <a:srgbClr val="A6A5AD"/>
      </a:accent5>
      <a:accent6>
        <a:srgbClr val="2C264F"/>
      </a:accent6>
      <a:hlink>
        <a:srgbClr val="0166AF"/>
      </a:hlink>
      <a:folHlink>
        <a:srgbClr val="213F96"/>
      </a:folHlink>
    </a:clrScheme>
    <a:fontScheme name="Personalizado 2">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a-MK-Template" id="{41F922A7-95CB-4462-87A1-D47DA56DDE61}" vid="{CCC09719-98FF-4BCC-81F9-A2D5EE8BC9C4}"/>
    </a:ext>
  </a:extLst>
</a:theme>
</file>

<file path=ppt/theme/theme4.xml><?xml version="1.0" encoding="utf-8"?>
<a:theme xmlns:a="http://schemas.openxmlformats.org/drawingml/2006/main" name="2_MasterFormat">
  <a:themeElements>
    <a:clrScheme name="Personalizados 2">
      <a:dk1>
        <a:srgbClr val="545354"/>
      </a:dk1>
      <a:lt1>
        <a:srgbClr val="FFFFFF"/>
      </a:lt1>
      <a:dk2>
        <a:srgbClr val="B2B2B2"/>
      </a:dk2>
      <a:lt2>
        <a:srgbClr val="F2F3F2"/>
      </a:lt2>
      <a:accent1>
        <a:srgbClr val="B6A7D3"/>
      </a:accent1>
      <a:accent2>
        <a:srgbClr val="83579E"/>
      </a:accent2>
      <a:accent3>
        <a:srgbClr val="8D80FF"/>
      </a:accent3>
      <a:accent4>
        <a:srgbClr val="442E98"/>
      </a:accent4>
      <a:accent5>
        <a:srgbClr val="A6A5AD"/>
      </a:accent5>
      <a:accent6>
        <a:srgbClr val="2C264F"/>
      </a:accent6>
      <a:hlink>
        <a:srgbClr val="0166AF"/>
      </a:hlink>
      <a:folHlink>
        <a:srgbClr val="213F96"/>
      </a:folHlink>
    </a:clrScheme>
    <a:fontScheme name="Personalizado 2">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a-MK-Template" id="{41F922A7-95CB-4462-87A1-D47DA56DDE61}" vid="{CCC09719-98FF-4BCC-81F9-A2D5EE8BC9C4}"/>
    </a:ext>
  </a:extLst>
</a:theme>
</file>

<file path=ppt/theme/theme5.xml><?xml version="1.0" encoding="utf-8"?>
<a:theme xmlns:a="http://schemas.openxmlformats.org/drawingml/2006/main" name="3_MasterFormat">
  <a:themeElements>
    <a:clrScheme name="Personalizado 1">
      <a:dk1>
        <a:srgbClr val="757095"/>
      </a:dk1>
      <a:lt1>
        <a:sysClr val="window" lastClr="FFFFFF"/>
      </a:lt1>
      <a:dk2>
        <a:srgbClr val="757095"/>
      </a:dk2>
      <a:lt2>
        <a:srgbClr val="F2F3F2"/>
      </a:lt2>
      <a:accent1>
        <a:srgbClr val="6200EE"/>
      </a:accent1>
      <a:accent2>
        <a:srgbClr val="FDBC64"/>
      </a:accent2>
      <a:accent3>
        <a:srgbClr val="757095"/>
      </a:accent3>
      <a:accent4>
        <a:srgbClr val="9583FF"/>
      </a:accent4>
      <a:accent5>
        <a:srgbClr val="5E3FD1"/>
      </a:accent5>
      <a:accent6>
        <a:srgbClr val="BB86FC"/>
      </a:accent6>
      <a:hlink>
        <a:srgbClr val="23036A"/>
      </a:hlink>
      <a:folHlink>
        <a:srgbClr val="9583FF"/>
      </a:folHlink>
    </a:clrScheme>
    <a:fontScheme name="Personalizado 2">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a-MK-Template" id="{41F922A7-95CB-4462-87A1-D47DA56DDE61}" vid="{CCC09719-98FF-4BCC-81F9-A2D5EE8BC9C4}"/>
    </a:ext>
  </a:extLst>
</a:theme>
</file>

<file path=ppt/theme/theme6.xml><?xml version="1.0" encoding="utf-8"?>
<a:theme xmlns:a="http://schemas.openxmlformats.org/drawingml/2006/main" name="4_MasterFormat">
  <a:themeElements>
    <a:clrScheme name="Personalizados 2">
      <a:dk1>
        <a:srgbClr val="545354"/>
      </a:dk1>
      <a:lt1>
        <a:srgbClr val="FFFFFF"/>
      </a:lt1>
      <a:dk2>
        <a:srgbClr val="B2B2B2"/>
      </a:dk2>
      <a:lt2>
        <a:srgbClr val="F2F3F2"/>
      </a:lt2>
      <a:accent1>
        <a:srgbClr val="B6A7D3"/>
      </a:accent1>
      <a:accent2>
        <a:srgbClr val="83579E"/>
      </a:accent2>
      <a:accent3>
        <a:srgbClr val="8D80FF"/>
      </a:accent3>
      <a:accent4>
        <a:srgbClr val="442E98"/>
      </a:accent4>
      <a:accent5>
        <a:srgbClr val="A6A5AD"/>
      </a:accent5>
      <a:accent6>
        <a:srgbClr val="2C264F"/>
      </a:accent6>
      <a:hlink>
        <a:srgbClr val="0166AF"/>
      </a:hlink>
      <a:folHlink>
        <a:srgbClr val="213F96"/>
      </a:folHlink>
    </a:clrScheme>
    <a:fontScheme name="Personalizado 2">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a-MK-Template" id="{41F922A7-95CB-4462-87A1-D47DA56DDE61}" vid="{CCC09719-98FF-4BCC-81F9-A2D5EE8BC9C4}"/>
    </a:ext>
  </a:extLst>
</a:theme>
</file>

<file path=ppt/theme/theme7.xml><?xml version="1.0" encoding="utf-8"?>
<a:theme xmlns:a="http://schemas.openxmlformats.org/drawingml/2006/main" name="5_MasterFormat">
  <a:themeElements>
    <a:clrScheme name="Personalizado 2">
      <a:dk1>
        <a:srgbClr val="757095"/>
      </a:dk1>
      <a:lt1>
        <a:sysClr val="window" lastClr="FFFFFF"/>
      </a:lt1>
      <a:dk2>
        <a:srgbClr val="757095"/>
      </a:dk2>
      <a:lt2>
        <a:srgbClr val="F2F3F2"/>
      </a:lt2>
      <a:accent1>
        <a:srgbClr val="6200EE"/>
      </a:accent1>
      <a:accent2>
        <a:srgbClr val="DFC8FF"/>
      </a:accent2>
      <a:accent3>
        <a:srgbClr val="757095"/>
      </a:accent3>
      <a:accent4>
        <a:srgbClr val="9583FF"/>
      </a:accent4>
      <a:accent5>
        <a:srgbClr val="5E3FD1"/>
      </a:accent5>
      <a:accent6>
        <a:srgbClr val="BB86FC"/>
      </a:accent6>
      <a:hlink>
        <a:srgbClr val="23036A"/>
      </a:hlink>
      <a:folHlink>
        <a:srgbClr val="9583FF"/>
      </a:folHlink>
    </a:clrScheme>
    <a:fontScheme name="Personalizado 2">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a-MK-Template" id="{41F922A7-95CB-4462-87A1-D47DA56DDE61}" vid="{CCC09719-98FF-4BCC-81F9-A2D5EE8BC9C4}"/>
    </a:ext>
  </a:extLst>
</a:theme>
</file>

<file path=ppt/theme/theme8.xml><?xml version="1.0" encoding="utf-8"?>
<a:theme xmlns:a="http://schemas.openxmlformats.org/drawingml/2006/main" name="6_MasterFormat">
  <a:themeElements>
    <a:clrScheme name="Personalizado 2">
      <a:dk1>
        <a:srgbClr val="757095"/>
      </a:dk1>
      <a:lt1>
        <a:sysClr val="window" lastClr="FFFFFF"/>
      </a:lt1>
      <a:dk2>
        <a:srgbClr val="757095"/>
      </a:dk2>
      <a:lt2>
        <a:srgbClr val="F2F3F2"/>
      </a:lt2>
      <a:accent1>
        <a:srgbClr val="6200EE"/>
      </a:accent1>
      <a:accent2>
        <a:srgbClr val="DFC8FF"/>
      </a:accent2>
      <a:accent3>
        <a:srgbClr val="757095"/>
      </a:accent3>
      <a:accent4>
        <a:srgbClr val="9583FF"/>
      </a:accent4>
      <a:accent5>
        <a:srgbClr val="5E3FD1"/>
      </a:accent5>
      <a:accent6>
        <a:srgbClr val="BB86FC"/>
      </a:accent6>
      <a:hlink>
        <a:srgbClr val="23036A"/>
      </a:hlink>
      <a:folHlink>
        <a:srgbClr val="9583FF"/>
      </a:folHlink>
    </a:clrScheme>
    <a:fontScheme name="Personalizado 2">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a-MK-Template" id="{41F922A7-95CB-4462-87A1-D47DA56DDE61}" vid="{CCC09719-98FF-4BCC-81F9-A2D5EE8BC9C4}"/>
    </a:ext>
  </a:extLst>
</a:theme>
</file>

<file path=ppt/theme/theme9.xml><?xml version="1.0" encoding="utf-8"?>
<a:theme xmlns:a="http://schemas.openxmlformats.org/drawingml/2006/main" name="2_Template1">
  <a:themeElements>
    <a:clrScheme name="Iota Mackenzie">
      <a:dk1>
        <a:srgbClr val="304258"/>
      </a:dk1>
      <a:lt1>
        <a:sysClr val="window" lastClr="FFFFFF"/>
      </a:lt1>
      <a:dk2>
        <a:srgbClr val="23036A"/>
      </a:dk2>
      <a:lt2>
        <a:srgbClr val="F2F3F2"/>
      </a:lt2>
      <a:accent1>
        <a:srgbClr val="6200EE"/>
      </a:accent1>
      <a:accent2>
        <a:srgbClr val="03DAC5"/>
      </a:accent2>
      <a:accent3>
        <a:srgbClr val="4F37AA"/>
      </a:accent3>
      <a:accent4>
        <a:srgbClr val="9583FF"/>
      </a:accent4>
      <a:accent5>
        <a:srgbClr val="7F39FB"/>
      </a:accent5>
      <a:accent6>
        <a:srgbClr val="BB86FC"/>
      </a:accent6>
      <a:hlink>
        <a:srgbClr val="00E1B7"/>
      </a:hlink>
      <a:folHlink>
        <a:srgbClr val="9583FF"/>
      </a:folHlink>
    </a:clrScheme>
    <a:fontScheme name="Personalizado 2">
      <a:majorFont>
        <a:latin typeface="Poppins"/>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ota-MK-Template" id="{41F922A7-95CB-4462-87A1-D47DA56DDE61}" vid="{CCC09719-98FF-4BCC-81F9-A2D5EE8BC9C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5755BCF414E0048ADBC2431D892B0DC" ma:contentTypeVersion="20" ma:contentTypeDescription="Create a new document." ma:contentTypeScope="" ma:versionID="1d06465fda05505bfa5c0881b8d1e677">
  <xsd:schema xmlns:xsd="http://www.w3.org/2001/XMLSchema" xmlns:xs="http://www.w3.org/2001/XMLSchema" xmlns:p="http://schemas.microsoft.com/office/2006/metadata/properties" xmlns:ns1="http://schemas.microsoft.com/sharepoint/v3" xmlns:ns2="ffc5cefe-ac89-4e14-8e5a-90f883c51146" xmlns:ns3="06139398-4609-45ac-9700-27e921864882" targetNamespace="http://schemas.microsoft.com/office/2006/metadata/properties" ma:root="true" ma:fieldsID="2ffc3c03c457801836dc52958688df83" ns1:_="" ns2:_="" ns3:_="">
    <xsd:import namespace="http://schemas.microsoft.com/sharepoint/v3"/>
    <xsd:import namespace="ffc5cefe-ac89-4e14-8e5a-90f883c51146"/>
    <xsd:import namespace="06139398-4609-45ac-9700-27e92186488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DateTaken" minOccurs="0"/>
                <xsd:element ref="ns2:MediaLengthInSeconds"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Location" minOccurs="0"/>
                <xsd:element ref="ns2:MediaServiceOCR" minOccurs="0"/>
                <xsd:element ref="ns2:MediaServiceSearchProperties" minOccurs="0"/>
                <xsd:element ref="ns2:_Flow_SignoffStatus" minOccurs="0"/>
                <xsd:element ref="ns2:Fecha" minOccurs="0"/>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c5cefe-ac89-4e14-8e5a-90f883c511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a63af4c8-5eea-47da-b6e7-aa56a18264a9" ma:termSetId="09814cd3-568e-fe90-9814-8d621ff8fb84" ma:anchorId="fba54fb3-c3e1-fe81-a776-ca4b69148c4d" ma:open="true" ma:isKeyword="false">
      <xsd:complexType>
        <xsd:sequence>
          <xsd:element ref="pc:Terms" minOccurs="0" maxOccurs="1"/>
        </xsd:sequence>
      </xsd:complexType>
    </xsd:element>
    <xsd:element name="MediaServiceLocation" ma:index="22" nillable="true" ma:displayName="Location" ma:indexed="true" ma:internalName="MediaServiceLocation"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_Flow_SignoffStatus" ma:index="25" nillable="true" ma:displayName="Sign-off status" ma:internalName="Sign_x002d_off_x0020_status">
      <xsd:simpleType>
        <xsd:restriction base="dms:Text"/>
      </xsd:simpleType>
    </xsd:element>
    <xsd:element name="Fecha" ma:index="26" nillable="true" ma:displayName="Fecha" ma:format="DateOnly" ma:internalName="Fecha">
      <xsd:simpleType>
        <xsd:restriction base="dms:DateTime"/>
      </xsd:simpleType>
    </xsd:element>
    <xsd:element name="Date" ma:index="27" nillable="true" ma:displayName="Date" ma:format="DateOnly" ma:internalName="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6139398-4609-45ac-9700-27e92186488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89970671-77d0-4a91-82b1-53977b79784a}" ma:internalName="TaxCatchAll" ma:showField="CatchAllData" ma:web="06139398-4609-45ac-9700-27e9218648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06139398-4609-45ac-9700-27e921864882" xsi:nil="true"/>
    <lcf76f155ced4ddcb4097134ff3c332f xmlns="ffc5cefe-ac89-4e14-8e5a-90f883c51146">
      <Terms xmlns="http://schemas.microsoft.com/office/infopath/2007/PartnerControls"/>
    </lcf76f155ced4ddcb4097134ff3c332f>
    <_ip_UnifiedCompliancePolicyProperties xmlns="http://schemas.microsoft.com/sharepoint/v3" xsi:nil="true"/>
    <Fecha xmlns="ffc5cefe-ac89-4e14-8e5a-90f883c51146" xsi:nil="true"/>
    <Date xmlns="ffc5cefe-ac89-4e14-8e5a-90f883c51146" xsi:nil="true"/>
    <_Flow_SignoffStatus xmlns="ffc5cefe-ac89-4e14-8e5a-90f883c51146" xsi:nil="true"/>
  </documentManagement>
</p:properties>
</file>

<file path=customXml/itemProps1.xml><?xml version="1.0" encoding="utf-8"?>
<ds:datastoreItem xmlns:ds="http://schemas.openxmlformats.org/officeDocument/2006/customXml" ds:itemID="{B97E52B2-799F-4A49-B9BB-501DE772452B}"/>
</file>

<file path=customXml/itemProps2.xml><?xml version="1.0" encoding="utf-8"?>
<ds:datastoreItem xmlns:ds="http://schemas.openxmlformats.org/officeDocument/2006/customXml" ds:itemID="{126C54F4-363B-4425-A5B2-A3BAE6E12383}">
  <ds:schemaRefs>
    <ds:schemaRef ds:uri="http://schemas.microsoft.com/sharepoint/v3/contenttype/forms"/>
  </ds:schemaRefs>
</ds:datastoreItem>
</file>

<file path=customXml/itemProps3.xml><?xml version="1.0" encoding="utf-8"?>
<ds:datastoreItem xmlns:ds="http://schemas.openxmlformats.org/officeDocument/2006/customXml" ds:itemID="{46F9378F-70EC-4A07-80BA-3FC1DF292AD9}"/>
</file>

<file path=docProps/app.xml><?xml version="1.0" encoding="utf-8"?>
<Properties xmlns="http://schemas.openxmlformats.org/officeDocument/2006/extended-properties" xmlns:vt="http://schemas.openxmlformats.org/officeDocument/2006/docPropsVTypes">
  <TotalTime>353</TotalTime>
  <Words>4902</Words>
  <Application>Microsoft Office PowerPoint</Application>
  <PresentationFormat>Widescreen</PresentationFormat>
  <Paragraphs>617</Paragraphs>
  <Slides>30</Slides>
  <Notes>15</Notes>
  <HiddenSlides>0</HiddenSlides>
  <MMClips>10</MMClips>
  <ScaleCrop>false</ScaleCrop>
  <HeadingPairs>
    <vt:vector size="8" baseType="variant">
      <vt:variant>
        <vt:lpstr>Fonts Used</vt:lpstr>
      </vt:variant>
      <vt:variant>
        <vt:i4>21</vt:i4>
      </vt:variant>
      <vt:variant>
        <vt:lpstr>Theme</vt:lpstr>
      </vt:variant>
      <vt:variant>
        <vt:i4>12</vt:i4>
      </vt:variant>
      <vt:variant>
        <vt:lpstr>Embedded OLE Servers</vt:lpstr>
      </vt:variant>
      <vt:variant>
        <vt:i4>1</vt:i4>
      </vt:variant>
      <vt:variant>
        <vt:lpstr>Slide Titles</vt:lpstr>
      </vt:variant>
      <vt:variant>
        <vt:i4>30</vt:i4>
      </vt:variant>
    </vt:vector>
  </HeadingPairs>
  <TitlesOfParts>
    <vt:vector size="64" baseType="lpstr">
      <vt:lpstr>Aptos</vt:lpstr>
      <vt:lpstr>Aptos Display</vt:lpstr>
      <vt:lpstr>Arial</vt:lpstr>
      <vt:lpstr>Bahnschrift SemiBold</vt:lpstr>
      <vt:lpstr>Calibri</vt:lpstr>
      <vt:lpstr>Helvetica</vt:lpstr>
      <vt:lpstr>Mulish</vt:lpstr>
      <vt:lpstr>Open Sans Light</vt:lpstr>
      <vt:lpstr>Poppins</vt:lpstr>
      <vt:lpstr>Poppins Bold</vt:lpstr>
      <vt:lpstr>Poppins ExtraLight</vt:lpstr>
      <vt:lpstr>Poppins Light</vt:lpstr>
      <vt:lpstr>Poppins Medium</vt:lpstr>
      <vt:lpstr>Segoe UI</vt:lpstr>
      <vt:lpstr>Söhne</vt:lpstr>
      <vt:lpstr>Times New Roman</vt:lpstr>
      <vt:lpstr>Trebuchet MS</vt:lpstr>
      <vt:lpstr>webapp1_icons_cc</vt:lpstr>
      <vt:lpstr>Wingdings</vt:lpstr>
      <vt:lpstr>Work Sans</vt:lpstr>
      <vt:lpstr>WORK SANS REGULAR ROMAN</vt:lpstr>
      <vt:lpstr>1_Tema de Office</vt:lpstr>
      <vt:lpstr>MasterFormat</vt:lpstr>
      <vt:lpstr>1_MasterFormat</vt:lpstr>
      <vt:lpstr>2_MasterFormat</vt:lpstr>
      <vt:lpstr>3_MasterFormat</vt:lpstr>
      <vt:lpstr>4_MasterFormat</vt:lpstr>
      <vt:lpstr>5_MasterFormat</vt:lpstr>
      <vt:lpstr>6_MasterFormat</vt:lpstr>
      <vt:lpstr>2_Template1</vt:lpstr>
      <vt:lpstr>7_MasterFormat</vt:lpstr>
      <vt:lpstr>8_MasterFormat</vt:lpstr>
      <vt:lpstr>3_Template1</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TAM and SAM analysis for service provider to fire and law enforcement departments</vt:lpstr>
      <vt:lpstr>PowerPoint Presentation</vt:lpstr>
      <vt:lpstr>PowerPoint Presentation</vt:lpstr>
      <vt:lpstr>PowerPoint Presentation</vt:lpstr>
      <vt:lpstr>Most people prefer websites organized by product or by space.</vt:lpstr>
      <vt:lpstr>PowerPoint Presentation</vt:lpstr>
      <vt:lpstr>D2C approach can be coupled with the institutional approach to provide a high-value offer to the HED segment.</vt:lpstr>
      <vt:lpstr>Recommended adjacent product portfolio for D2C</vt:lpstr>
      <vt:lpstr>PowerPoint Presentation</vt:lpstr>
      <vt:lpstr>PowerPoint Presentation</vt:lpstr>
      <vt:lpstr>The IOTA Differential.</vt:lpstr>
      <vt:lpstr>Strategic Agility, Enhanced Growth</vt:lpstr>
      <vt:lpstr>Our capabilities benefit a wide variety of industries. Here are some examples from our IOTA Alliance clients.</vt:lpstr>
      <vt:lpstr>PowerPoint Presentation</vt:lpstr>
      <vt:lpstr>Team</vt:lpstr>
      <vt:lpstr>Project directors</vt:lpstr>
      <vt:lpstr>Project timeline</vt:lpstr>
      <vt:lpstr>PowerPoint Presentation</vt:lpstr>
      <vt:lpstr>Investment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cp:lastModifiedBy>Andres Satizabal</cp:lastModifiedBy>
  <cp:revision>6</cp:revision>
  <dcterms:created xsi:type="dcterms:W3CDTF">2024-07-08T19:10:22Z</dcterms:created>
  <dcterms:modified xsi:type="dcterms:W3CDTF">2024-07-10T16:13:02Z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0x01010095755BCF414E0048ADBC2431D892B0DC</vt:lpwstr>
  </property>
</Properties>
</file>